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6.xml" ContentType="application/vnd.openxmlformats-officedocument.presentationml.notesSlide+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handoutMasterIdLst>
    <p:handoutMasterId r:id="rId32"/>
  </p:handoutMasterIdLst>
  <p:sldIdLst>
    <p:sldId id="268" r:id="rId2"/>
    <p:sldId id="299" r:id="rId3"/>
    <p:sldId id="290" r:id="rId4"/>
    <p:sldId id="315" r:id="rId5"/>
    <p:sldId id="288" r:id="rId6"/>
    <p:sldId id="286" r:id="rId7"/>
    <p:sldId id="330" r:id="rId8"/>
    <p:sldId id="298" r:id="rId9"/>
    <p:sldId id="303" r:id="rId10"/>
    <p:sldId id="310" r:id="rId11"/>
    <p:sldId id="296" r:id="rId12"/>
    <p:sldId id="294" r:id="rId13"/>
    <p:sldId id="323" r:id="rId14"/>
    <p:sldId id="319" r:id="rId15"/>
    <p:sldId id="320" r:id="rId16"/>
    <p:sldId id="324" r:id="rId17"/>
    <p:sldId id="329" r:id="rId18"/>
    <p:sldId id="306" r:id="rId19"/>
    <p:sldId id="322" r:id="rId20"/>
    <p:sldId id="325" r:id="rId21"/>
    <p:sldId id="327" r:id="rId22"/>
    <p:sldId id="326" r:id="rId23"/>
    <p:sldId id="332" r:id="rId24"/>
    <p:sldId id="292" r:id="rId25"/>
    <p:sldId id="301" r:id="rId26"/>
    <p:sldId id="302" r:id="rId27"/>
    <p:sldId id="300" r:id="rId28"/>
    <p:sldId id="331" r:id="rId29"/>
    <p:sldId id="32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0F22A2-8754-FC47-B865-359748706A3D}" v="2077" dt="2024-04-11T13:53:06.159"/>
    <p1510:client id="{7B2304C4-AD00-0C4E-8010-F5EEE935B46D}" v="2127" dt="2024-04-11T15:25:18.2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65"/>
  </p:normalViewPr>
  <p:slideViewPr>
    <p:cSldViewPr snapToGrid="0">
      <p:cViewPr varScale="1">
        <p:scale>
          <a:sx n="173" d="100"/>
          <a:sy n="173" d="100"/>
        </p:scale>
        <p:origin x="888" y="1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nahue, Aaron Sheffield" userId="3ee0e0f3-2ad1-4874-bc3e-293ba7a0b152" providerId="ADAL" clId="{080F22A2-8754-FC47-B865-359748706A3D}"/>
    <pc:docChg chg="undo custSel addSld delSld modSld">
      <pc:chgData name="Donahue, Aaron Sheffield" userId="3ee0e0f3-2ad1-4874-bc3e-293ba7a0b152" providerId="ADAL" clId="{080F22A2-8754-FC47-B865-359748706A3D}" dt="2024-04-11T13:53:06.159" v="2077" actId="20577"/>
      <pc:docMkLst>
        <pc:docMk/>
      </pc:docMkLst>
      <pc:sldChg chg="modNotesTx">
        <pc:chgData name="Donahue, Aaron Sheffield" userId="3ee0e0f3-2ad1-4874-bc3e-293ba7a0b152" providerId="ADAL" clId="{080F22A2-8754-FC47-B865-359748706A3D}" dt="2024-04-11T04:21:11.677" v="645" actId="20577"/>
        <pc:sldMkLst>
          <pc:docMk/>
          <pc:sldMk cId="1360243828" sldId="268"/>
        </pc:sldMkLst>
      </pc:sldChg>
      <pc:sldChg chg="modSp mod">
        <pc:chgData name="Donahue, Aaron Sheffield" userId="3ee0e0f3-2ad1-4874-bc3e-293ba7a0b152" providerId="ADAL" clId="{080F22A2-8754-FC47-B865-359748706A3D}" dt="2024-04-11T04:32:39.790" v="1822" actId="113"/>
        <pc:sldMkLst>
          <pc:docMk/>
          <pc:sldMk cId="2103975827" sldId="288"/>
        </pc:sldMkLst>
        <pc:spChg chg="mod">
          <ac:chgData name="Donahue, Aaron Sheffield" userId="3ee0e0f3-2ad1-4874-bc3e-293ba7a0b152" providerId="ADAL" clId="{080F22A2-8754-FC47-B865-359748706A3D}" dt="2024-04-11T04:32:39.790" v="1822" actId="113"/>
          <ac:spMkLst>
            <pc:docMk/>
            <pc:sldMk cId="2103975827" sldId="288"/>
            <ac:spMk id="11" creationId="{725412D5-0B6E-ED93-2B26-165624F4EF3E}"/>
          </ac:spMkLst>
        </pc:spChg>
      </pc:sldChg>
      <pc:sldChg chg="modSp mod">
        <pc:chgData name="Donahue, Aaron Sheffield" userId="3ee0e0f3-2ad1-4874-bc3e-293ba7a0b152" providerId="ADAL" clId="{080F22A2-8754-FC47-B865-359748706A3D}" dt="2024-04-11T13:53:06.159" v="2077" actId="20577"/>
        <pc:sldMkLst>
          <pc:docMk/>
          <pc:sldMk cId="2511631947" sldId="298"/>
        </pc:sldMkLst>
        <pc:spChg chg="mod">
          <ac:chgData name="Donahue, Aaron Sheffield" userId="3ee0e0f3-2ad1-4874-bc3e-293ba7a0b152" providerId="ADAL" clId="{080F22A2-8754-FC47-B865-359748706A3D}" dt="2024-04-11T13:53:06.159" v="2077" actId="20577"/>
          <ac:spMkLst>
            <pc:docMk/>
            <pc:sldMk cId="2511631947" sldId="298"/>
            <ac:spMk id="9" creationId="{8598CB84-7032-695E-1D06-D7CDEBDEEE11}"/>
          </ac:spMkLst>
        </pc:spChg>
      </pc:sldChg>
      <pc:sldChg chg="modNotesTx">
        <pc:chgData name="Donahue, Aaron Sheffield" userId="3ee0e0f3-2ad1-4874-bc3e-293ba7a0b152" providerId="ADAL" clId="{080F22A2-8754-FC47-B865-359748706A3D}" dt="2024-04-11T04:26:08.595" v="1821" actId="20577"/>
        <pc:sldMkLst>
          <pc:docMk/>
          <pc:sldMk cId="1857491980" sldId="299"/>
        </pc:sldMkLst>
      </pc:sldChg>
      <pc:sldChg chg="modSp mod">
        <pc:chgData name="Donahue, Aaron Sheffield" userId="3ee0e0f3-2ad1-4874-bc3e-293ba7a0b152" providerId="ADAL" clId="{080F22A2-8754-FC47-B865-359748706A3D}" dt="2024-04-11T04:33:34.893" v="1825" actId="113"/>
        <pc:sldMkLst>
          <pc:docMk/>
          <pc:sldMk cId="3721672419" sldId="303"/>
        </pc:sldMkLst>
        <pc:spChg chg="mod">
          <ac:chgData name="Donahue, Aaron Sheffield" userId="3ee0e0f3-2ad1-4874-bc3e-293ba7a0b152" providerId="ADAL" clId="{080F22A2-8754-FC47-B865-359748706A3D}" dt="2024-04-11T04:33:34.893" v="1825" actId="113"/>
          <ac:spMkLst>
            <pc:docMk/>
            <pc:sldMk cId="3721672419" sldId="303"/>
            <ac:spMk id="11" creationId="{725412D5-0B6E-ED93-2B26-165624F4EF3E}"/>
          </ac:spMkLst>
        </pc:spChg>
      </pc:sldChg>
      <pc:sldChg chg="modAnim">
        <pc:chgData name="Donahue, Aaron Sheffield" userId="3ee0e0f3-2ad1-4874-bc3e-293ba7a0b152" providerId="ADAL" clId="{080F22A2-8754-FC47-B865-359748706A3D}" dt="2024-04-11T01:25:46.978" v="417"/>
        <pc:sldMkLst>
          <pc:docMk/>
          <pc:sldMk cId="3074570258" sldId="306"/>
        </pc:sldMkLst>
      </pc:sldChg>
      <pc:sldChg chg="del">
        <pc:chgData name="Donahue, Aaron Sheffield" userId="3ee0e0f3-2ad1-4874-bc3e-293ba7a0b152" providerId="ADAL" clId="{080F22A2-8754-FC47-B865-359748706A3D}" dt="2024-04-11T01:22:24.649" v="415" actId="2696"/>
        <pc:sldMkLst>
          <pc:docMk/>
          <pc:sldMk cId="924039471" sldId="308"/>
        </pc:sldMkLst>
      </pc:sldChg>
      <pc:sldChg chg="modSp mod">
        <pc:chgData name="Donahue, Aaron Sheffield" userId="3ee0e0f3-2ad1-4874-bc3e-293ba7a0b152" providerId="ADAL" clId="{080F22A2-8754-FC47-B865-359748706A3D}" dt="2024-04-11T04:35:25.634" v="1869"/>
        <pc:sldMkLst>
          <pc:docMk/>
          <pc:sldMk cId="83660396" sldId="319"/>
        </pc:sldMkLst>
        <pc:spChg chg="mod">
          <ac:chgData name="Donahue, Aaron Sheffield" userId="3ee0e0f3-2ad1-4874-bc3e-293ba7a0b152" providerId="ADAL" clId="{080F22A2-8754-FC47-B865-359748706A3D}" dt="2024-04-11T04:35:25.634" v="1869"/>
          <ac:spMkLst>
            <pc:docMk/>
            <pc:sldMk cId="83660396" sldId="319"/>
            <ac:spMk id="9" creationId="{E910CACA-AEEA-3421-8809-043B9BDBF74E}"/>
          </ac:spMkLst>
        </pc:spChg>
      </pc:sldChg>
      <pc:sldChg chg="modSp mod">
        <pc:chgData name="Donahue, Aaron Sheffield" userId="3ee0e0f3-2ad1-4874-bc3e-293ba7a0b152" providerId="ADAL" clId="{080F22A2-8754-FC47-B865-359748706A3D}" dt="2024-04-11T04:37:18.636" v="1897" actId="1076"/>
        <pc:sldMkLst>
          <pc:docMk/>
          <pc:sldMk cId="2835676828" sldId="320"/>
        </pc:sldMkLst>
        <pc:spChg chg="mod">
          <ac:chgData name="Donahue, Aaron Sheffield" userId="3ee0e0f3-2ad1-4874-bc3e-293ba7a0b152" providerId="ADAL" clId="{080F22A2-8754-FC47-B865-359748706A3D}" dt="2024-04-11T04:36:52.666" v="1895" actId="167"/>
          <ac:spMkLst>
            <pc:docMk/>
            <pc:sldMk cId="2835676828" sldId="320"/>
            <ac:spMk id="12" creationId="{E5FBB73A-BFBB-33AA-3495-F224E33683AB}"/>
          </ac:spMkLst>
        </pc:spChg>
        <pc:picChg chg="mod">
          <ac:chgData name="Donahue, Aaron Sheffield" userId="3ee0e0f3-2ad1-4874-bc3e-293ba7a0b152" providerId="ADAL" clId="{080F22A2-8754-FC47-B865-359748706A3D}" dt="2024-04-11T04:37:18.636" v="1897" actId="1076"/>
          <ac:picMkLst>
            <pc:docMk/>
            <pc:sldMk cId="2835676828" sldId="320"/>
            <ac:picMk id="21" creationId="{55034DFF-FE8F-847A-3D93-26D0A5D290E7}"/>
          </ac:picMkLst>
        </pc:picChg>
      </pc:sldChg>
      <pc:sldChg chg="modSp mod">
        <pc:chgData name="Donahue, Aaron Sheffield" userId="3ee0e0f3-2ad1-4874-bc3e-293ba7a0b152" providerId="ADAL" clId="{080F22A2-8754-FC47-B865-359748706A3D}" dt="2024-04-11T04:38:48.322" v="1907" actId="20577"/>
        <pc:sldMkLst>
          <pc:docMk/>
          <pc:sldMk cId="2991756689" sldId="326"/>
        </pc:sldMkLst>
        <pc:spChg chg="mod">
          <ac:chgData name="Donahue, Aaron Sheffield" userId="3ee0e0f3-2ad1-4874-bc3e-293ba7a0b152" providerId="ADAL" clId="{080F22A2-8754-FC47-B865-359748706A3D}" dt="2024-04-11T04:38:48.322" v="1907" actId="20577"/>
          <ac:spMkLst>
            <pc:docMk/>
            <pc:sldMk cId="2991756689" sldId="326"/>
            <ac:spMk id="10" creationId="{E5278D42-8E1C-B6A8-CA76-F800F20C3D98}"/>
          </ac:spMkLst>
        </pc:spChg>
      </pc:sldChg>
      <pc:sldChg chg="addSp modSp mod">
        <pc:chgData name="Donahue, Aaron Sheffield" userId="3ee0e0f3-2ad1-4874-bc3e-293ba7a0b152" providerId="ADAL" clId="{080F22A2-8754-FC47-B865-359748706A3D}" dt="2024-04-11T04:45:42.871" v="2067" actId="20577"/>
        <pc:sldMkLst>
          <pc:docMk/>
          <pc:sldMk cId="195791371" sldId="327"/>
        </pc:sldMkLst>
        <pc:spChg chg="mod">
          <ac:chgData name="Donahue, Aaron Sheffield" userId="3ee0e0f3-2ad1-4874-bc3e-293ba7a0b152" providerId="ADAL" clId="{080F22A2-8754-FC47-B865-359748706A3D}" dt="2024-04-11T04:45:42.871" v="2067" actId="20577"/>
          <ac:spMkLst>
            <pc:docMk/>
            <pc:sldMk cId="195791371" sldId="327"/>
            <ac:spMk id="10" creationId="{2CC86030-2682-57FE-310D-5D0DF9C25E9E}"/>
          </ac:spMkLst>
        </pc:spChg>
        <pc:spChg chg="mod">
          <ac:chgData name="Donahue, Aaron Sheffield" userId="3ee0e0f3-2ad1-4874-bc3e-293ba7a0b152" providerId="ADAL" clId="{080F22A2-8754-FC47-B865-359748706A3D}" dt="2024-04-11T04:45:28.007" v="2064" actId="1076"/>
          <ac:spMkLst>
            <pc:docMk/>
            <pc:sldMk cId="195791371" sldId="327"/>
            <ac:spMk id="25" creationId="{91E95943-99FC-FEE3-2076-C6536A850463}"/>
          </ac:spMkLst>
        </pc:spChg>
        <pc:spChg chg="mod">
          <ac:chgData name="Donahue, Aaron Sheffield" userId="3ee0e0f3-2ad1-4874-bc3e-293ba7a0b152" providerId="ADAL" clId="{080F22A2-8754-FC47-B865-359748706A3D}" dt="2024-04-11T04:45:28.007" v="2064" actId="1076"/>
          <ac:spMkLst>
            <pc:docMk/>
            <pc:sldMk cId="195791371" sldId="327"/>
            <ac:spMk id="41" creationId="{B3EBFE5D-27EE-EFB0-276F-1EB0C3BACA9D}"/>
          </ac:spMkLst>
        </pc:spChg>
        <pc:spChg chg="mod">
          <ac:chgData name="Donahue, Aaron Sheffield" userId="3ee0e0f3-2ad1-4874-bc3e-293ba7a0b152" providerId="ADAL" clId="{080F22A2-8754-FC47-B865-359748706A3D}" dt="2024-04-11T04:45:28.007" v="2064" actId="1076"/>
          <ac:spMkLst>
            <pc:docMk/>
            <pc:sldMk cId="195791371" sldId="327"/>
            <ac:spMk id="44" creationId="{CD6B7755-8C4C-D8C5-47BD-37BCC11C6424}"/>
          </ac:spMkLst>
        </pc:spChg>
        <pc:spChg chg="mod">
          <ac:chgData name="Donahue, Aaron Sheffield" userId="3ee0e0f3-2ad1-4874-bc3e-293ba7a0b152" providerId="ADAL" clId="{080F22A2-8754-FC47-B865-359748706A3D}" dt="2024-04-11T04:45:28.007" v="2064" actId="1076"/>
          <ac:spMkLst>
            <pc:docMk/>
            <pc:sldMk cId="195791371" sldId="327"/>
            <ac:spMk id="47" creationId="{DA0EE045-C862-3D0A-8FB9-90BC17ABD1AD}"/>
          </ac:spMkLst>
        </pc:spChg>
        <pc:grpChg chg="mod">
          <ac:chgData name="Donahue, Aaron Sheffield" userId="3ee0e0f3-2ad1-4874-bc3e-293ba7a0b152" providerId="ADAL" clId="{080F22A2-8754-FC47-B865-359748706A3D}" dt="2024-04-11T04:45:28.007" v="2064" actId="1076"/>
          <ac:grpSpMkLst>
            <pc:docMk/>
            <pc:sldMk cId="195791371" sldId="327"/>
            <ac:grpSpMk id="6" creationId="{E9300216-65F4-EB91-5209-2737036CF12E}"/>
          </ac:grpSpMkLst>
        </pc:grpChg>
        <pc:grpChg chg="add mod">
          <ac:chgData name="Donahue, Aaron Sheffield" userId="3ee0e0f3-2ad1-4874-bc3e-293ba7a0b152" providerId="ADAL" clId="{080F22A2-8754-FC47-B865-359748706A3D}" dt="2024-04-11T04:45:28.007" v="2064" actId="1076"/>
          <ac:grpSpMkLst>
            <pc:docMk/>
            <pc:sldMk cId="195791371" sldId="327"/>
            <ac:grpSpMk id="16" creationId="{1403BD1C-4B22-3A9C-E6F7-3A0945620433}"/>
          </ac:grpSpMkLst>
        </pc:grpChg>
        <pc:grpChg chg="add mod">
          <ac:chgData name="Donahue, Aaron Sheffield" userId="3ee0e0f3-2ad1-4874-bc3e-293ba7a0b152" providerId="ADAL" clId="{080F22A2-8754-FC47-B865-359748706A3D}" dt="2024-04-11T04:45:28.007" v="2064" actId="1076"/>
          <ac:grpSpMkLst>
            <pc:docMk/>
            <pc:sldMk cId="195791371" sldId="327"/>
            <ac:grpSpMk id="22" creationId="{79233A03-5E27-C2AE-96A6-D23B0EB9C70C}"/>
          </ac:grpSpMkLst>
        </pc:grpChg>
        <pc:grpChg chg="mod">
          <ac:chgData name="Donahue, Aaron Sheffield" userId="3ee0e0f3-2ad1-4874-bc3e-293ba7a0b152" providerId="ADAL" clId="{080F22A2-8754-FC47-B865-359748706A3D}" dt="2024-04-11T04:45:28.007" v="2064" actId="1076"/>
          <ac:grpSpMkLst>
            <pc:docMk/>
            <pc:sldMk cId="195791371" sldId="327"/>
            <ac:grpSpMk id="28" creationId="{FEB060E4-EC4B-6292-04A3-12F7C2378BB0}"/>
          </ac:grpSpMkLst>
        </pc:grpChg>
        <pc:grpChg chg="mod">
          <ac:chgData name="Donahue, Aaron Sheffield" userId="3ee0e0f3-2ad1-4874-bc3e-293ba7a0b152" providerId="ADAL" clId="{080F22A2-8754-FC47-B865-359748706A3D}" dt="2024-04-11T04:45:28.007" v="2064" actId="1076"/>
          <ac:grpSpMkLst>
            <pc:docMk/>
            <pc:sldMk cId="195791371" sldId="327"/>
            <ac:grpSpMk id="37" creationId="{1E032EDA-1E7F-EE62-411E-3AE7DCA9A203}"/>
          </ac:grpSpMkLst>
        </pc:grpChg>
        <pc:grpChg chg="mod">
          <ac:chgData name="Donahue, Aaron Sheffield" userId="3ee0e0f3-2ad1-4874-bc3e-293ba7a0b152" providerId="ADAL" clId="{080F22A2-8754-FC47-B865-359748706A3D}" dt="2024-04-11T04:45:28.007" v="2064" actId="1076"/>
          <ac:grpSpMkLst>
            <pc:docMk/>
            <pc:sldMk cId="195791371" sldId="327"/>
            <ac:grpSpMk id="39" creationId="{1A3E4D31-2A9E-2FBB-0BB4-F1736FA08CE0}"/>
          </ac:grpSpMkLst>
        </pc:grpChg>
        <pc:grpChg chg="mod">
          <ac:chgData name="Donahue, Aaron Sheffield" userId="3ee0e0f3-2ad1-4874-bc3e-293ba7a0b152" providerId="ADAL" clId="{080F22A2-8754-FC47-B865-359748706A3D}" dt="2024-04-11T04:45:28.007" v="2064" actId="1076"/>
          <ac:grpSpMkLst>
            <pc:docMk/>
            <pc:sldMk cId="195791371" sldId="327"/>
            <ac:grpSpMk id="43" creationId="{7B69BAC8-2DE2-46D7-1C2D-4C408EC74F42}"/>
          </ac:grpSpMkLst>
        </pc:grpChg>
        <pc:grpChg chg="mod">
          <ac:chgData name="Donahue, Aaron Sheffield" userId="3ee0e0f3-2ad1-4874-bc3e-293ba7a0b152" providerId="ADAL" clId="{080F22A2-8754-FC47-B865-359748706A3D}" dt="2024-04-11T04:45:28.007" v="2064" actId="1076"/>
          <ac:grpSpMkLst>
            <pc:docMk/>
            <pc:sldMk cId="195791371" sldId="327"/>
            <ac:grpSpMk id="46" creationId="{550AF171-4292-6D20-B8AD-A7103DDF96A1}"/>
          </ac:grpSpMkLst>
        </pc:grpChg>
        <pc:grpChg chg="mod">
          <ac:chgData name="Donahue, Aaron Sheffield" userId="3ee0e0f3-2ad1-4874-bc3e-293ba7a0b152" providerId="ADAL" clId="{080F22A2-8754-FC47-B865-359748706A3D}" dt="2024-04-11T04:45:28.007" v="2064" actId="1076"/>
          <ac:grpSpMkLst>
            <pc:docMk/>
            <pc:sldMk cId="195791371" sldId="327"/>
            <ac:grpSpMk id="53" creationId="{F2B8958A-6D5A-CB31-3C69-7F2A9DB493FC}"/>
          </ac:grpSpMkLst>
        </pc:grpChg>
        <pc:picChg chg="mod">
          <ac:chgData name="Donahue, Aaron Sheffield" userId="3ee0e0f3-2ad1-4874-bc3e-293ba7a0b152" providerId="ADAL" clId="{080F22A2-8754-FC47-B865-359748706A3D}" dt="2024-04-11T04:45:28.007" v="2064" actId="1076"/>
          <ac:picMkLst>
            <pc:docMk/>
            <pc:sldMk cId="195791371" sldId="327"/>
            <ac:picMk id="9" creationId="{D5D9BA76-363C-A07B-EA94-DAC653F9BD17}"/>
          </ac:picMkLst>
        </pc:picChg>
        <pc:picChg chg="mod">
          <ac:chgData name="Donahue, Aaron Sheffield" userId="3ee0e0f3-2ad1-4874-bc3e-293ba7a0b152" providerId="ADAL" clId="{080F22A2-8754-FC47-B865-359748706A3D}" dt="2024-04-11T04:45:28.007" v="2064" actId="1076"/>
          <ac:picMkLst>
            <pc:docMk/>
            <pc:sldMk cId="195791371" sldId="327"/>
            <ac:picMk id="11" creationId="{72894F15-66DC-2E2E-4930-D2AD5463B2AB}"/>
          </ac:picMkLst>
        </pc:picChg>
        <pc:picChg chg="add mod">
          <ac:chgData name="Donahue, Aaron Sheffield" userId="3ee0e0f3-2ad1-4874-bc3e-293ba7a0b152" providerId="ADAL" clId="{080F22A2-8754-FC47-B865-359748706A3D}" dt="2024-04-11T04:45:32.483" v="2065" actId="1076"/>
          <ac:picMkLst>
            <pc:docMk/>
            <pc:sldMk cId="195791371" sldId="327"/>
            <ac:picMk id="21" creationId="{9A165F12-310F-49CE-9EEA-C3C8390B9961}"/>
          </ac:picMkLst>
        </pc:picChg>
        <pc:picChg chg="mod">
          <ac:chgData name="Donahue, Aaron Sheffield" userId="3ee0e0f3-2ad1-4874-bc3e-293ba7a0b152" providerId="ADAL" clId="{080F22A2-8754-FC47-B865-359748706A3D}" dt="2024-04-11T04:45:28.007" v="2064" actId="1076"/>
          <ac:picMkLst>
            <pc:docMk/>
            <pc:sldMk cId="195791371" sldId="327"/>
            <ac:picMk id="27" creationId="{6BF16FBF-C8EF-BE29-9B11-89DAE0A3EDBC}"/>
          </ac:picMkLst>
        </pc:picChg>
        <pc:picChg chg="mod">
          <ac:chgData name="Donahue, Aaron Sheffield" userId="3ee0e0f3-2ad1-4874-bc3e-293ba7a0b152" providerId="ADAL" clId="{080F22A2-8754-FC47-B865-359748706A3D}" dt="2024-04-11T04:45:28.007" v="2064" actId="1076"/>
          <ac:picMkLst>
            <pc:docMk/>
            <pc:sldMk cId="195791371" sldId="327"/>
            <ac:picMk id="45" creationId="{DF7255C2-5AAB-B262-BC19-CBE65A89C943}"/>
          </ac:picMkLst>
        </pc:picChg>
        <pc:picChg chg="mod">
          <ac:chgData name="Donahue, Aaron Sheffield" userId="3ee0e0f3-2ad1-4874-bc3e-293ba7a0b152" providerId="ADAL" clId="{080F22A2-8754-FC47-B865-359748706A3D}" dt="2024-04-11T04:45:28.007" v="2064" actId="1076"/>
          <ac:picMkLst>
            <pc:docMk/>
            <pc:sldMk cId="195791371" sldId="327"/>
            <ac:picMk id="48" creationId="{68DC2D2D-D5FF-CF2D-1F08-AF03AEC2AD3D}"/>
          </ac:picMkLst>
        </pc:picChg>
        <pc:picChg chg="mod">
          <ac:chgData name="Donahue, Aaron Sheffield" userId="3ee0e0f3-2ad1-4874-bc3e-293ba7a0b152" providerId="ADAL" clId="{080F22A2-8754-FC47-B865-359748706A3D}" dt="2024-04-11T04:45:28.007" v="2064" actId="1076"/>
          <ac:picMkLst>
            <pc:docMk/>
            <pc:sldMk cId="195791371" sldId="327"/>
            <ac:picMk id="52" creationId="{9C6DDE51-5084-0414-B356-654040813736}"/>
          </ac:picMkLst>
        </pc:picChg>
        <pc:picChg chg="mod">
          <ac:chgData name="Donahue, Aaron Sheffield" userId="3ee0e0f3-2ad1-4874-bc3e-293ba7a0b152" providerId="ADAL" clId="{080F22A2-8754-FC47-B865-359748706A3D}" dt="2024-04-11T04:45:28.007" v="2064" actId="1076"/>
          <ac:picMkLst>
            <pc:docMk/>
            <pc:sldMk cId="195791371" sldId="327"/>
            <ac:picMk id="54" creationId="{BD0372E7-BF7D-6ED7-3EE6-A4701EFC366C}"/>
          </ac:picMkLst>
        </pc:picChg>
        <pc:inkChg chg="add mod">
          <ac:chgData name="Donahue, Aaron Sheffield" userId="3ee0e0f3-2ad1-4874-bc3e-293ba7a0b152" providerId="ADAL" clId="{080F22A2-8754-FC47-B865-359748706A3D}" dt="2024-04-11T04:45:28.007" v="2064" actId="1076"/>
          <ac:inkMkLst>
            <pc:docMk/>
            <pc:sldMk cId="195791371" sldId="327"/>
            <ac:inkMk id="2" creationId="{168EB8A7-19CF-0859-45D8-7FB23E3A3C01}"/>
          </ac:inkMkLst>
        </pc:inkChg>
        <pc:inkChg chg="add mod">
          <ac:chgData name="Donahue, Aaron Sheffield" userId="3ee0e0f3-2ad1-4874-bc3e-293ba7a0b152" providerId="ADAL" clId="{080F22A2-8754-FC47-B865-359748706A3D}" dt="2024-04-11T04:45:28.007" v="2064" actId="1076"/>
          <ac:inkMkLst>
            <pc:docMk/>
            <pc:sldMk cId="195791371" sldId="327"/>
            <ac:inkMk id="3" creationId="{44109D98-5B26-722E-E595-E7009E2F69D9}"/>
          </ac:inkMkLst>
        </pc:inkChg>
        <pc:inkChg chg="add mod">
          <ac:chgData name="Donahue, Aaron Sheffield" userId="3ee0e0f3-2ad1-4874-bc3e-293ba7a0b152" providerId="ADAL" clId="{080F22A2-8754-FC47-B865-359748706A3D}" dt="2024-04-11T04:45:28.007" v="2064" actId="1076"/>
          <ac:inkMkLst>
            <pc:docMk/>
            <pc:sldMk cId="195791371" sldId="327"/>
            <ac:inkMk id="4" creationId="{79B6A3EB-6BCE-85AB-8F88-51BC41508F87}"/>
          </ac:inkMkLst>
        </pc:inkChg>
        <pc:inkChg chg="add mod">
          <ac:chgData name="Donahue, Aaron Sheffield" userId="3ee0e0f3-2ad1-4874-bc3e-293ba7a0b152" providerId="ADAL" clId="{080F22A2-8754-FC47-B865-359748706A3D}" dt="2024-04-11T04:45:28.007" v="2064" actId="1076"/>
          <ac:inkMkLst>
            <pc:docMk/>
            <pc:sldMk cId="195791371" sldId="327"/>
            <ac:inkMk id="8" creationId="{F85B9CBD-0752-46D7-22E0-F9A55DE09912}"/>
          </ac:inkMkLst>
        </pc:inkChg>
        <pc:inkChg chg="mod">
          <ac:chgData name="Donahue, Aaron Sheffield" userId="3ee0e0f3-2ad1-4874-bc3e-293ba7a0b152" providerId="ADAL" clId="{080F22A2-8754-FC47-B865-359748706A3D}" dt="2024-04-11T04:45:28.007" v="2064" actId="1076"/>
          <ac:inkMkLst>
            <pc:docMk/>
            <pc:sldMk cId="195791371" sldId="327"/>
            <ac:inkMk id="12" creationId="{FD1F195A-00AC-BBC5-E8CD-91D0DB54B410}"/>
          </ac:inkMkLst>
        </pc:inkChg>
        <pc:inkChg chg="mod">
          <ac:chgData name="Donahue, Aaron Sheffield" userId="3ee0e0f3-2ad1-4874-bc3e-293ba7a0b152" providerId="ADAL" clId="{080F22A2-8754-FC47-B865-359748706A3D}" dt="2024-04-11T04:45:28.007" v="2064" actId="1076"/>
          <ac:inkMkLst>
            <pc:docMk/>
            <pc:sldMk cId="195791371" sldId="327"/>
            <ac:inkMk id="13" creationId="{11635420-CBFE-1058-1FF5-3C6418922C45}"/>
          </ac:inkMkLst>
        </pc:inkChg>
        <pc:inkChg chg="mod">
          <ac:chgData name="Donahue, Aaron Sheffield" userId="3ee0e0f3-2ad1-4874-bc3e-293ba7a0b152" providerId="ADAL" clId="{080F22A2-8754-FC47-B865-359748706A3D}" dt="2024-04-11T04:45:28.007" v="2064" actId="1076"/>
          <ac:inkMkLst>
            <pc:docMk/>
            <pc:sldMk cId="195791371" sldId="327"/>
            <ac:inkMk id="14" creationId="{0FF2B9CB-AB95-E0AA-C455-EA42B941474C}"/>
          </ac:inkMkLst>
        </pc:inkChg>
        <pc:inkChg chg="mod">
          <ac:chgData name="Donahue, Aaron Sheffield" userId="3ee0e0f3-2ad1-4874-bc3e-293ba7a0b152" providerId="ADAL" clId="{080F22A2-8754-FC47-B865-359748706A3D}" dt="2024-04-11T04:45:28.007" v="2064" actId="1076"/>
          <ac:inkMkLst>
            <pc:docMk/>
            <pc:sldMk cId="195791371" sldId="327"/>
            <ac:inkMk id="15" creationId="{44FC52F8-591A-668F-E0CD-C02FDEAB72E6}"/>
          </ac:inkMkLst>
        </pc:inkChg>
        <pc:inkChg chg="mod">
          <ac:chgData name="Donahue, Aaron Sheffield" userId="3ee0e0f3-2ad1-4874-bc3e-293ba7a0b152" providerId="ADAL" clId="{080F22A2-8754-FC47-B865-359748706A3D}" dt="2024-04-11T04:45:28.007" v="2064" actId="1076"/>
          <ac:inkMkLst>
            <pc:docMk/>
            <pc:sldMk cId="195791371" sldId="327"/>
            <ac:inkMk id="17" creationId="{37F33731-4CB4-0C7C-7E13-F1B243F66BFE}"/>
          </ac:inkMkLst>
        </pc:inkChg>
        <pc:inkChg chg="mod">
          <ac:chgData name="Donahue, Aaron Sheffield" userId="3ee0e0f3-2ad1-4874-bc3e-293ba7a0b152" providerId="ADAL" clId="{080F22A2-8754-FC47-B865-359748706A3D}" dt="2024-04-11T04:45:28.007" v="2064" actId="1076"/>
          <ac:inkMkLst>
            <pc:docMk/>
            <pc:sldMk cId="195791371" sldId="327"/>
            <ac:inkMk id="18" creationId="{170988C2-E5B4-6D47-B2DD-B37A41A36ABA}"/>
          </ac:inkMkLst>
        </pc:inkChg>
        <pc:inkChg chg="mod">
          <ac:chgData name="Donahue, Aaron Sheffield" userId="3ee0e0f3-2ad1-4874-bc3e-293ba7a0b152" providerId="ADAL" clId="{080F22A2-8754-FC47-B865-359748706A3D}" dt="2024-04-11T04:45:28.007" v="2064" actId="1076"/>
          <ac:inkMkLst>
            <pc:docMk/>
            <pc:sldMk cId="195791371" sldId="327"/>
            <ac:inkMk id="20" creationId="{536A77BC-6F07-72AA-1D6D-ED6826546E75}"/>
          </ac:inkMkLst>
        </pc:inkChg>
        <pc:inkChg chg="mod">
          <ac:chgData name="Donahue, Aaron Sheffield" userId="3ee0e0f3-2ad1-4874-bc3e-293ba7a0b152" providerId="ADAL" clId="{080F22A2-8754-FC47-B865-359748706A3D}" dt="2024-04-11T04:45:28.007" v="2064" actId="1076"/>
          <ac:inkMkLst>
            <pc:docMk/>
            <pc:sldMk cId="195791371" sldId="327"/>
            <ac:inkMk id="23" creationId="{19728493-4561-C1E6-C5E2-74D01A28D18A}"/>
          </ac:inkMkLst>
        </pc:inkChg>
        <pc:inkChg chg="mod">
          <ac:chgData name="Donahue, Aaron Sheffield" userId="3ee0e0f3-2ad1-4874-bc3e-293ba7a0b152" providerId="ADAL" clId="{080F22A2-8754-FC47-B865-359748706A3D}" dt="2024-04-11T04:45:28.007" v="2064" actId="1076"/>
          <ac:inkMkLst>
            <pc:docMk/>
            <pc:sldMk cId="195791371" sldId="327"/>
            <ac:inkMk id="24" creationId="{F5803AF1-F193-2ED5-854B-4409F4D2A80D}"/>
          </ac:inkMkLst>
        </pc:inkChg>
        <pc:inkChg chg="mod">
          <ac:chgData name="Donahue, Aaron Sheffield" userId="3ee0e0f3-2ad1-4874-bc3e-293ba7a0b152" providerId="ADAL" clId="{080F22A2-8754-FC47-B865-359748706A3D}" dt="2024-04-11T04:45:28.007" v="2064" actId="1076"/>
          <ac:inkMkLst>
            <pc:docMk/>
            <pc:sldMk cId="195791371" sldId="327"/>
            <ac:inkMk id="33" creationId="{6458DCE2-6CBE-47C8-904C-B2386A877A83}"/>
          </ac:inkMkLst>
        </pc:inkChg>
        <pc:inkChg chg="mod">
          <ac:chgData name="Donahue, Aaron Sheffield" userId="3ee0e0f3-2ad1-4874-bc3e-293ba7a0b152" providerId="ADAL" clId="{080F22A2-8754-FC47-B865-359748706A3D}" dt="2024-04-11T04:45:28.007" v="2064" actId="1076"/>
          <ac:inkMkLst>
            <pc:docMk/>
            <pc:sldMk cId="195791371" sldId="327"/>
            <ac:inkMk id="36" creationId="{62139506-5AAE-C9AC-D740-07378094AF58}"/>
          </ac:inkMkLst>
        </pc:inkChg>
        <pc:inkChg chg="mod">
          <ac:chgData name="Donahue, Aaron Sheffield" userId="3ee0e0f3-2ad1-4874-bc3e-293ba7a0b152" providerId="ADAL" clId="{080F22A2-8754-FC47-B865-359748706A3D}" dt="2024-04-11T04:45:28.007" v="2064" actId="1076"/>
          <ac:inkMkLst>
            <pc:docMk/>
            <pc:sldMk cId="195791371" sldId="327"/>
            <ac:inkMk id="38" creationId="{2179699E-7E99-09B6-6BEF-B744978D6192}"/>
          </ac:inkMkLst>
        </pc:inkChg>
        <pc:inkChg chg="mod">
          <ac:chgData name="Donahue, Aaron Sheffield" userId="3ee0e0f3-2ad1-4874-bc3e-293ba7a0b152" providerId="ADAL" clId="{080F22A2-8754-FC47-B865-359748706A3D}" dt="2024-04-11T04:45:28.007" v="2064" actId="1076"/>
          <ac:inkMkLst>
            <pc:docMk/>
            <pc:sldMk cId="195791371" sldId="327"/>
            <ac:inkMk id="49" creationId="{C29E4FC6-B1A4-C3F6-C54B-37FE891B8FA6}"/>
          </ac:inkMkLst>
        </pc:inkChg>
        <pc:inkChg chg="mod">
          <ac:chgData name="Donahue, Aaron Sheffield" userId="3ee0e0f3-2ad1-4874-bc3e-293ba7a0b152" providerId="ADAL" clId="{080F22A2-8754-FC47-B865-359748706A3D}" dt="2024-04-11T04:45:28.007" v="2064" actId="1076"/>
          <ac:inkMkLst>
            <pc:docMk/>
            <pc:sldMk cId="195791371" sldId="327"/>
            <ac:inkMk id="50" creationId="{A3DF8660-4BBD-A8F4-4F61-B60E4F66B42C}"/>
          </ac:inkMkLst>
        </pc:inkChg>
      </pc:sldChg>
      <pc:sldChg chg="addSp delSp modSp mod delAnim modAnim">
        <pc:chgData name="Donahue, Aaron Sheffield" userId="3ee0e0f3-2ad1-4874-bc3e-293ba7a0b152" providerId="ADAL" clId="{080F22A2-8754-FC47-B865-359748706A3D}" dt="2024-04-11T01:19:17.162" v="5"/>
        <pc:sldMkLst>
          <pc:docMk/>
          <pc:sldMk cId="2157247035" sldId="329"/>
        </pc:sldMkLst>
        <pc:spChg chg="mod topLvl">
          <ac:chgData name="Donahue, Aaron Sheffield" userId="3ee0e0f3-2ad1-4874-bc3e-293ba7a0b152" providerId="ADAL" clId="{080F22A2-8754-FC47-B865-359748706A3D}" dt="2024-04-11T01:18:54.986" v="3" actId="478"/>
          <ac:spMkLst>
            <pc:docMk/>
            <pc:sldMk cId="2157247035" sldId="329"/>
            <ac:spMk id="3" creationId="{C654D9E8-46DF-8CAE-3C9A-1B13B7B5EF38}"/>
          </ac:spMkLst>
        </pc:spChg>
        <pc:spChg chg="del mod topLvl">
          <ac:chgData name="Donahue, Aaron Sheffield" userId="3ee0e0f3-2ad1-4874-bc3e-293ba7a0b152" providerId="ADAL" clId="{080F22A2-8754-FC47-B865-359748706A3D}" dt="2024-04-11T01:18:54.986" v="3" actId="478"/>
          <ac:spMkLst>
            <pc:docMk/>
            <pc:sldMk cId="2157247035" sldId="329"/>
            <ac:spMk id="4" creationId="{84D82F59-62F2-38D2-86D6-F8390A0DF82A}"/>
          </ac:spMkLst>
        </pc:spChg>
        <pc:grpChg chg="add del mod">
          <ac:chgData name="Donahue, Aaron Sheffield" userId="3ee0e0f3-2ad1-4874-bc3e-293ba7a0b152" providerId="ADAL" clId="{080F22A2-8754-FC47-B865-359748706A3D}" dt="2024-04-11T01:18:54.986" v="3" actId="478"/>
          <ac:grpSpMkLst>
            <pc:docMk/>
            <pc:sldMk cId="2157247035" sldId="329"/>
            <ac:grpSpMk id="2" creationId="{9A92601A-8A7D-4C42-AE6B-ADF7E8518F5F}"/>
          </ac:grpSpMkLst>
        </pc:grpChg>
      </pc:sldChg>
      <pc:sldChg chg="modSp mod">
        <pc:chgData name="Donahue, Aaron Sheffield" userId="3ee0e0f3-2ad1-4874-bc3e-293ba7a0b152" providerId="ADAL" clId="{080F22A2-8754-FC47-B865-359748706A3D}" dt="2024-04-11T04:33:05.023" v="1824" actId="207"/>
        <pc:sldMkLst>
          <pc:docMk/>
          <pc:sldMk cId="2990686016" sldId="330"/>
        </pc:sldMkLst>
        <pc:spChg chg="mod">
          <ac:chgData name="Donahue, Aaron Sheffield" userId="3ee0e0f3-2ad1-4874-bc3e-293ba7a0b152" providerId="ADAL" clId="{080F22A2-8754-FC47-B865-359748706A3D}" dt="2024-04-11T04:33:05.023" v="1824" actId="207"/>
          <ac:spMkLst>
            <pc:docMk/>
            <pc:sldMk cId="2990686016" sldId="330"/>
            <ac:spMk id="11" creationId="{725412D5-0B6E-ED93-2B26-165624F4EF3E}"/>
          </ac:spMkLst>
        </pc:spChg>
      </pc:sldChg>
      <pc:sldChg chg="add del">
        <pc:chgData name="Donahue, Aaron Sheffield" userId="3ee0e0f3-2ad1-4874-bc3e-293ba7a0b152" providerId="ADAL" clId="{080F22A2-8754-FC47-B865-359748706A3D}" dt="2024-04-11T01:18:38.728" v="1"/>
        <pc:sldMkLst>
          <pc:docMk/>
          <pc:sldMk cId="3633984921" sldId="332"/>
        </pc:sldMkLst>
      </pc:sldChg>
      <pc:sldChg chg="addSp delSp modSp new mod">
        <pc:chgData name="Donahue, Aaron Sheffield" userId="3ee0e0f3-2ad1-4874-bc3e-293ba7a0b152" providerId="ADAL" clId="{080F22A2-8754-FC47-B865-359748706A3D}" dt="2024-04-11T13:24:42.840" v="2076" actId="1076"/>
        <pc:sldMkLst>
          <pc:docMk/>
          <pc:sldMk cId="4038723520" sldId="332"/>
        </pc:sldMkLst>
        <pc:spChg chg="del">
          <ac:chgData name="Donahue, Aaron Sheffield" userId="3ee0e0f3-2ad1-4874-bc3e-293ba7a0b152" providerId="ADAL" clId="{080F22A2-8754-FC47-B865-359748706A3D}" dt="2024-04-11T13:24:21.997" v="2070" actId="478"/>
          <ac:spMkLst>
            <pc:docMk/>
            <pc:sldMk cId="4038723520" sldId="332"/>
            <ac:spMk id="2" creationId="{9B339D7C-9C96-E054-B0D4-1BE7673EB58A}"/>
          </ac:spMkLst>
        </pc:spChg>
        <pc:spChg chg="del">
          <ac:chgData name="Donahue, Aaron Sheffield" userId="3ee0e0f3-2ad1-4874-bc3e-293ba7a0b152" providerId="ADAL" clId="{080F22A2-8754-FC47-B865-359748706A3D}" dt="2024-04-11T13:24:19.946" v="2069" actId="478"/>
          <ac:spMkLst>
            <pc:docMk/>
            <pc:sldMk cId="4038723520" sldId="332"/>
            <ac:spMk id="3" creationId="{1DF80AA3-3530-F290-2506-7818269B75E7}"/>
          </ac:spMkLst>
        </pc:spChg>
        <pc:spChg chg="del">
          <ac:chgData name="Donahue, Aaron Sheffield" userId="3ee0e0f3-2ad1-4874-bc3e-293ba7a0b152" providerId="ADAL" clId="{080F22A2-8754-FC47-B865-359748706A3D}" dt="2024-04-11T13:24:23.383" v="2071" actId="478"/>
          <ac:spMkLst>
            <pc:docMk/>
            <pc:sldMk cId="4038723520" sldId="332"/>
            <ac:spMk id="4" creationId="{7484A65C-7090-9AA1-C22D-A2C47D19C02F}"/>
          </ac:spMkLst>
        </pc:spChg>
        <pc:picChg chg="add mod">
          <ac:chgData name="Donahue, Aaron Sheffield" userId="3ee0e0f3-2ad1-4874-bc3e-293ba7a0b152" providerId="ADAL" clId="{080F22A2-8754-FC47-B865-359748706A3D}" dt="2024-04-11T13:24:42.840" v="2076" actId="1076"/>
          <ac:picMkLst>
            <pc:docMk/>
            <pc:sldMk cId="4038723520" sldId="332"/>
            <ac:picMk id="6" creationId="{5B2DFD33-8C62-C7C8-9386-27ADD074E793}"/>
          </ac:picMkLst>
        </pc:picChg>
      </pc:sldChg>
    </pc:docChg>
  </pc:docChgLst>
  <pc:docChgLst>
    <pc:chgData name="Donahue, Aaron Sheffield" userId="3ee0e0f3-2ad1-4874-bc3e-293ba7a0b152" providerId="ADAL" clId="{7B2304C4-AD00-0C4E-8010-F5EEE935B46D}"/>
    <pc:docChg chg="addSld delSld modSld">
      <pc:chgData name="Donahue, Aaron Sheffield" userId="3ee0e0f3-2ad1-4874-bc3e-293ba7a0b152" providerId="ADAL" clId="{7B2304C4-AD00-0C4E-8010-F5EEE935B46D}" dt="2024-04-11T15:25:18.205" v="1"/>
      <pc:docMkLst>
        <pc:docMk/>
      </pc:docMkLst>
      <pc:sldChg chg="del">
        <pc:chgData name="Donahue, Aaron Sheffield" userId="3ee0e0f3-2ad1-4874-bc3e-293ba7a0b152" providerId="ADAL" clId="{7B2304C4-AD00-0C4E-8010-F5EEE935B46D}" dt="2024-04-11T15:25:12.892" v="0" actId="2696"/>
        <pc:sldMkLst>
          <pc:docMk/>
          <pc:sldMk cId="1272491149" sldId="321"/>
        </pc:sldMkLst>
      </pc:sldChg>
      <pc:sldChg chg="add">
        <pc:chgData name="Donahue, Aaron Sheffield" userId="3ee0e0f3-2ad1-4874-bc3e-293ba7a0b152" providerId="ADAL" clId="{7B2304C4-AD00-0C4E-8010-F5EEE935B46D}" dt="2024-04-11T15:25:18.205" v="1"/>
        <pc:sldMkLst>
          <pc:docMk/>
          <pc:sldMk cId="3842601649" sldId="32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8E067B2-0EFC-9558-4E0C-1C96FE0FFB3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F2F4889-C863-9054-546B-5828254D739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DE10D1A-A366-8744-BABF-C0548822B5CD}" type="datetimeFigureOut">
              <a:rPr lang="en-US" smtClean="0"/>
              <a:t>4/11/24</a:t>
            </a:fld>
            <a:endParaRPr lang="en-US"/>
          </a:p>
        </p:txBody>
      </p:sp>
      <p:sp>
        <p:nvSpPr>
          <p:cNvPr id="4" name="Footer Placeholder 3">
            <a:extLst>
              <a:ext uri="{FF2B5EF4-FFF2-40B4-BE49-F238E27FC236}">
                <a16:creationId xmlns:a16="http://schemas.microsoft.com/office/drawing/2014/main" id="{8633220E-FBDF-522B-40AC-965F74905AE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B85202D-F88F-1FE0-299E-73212C09836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C8B1FE-63FF-A444-903C-B83E18B980FC}" type="slidenum">
              <a:rPr lang="en-US" smtClean="0"/>
              <a:t>‹#›</a:t>
            </a:fld>
            <a:endParaRPr lang="en-US"/>
          </a:p>
        </p:txBody>
      </p:sp>
    </p:spTree>
    <p:extLst>
      <p:ext uri="{BB962C8B-B14F-4D97-AF65-F5344CB8AC3E}">
        <p14:creationId xmlns:p14="http://schemas.microsoft.com/office/powerpoint/2010/main" val="158216109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4T18:32:46.970"/>
    </inkml:context>
    <inkml:brush xml:id="br0">
      <inkml:brushProperty name="width" value="0.05" units="cm"/>
      <inkml:brushProperty name="height" value="0.05" units="cm"/>
      <inkml:brushProperty name="color" value="#F6630D"/>
    </inkml:brush>
  </inkml:definitions>
  <inkml:trace contextRef="#ctx0" brushRef="#br0">22 0 24575,'31'4'0,"32"12"0,-11 1 0,8 4 0,0 1 0,4 3 0,4 2 0,14 6 0,3 3 0,2 1-513,-19-7 0,1 0 0,1 0 0,-2 1 513,23 12 0,0 0 0,-4-1 0,-12-4 0,-3-1 0,-3 1 179,18 12 1,-6 1-180,-9-3 0,-6-1 0,-13-5 0,-4 0 0,-2 3 0,-4 1 0,-5-1 0,-2 0 0,-1 3 0,-3 2 773,1 2 1,-2 1-774,-4-4 0,-2 1 73,0 0 0,-2 0-73,-2-1 0,-1 1 0,-1 0 0,-1 0 0,-1 1 0,-2 1 0,-3-2 0,-1 0 0,4 44 0,-15-2 0,-14 7 0,0-50 0,-4 1 0,-8 5 0,-3-1 0,-5 1 0,-4-1 0,-4 0 0,-2 0 0,0-1 0,-1-1 0,-1-3 0,-1-2 0,3-4 0,-1-2 0,-1 0 0,-1-2 0,-3-1 0,-2 0 0,-1-1 0,-1-1 0,-2 1 0,-1-1 0,-2-2 0,-1 0 0,-1 1 0,-2-1 0,-1-1 0,-1 0 0,4-2 0,2 0 0,4-4 0,1 0 0,-1 0 0,2 0 0,2 0 0,1 2 0,-3 2 0,1 2 0,0 2 0,2 3 0,2 2 0,2 3 0,1 0 0,2 3 0,0 6 0,3 2 0,5 2 0,3 2 0,5 1 0,5 0 0,3-3 0,6-1 0,3 30 0,25-15 0,13-15 0,14 8 0,7 9 0,1 12 0,-20-35 0,2 2 0,3 5 0,3 1 0,1 1 0,2 0 0,1 2 0,0-1 0,-1-4 0,-1-1 0,-3-5 0,0-3 0,1-1 0,3-2 0,-1-4 0,4-3 0,6-2 0,5-3 0,9-3 0,6-5 0,14-1 0,6-4 0,-20-9 0,3-1 0,2-2-245,0 0 1,1-1-1,2-2 245,5-2 0,2-2 0,-1-2 0,-2-2 0,0-2 0,-1-1 0,1-3 0,-1-1 0,0-2 0,-4 0 0,0-2 0,-2-1 0,-6 0 0,-2 0 0,-1-1 0,1-1 0,0 0 0,-2-2-89,23-11 1,-1-2 88,-25 9 0,0-2 0,-1 0 0,21-13 0,-2-2 0,-1-2 0,-1-1 0,1 1 0,-2 0 0,-6 4 0,0 0 0,0 1 0,-1 2 0,-5 4 0,0 1 0,1 0 0,-1 0 0,-1 0 0,-2-1 364,-1 2 0,-1-2-364,-7-1 0,-4-2 91,-8 0 1,-4-4-92,-5-4 0,-6-3 0,-7-4 0,-7-3 0,-3-5 0,-6-1 0,-6-1 0,-7 0 0,-10-4 0,-7 2 0,-10-1 0,-8 3 0,-13-2 0,-5 4 0,-5 1 0,-5 4 0,-3 4 0,-2 6 0,0 5 0,0 4 0,2 8 0,1 4 0,2 6 0,0 4 0,3 5 0,0 4 0,1 7 0,1 5 0,1 7 0,1 5 0,-2 7 0,3 5 0,-2 9 0,1 3 0,2 3 0,1 2 0,1 3 0,2 2 0,5-2 0,4 2 0,5-2 0,5 2 0,7-2 0,6 2 0,8 3 0,6 2 0,9 10 0,8 4 0,13 13 0,12 4-315,-1-22 1,5 0 0,5 0 314,10 6 0,6 0 0,5-1 0,7 0 0,4-2 0,4-2 0,-12-15 0,2-2 0,2-1 0,1 0-475,3 1 1,1-1-1,1 0 1,2-1 474,3 2 0,2 0 0,1-1 0,0-1 0,1 1 0,0-1 0,1 0 0,3-2-478,-12-8 0,2-1 0,0-1 0,2-2 0,2-2 478,4 0 0,1-3 0,2-2 0,2-2 0,2-3 0,-8-4 0,3-3 0,1-1 0,1-2 0,0-2 0,0-2 0,1-1 0,1-2 0,0-1 0,1-3 0,-2-1 0,-1-3 0,13-2 0,-1-3 0,-1-3 0,-2-2 0,-1-1 0,-7-1 0,0 0 0,-2-3 0,-3-2 0,-2-2-279,8-7 1,-4-3-1,-2-3 1,-3-1 278,-6 3 0,-2-2 0,-2-1 0,-2-2 0,14-14 0,-4-3 0,-3-2 122,-7 4 1,-2-1 0,-5 0-123,12-16 0,-3 2 780,-2 9 0,-2 7-780,-9 12 0,0 9 1259,-3 7 0,0 11-1259,1 14 0,-3 14 0,-6 22 0,-9 16 0,-16 8 0,-8 12 0,-9 4-254,-7-1 1,-8 4 0,-6 3 0,-7 0 253,-3-6 0,-6 1 0,-5 1 0,-5-1 0,-4 0-550,0-7 1,-4 1-1,-5-1 1,-2-1-1,-4-2 1,-3-2 549,3-9 0,-4-1 0,-3-1 0,-1-2 0,-3-1 0,-1-2 0,-2-1-510,-4 0 1,-3 0 0,-1-3 0,-2 0-1,-2-3 1,-1-1 0,0-2 509,7-6 0,-2-1 0,0-1 0,-2-2 0,0-1 0,-1-1 0,0-2 0,0-1 0,-2-2 0,0 0 0,-2-3 0,1 0 0,-1-2 0,1-1 0,0 0 0,0-2 0,-7 1 0,0-2 0,0 0 0,1-2 0,0-2 0,2-1 0,1-1-269,-5-2 0,1-1 0,1-1 0,2-3 0,1-2 0,2-2 269,-7-3 0,2-2 0,1-3 0,3-3 0,4-5 91,-9-7 1,4-4-1,4-6 1,4-4-92,9-3 0,3-3 0,5-6 0,5-4 0,4-4 0,5-6 0,5-3 0,6-4 0,8-3 0,7-3 0,5-4 0,4-1 0,4-8 0,6-4 0,5-1 0,5 0 176,3 13 1,4-1 0,3 0 0,4-1-1,2 1-176,6-1 0,3-1 0,3 0 0,4 2 0,1 2 0,1 3 0,3 1 0,3 2 0,1 1 0,2 3 565,11-13 1,4 2 0,1 4 0,0 2-566,-5 8 0,0 3 0,1 3 0,0 2 559,13-10 0,0 5 1,-1 2-560,-5 6 0,-2 3 0,0 4 0,21-14 0,-2 7 692,-11 8 0,-1 3-692,-6 6 0,0 1 1177,-1 3 0,0 2-1177,-2 2 0,2 2 844,7-1 0,3 3-844,4 1 0,0 2 386,3 2 0,0 0-386,-4 4 0,0 1 0,-4 0 0,-2 2 0,-4 4 0,-1 1 0,-4 2 0,-1 2 0,1 3 0,-1 8 0,-2 13 0,-4 10 0,2 18 0,-5 11 0,0 15 0,-6 10 0,-14-14 0,-4 5 0,-2 2-321,-2 2 1,-3 1 0,-1 1 320,-1 4 0,-2 1 0,-1-2 0,1-5 0,-1-2 0,-2-1-31,-2-5 1,0 0 0,-2-3 30,3 22 0,-4-2 0,-5-4 0,-6-1 0,-9 5 0,-8-3 0,-9-10 0,-9-4 0,-10 4 0,-8-3 0,-7-4 0,-3-2 0,0 1 0,1 2 0,5 0 0,6 3 0,11 4 0,12 4 0,11 7 0,16 4 0,13-20 0,9 1 0,8 1-100,12 11 0,9 0 0,4-2 100,6 2 0,5-2 0,3-2 0,-13-19 0,3-1 0,-1 0 0,0-1 0,12 16 0,-1-1 0,-4 0-138,-8-6 1,-3 0 0,-3 1 137,-5-3 0,-4 1 0,-4 1 0,4 24 0,-9 1 0,-10-4 0,-6 1 0,-5 2 0,-4 1 0,-3 6 0,-2 3 0,1-31 0,0 1 0,0 1 0,-1 2 0,1 1 0,1 0 0,2-1 0,1 0 0,4-1 0,3-3 0,4 0 0,4-1 0,16 27 0,9-4 0,11-6 0,8-5 0,4-6 0,4-5 0,5-5 0,1-3 0,-2-5 0,0-3 0,-4-4 0,-1-2 0,-7-4 0,-3-3 0,-9-5 0,-1-2 0,-3-1 0,-1-2 1230,41 21-1230,-38-29 0,0-2 534,47 9-534,4-15 0,1-7 0,-6-3 0,-8-3 0,-22-1 0,-16-1 0,-14-1 0,-11 0 0,-11 1 0,-5 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4T18:33:05.952"/>
    </inkml:context>
    <inkml:brush xml:id="br0">
      <inkml:brushProperty name="width" value="0.05" units="cm"/>
      <inkml:brushProperty name="height" value="0.05" units="cm"/>
      <inkml:brushProperty name="color" value="#F6630D"/>
    </inkml:brush>
  </inkml:definitions>
  <inkml:trace contextRef="#ctx0" brushRef="#br0">0 0 24575,'17'11'0,"29"22"0,2-3 0,11 4 0,4 1 0,9 1 0,7 0-1361,0-3 1,6 1-1,5-2 1,3-1 1360,-5-4 0,3 0 0,3-2 0,1-1 0,2-2-362,-12-3 1,2-2-1,1-1 1,1-1-1,0-2 1,1 0 361,1-2 0,2-1 0,0-2 0,-1-1 0,1 0 0,-1-2 0,-4 0 0,0-1 0,-1-1 0,0 0 0,0-2 0,-1 1-97,15-1 1,0-1 0,-1-1-1,-1 0 1,0 0 96,-5 0 0,0-1 0,-1-1 0,0 1 0,-3-1-266,-5 0 0,-2-1 0,-1 0 1,0 0-1,-1 0 266,17-2 0,-2-1 0,1 0 0,-2 1 0,-1-1 0,-1 0 0,0 0 0,-2 0 0,-5 1 0,-1 1 0,-1 0 0,0-1 0,-2 1 0,-1 0 0,0 0 0,-2 1 0,21-2 0,-3 0 0,-3 1 520,-14 1 0,-4-1 1,0 1-521,-2 0 0,-1 0 0,-3 0 0,20-1 0,-4 0 1351,-11 1 0,-3 1-1351,-2 1 0,-2 0 1278,-7 0 0,-1 1-1278,0 1 0,2 0 1074,5 2 1,2 0-1075,3 2 0,1 2 227,-4 1 0,-1 1-227,-4 2 0,-3 2 0,-6 0 0,-2 1 0,38 12 0,-3 7 0,-15 1 0,-10 0 0,-10 2 0,-13-8 0,-11-4 0,-7-6 0,-8-4 0,-6-4 0,-5-4 0,-4-6 0,-7-8 0,-11-5 0,-17-5 0,-21 2 0,-23 4 0,-13 16 0,-2 15 0,10 15 0,19 16 0,24 6 0,24-1 0,48-10 0,46-14 0,-26-22 0,2-3 0,7-6 0,-1-4 0,34-15 0,-25-15 0,-38 1 0,-50 7 0,-28 13 0,-22 17 0,9 12 0,19 13 0,19 11 0,35 3 0,34-7 0,27-10 0,18-18 0,-7-21 0,-21-15 0,-27-7 0,-34 2 0,-29 14 0,-16 11 0,-2 14 0,10 13 0,13 12 0,32 6 0,31-7 0,30-13 0,18-22 0,-15-20 0,-26-9 0,-39-3 0,-37 14 0,-24 12 0,-11 10 0,6 11 0,15 4 0,16 3 0,13-6 0,10-9 0,3-7 0,1-6 0,-1 2 0,-4 3 0,-3 3 0,-1 4 0,1 3 0,4 3 0,3 2 0,2-1 0,-8-5 0,-24-8 0,-24-5 0,-21-2 0,-5-1 0,18 1 0,19-1 0,26-3 0,35-5 0,29 0 0,25 2 0,11 7 0,-6 11 0,-13 16 0,-18 17 0,-35 13 0,-48 5 0,-46-13 0,31-22 0,-2-5 0,-3-6 0,1-7 0,-31-27 0,37-22 0,49-12 0,48 8 0,27 22 0,10 17 0,-14 13 0,-14 8 0,-22 7 0,-17 6 0,-12 1 0,-10-5 0,-4-8 0,-1-13 0,16-12 0,24-9 0,22 2 0,13 9 0,-1 14 0,-12 17 0,-16 13 0,-13 9 0,-15-1 0,-18-7 0,-11-8 0,-8-9 0,3-14 0,13-12 0,24-7 0,25 0 0,10 10 0,6 14 0,-12 18 0,-14 17 0,-18 10 0,-33-1 0,-24-14 0,-23-13 0,2-15 0,16-17 0,30-12 0,44-10 0,34 5 0,31 9 0,1 12 0,-10 15 0,-20 10 0,-23 11 0,-17 4 0,-21-5 0,-16-7 0,-14-12 0,-4-17 0,7-16 0,14-6 0,23 0 0,25 11 0,15 18 0,8 16 0,-6 18 0,-13 12 0,-11 2 0,-31-6 0,-35-13 0,-30-16 0,-20-17 0,4-12 0,18-3 0,18 4 0,19 8 0,16 6 0,6 4 0,8 2 0,0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4T18:33:09.489"/>
    </inkml:context>
    <inkml:brush xml:id="br0">
      <inkml:brushProperty name="width" value="0.05" units="cm"/>
      <inkml:brushProperty name="height" value="0.05" units="cm"/>
      <inkml:brushProperty name="color" value="#F6630D"/>
    </inkml:brush>
  </inkml:definitions>
  <inkml:trace contextRef="#ctx0" brushRef="#br0">366 0 24575,'0'23'0,"0"18"0,1 46 0,1-21 0,1 5 0,3 14 0,1 4 0,1-22 0,2 2 0,2-1 0,2 1 0,2 0 0,1-4 0,7 20 0,1-6 0,-6-17 0,1-4 0,10 25 0,4-5 0,-9-24 0,5 3 0,5 10 0,4 3 0,6 11 0,1 4-220,-13-24 1,0 2 0,1 0 219,1 3 0,1 2 0,-1-1 0,-2-3 0,0-1 0,-2 0-12,13 28 0,-3-3 12,-7-10 0,-5-3 0,-7-7 0,-6-1 0,-5 0 0,-9-1 0,-17 0 0,-11-1 0,-16 10 0,-10 1 0,5-18 0,-6 2 0,-2 0-177,-7 6 0,-4 2 0,1-1 177,-2 0 0,0 1 0,2 0 0,2 0 0,1 1 0,2-2 0,7-6 0,3-1 0,2-2 11,-12 20 1,5-2-12,9-9 0,5-1 0,10-9 0,5-1 0,6 1 0,3 0 0,5-2 0,5 0 0,4-1 0,6 0 595,3-1 0,6 0-595,6 2 0,7-1 0,5 2 0,4-1 0,5-1 0,1-1 0,1-4 0,1-3 0,2-6 0,0-3 0,29 23 0,7-3 0,-28-21 0,4 4 0,21 13 0,9 5-681,-23-17 0,5 2 1,4 2-1,3 1 681,-2-3 0,3 1 0,3 1 0,2 0 0,3 1-590,-4-3 1,4 1 0,1 1 0,2 0 0,0-1 0,0 0 589,0 0 0,2 0 0,-1 0 0,1-1 0,0 0 0,1 0 0,-1-1 0,2 1 0,-1-2 0,1 1 0,-2 0 0,0-1 0,-4 0 0,-1-1 0,0 0 0,-1 0 0,-1-1 0,-2 1-362,7 3 0,-2 0 0,-1-1 0,-2 1 0,1 0 362,-3 1 0,0-1 0,-1 1 0,-1 0 0,-3 0 0,9 8 0,-2-1 0,-3 1 0,-2 0-216,-9-4 0,-1 1 1,-2 1-1,-2 0 216,-1 1 0,-2 0 0,-2 2 0,-2 0 0,9 14 0,-3 1 0,-3 1 397,-4-1 1,-4 2 0,-1 0-398,0-2 0,-2 1 0,0 1 0,2 3 0,1 1 0,0 0 0,4 2 0,2-1 0,2 0 467,-11-16 0,2 0 1,2-1-1,0 1-467,4 3 0,2 1 0,2-1 0,0 0 0,3 1 0,2-1 0,0 1 0,2 0 81,2 3 0,1 0 1,0 1-1,1-1-81,0 2 0,1-1 0,0 1 0,-1-2 0,-5-5 0,-1 0 0,-1-2 0,-1 0 32,-4-5 0,-1-1 0,0-1 0,-2-1-32,14 12 0,-2-2 0,-1-3 69,-5-5 1,-1-2-1,-1-1-69,-3-1 0,1-1 0,-2-1 0,20 14 0,-2-2 678,-5-6 1,-1-1-679,-6-4 0,0-2 1005,0-2 1,0-1-1006,0-1 0,-1-1 611,0 1 1,0 0-612,-2 0 0,0 0 308,-3 0 1,-2 1-309,-7-6 0,-2-1 0,24 20 0,-19-15 0,-18-13 0,-15-13 0,-7-4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4T18:33:16.678"/>
    </inkml:context>
    <inkml:brush xml:id="br0">
      <inkml:brushProperty name="width" value="0.05" units="cm"/>
      <inkml:brushProperty name="height" value="0.05" units="cm"/>
      <inkml:brushProperty name="color" value="#F6630D"/>
    </inkml:brush>
  </inkml:definitions>
  <inkml:trace contextRef="#ctx0" brushRef="#br0">0 171 24575,'17'0'0,"30"0"0,9 0 0,12 0 0,-1-1 0,7-2 0,3 0-1065,-6 0 1,2-1 0,3-1 0,4 0 1064,1-1 0,3-1 0,3 0 0,2-1 0,1 0-495,-9 1 1,1-1-1,2 1 1,0-1-1,2 0 1,0 1 494,9 0 0,1-1 0,1 1 0,2 0 0,0 0 0,0 1-240,-9 1 1,1 1 0,0-1-1,1 1 1,0 1 0,-1 1-1,1 1 240,-1 2 0,0-1 0,0 2 0,1 1 0,-1 1 0,0 2 0,0 3 0,1 1 0,0 1 0,0 2 0,0 2 0,0 2 0,-1 2 0,1 3-409,2 2 0,1 4 1,-1 1-1,0 3 1,-1 2-1,0 2 0,-1 2 409,-9-2 0,-2 1 0,1 3 0,-1 2 0,0 0 0,-1 3 0,-2 0 0,0 1 0,-2 0 0,-1 3 0,0 0 0,-2 2 0,0 0 0,-1 2 0,-1 0 0,-1 0 0,8 7 0,-2 1 0,0 0 0,-2 2 0,-1 1 0,-1 0 0,-3 1-122,-3-1 1,-2 1 0,-2 2 0,-1-1 0,-1 2 0,-1-1 0,-2 0 121,5 8 0,-2 0 0,-1 1 0,-2-1 0,-1 1 0,-3-1 100,-3-5 1,-3 1-1,0 0 1,-3-1 0,0 0-1,-3 0-100,4 7 0,-2 1 0,-3-1 0,-1-1 0,-5 0 374,1 8 0,-4 0 1,-4-1-1,-2-1-374,-3-4 0,-3 0 0,-2-1 0,-2 0 0,-3-1 0,-2-1 0,-2 1 0,-2-2 918,0 19 0,-3-2 1,-2-2-919,-3-6 0,-2-2 0,-2-2 0,-1-7 0,-1-1 0,-2-3 1556,-5 16 1,-3-6-1557,1-12 0,-1-5 2306,-8 34-2306,7-24 1535,7-16-1535,6-17 800,4-12-800,1-10 0,-6-8 0,-14-8 0,-18-7 0,-23-4 0,-17-6 0,19 3 0,-7-2 0,-16-5 0,-6-2-218,17 3 0,-4-1 1,-1-1 217,-11-3 0,-3-2 0,0 1-329,19 4 0,-1 1 0,1-1 0,-1 1 329,-20-5 0,-1 0 0,1 1 0,1 1 0,-1 1 0,0 3 0,1 2 0,0 4 0,0 1 0,6 3 0,1 2 0,-2 2 0,-3 4 0,-1 2 0,0 5 0,2 7 0,1 5 0,1 6 0,4 6 0,2 5 0,1 7 0,17-2 0,0 5 0,2 5 0,2 2 0,0 6 0,3 4 0,2 3 0,2 4-491,-3 8 0,3 5 0,2 2 0,1 1 491,0 2 0,2 2 0,2 2 0,2 0 0,11-16 0,1 0 0,2 1 0,1 0 0,2 0 0,-5 18 0,2 0 0,2 0 0,5 0 0,4-6 0,4 0 0,2-1 0,4 0-311,3 1 0,2-1 1,4 0-1,5-2 311,4-4 0,5-1 0,3-1 0,5-2 0,2-1 0,5-1 0,3-2 0,4-3 0,4-1 0,3-3 0,4-2 0,3-2 0,4-2 0,3-3 0,3-3 0,3-2 0,3-1 0,3-3 0,3-3 0,1-2 0,6-2 0,2-1 0,2-3 0,0-2 0,-3-3 0,2-2 0,-1-1 0,0-2 0,-3-1 0,0-2 0,0-2 0,-2 0 0,20 4 0,-2-2 0,-2-1-17,-11-4 1,-1-1 0,-1-1 16,-3-2 0,-1-1 0,-1-1 0,26 1 0,-5-2 542,-12-4 0,-3-2-542,-11-1 0,-4-1 970,-12-1 0,-3-1-970,23-1 1484,-21 0-1484,-22 0 717,-16 0-717,-15-1 0,-10-3 0,-10-2 0,-6-1 0,2 1 0,0 1 0,3 3 0,2 1 0,-1 15 0,3 30 0,4 38 0,9-23 0,1 3 0,2 4 0,0 2 0,2-2 0,-2 0 0,-1-3 0,-6-2 0,-4-2 0,-11-4 0,-27 5 0,-19-7 0,-3-13 0,-13-5 0,-7-3-826,17-10 1,-5-2-1,-4-1 1,-4-1 0,-3-1 825,9-3 0,-3 0 0,-3-1 0,-3-1 0,-1 0 0,-1-1 0,0 0-547,3 0 1,-2-2-1,-1 1 1,-1-1-1,0 0 1,-1 0-1,0-1 1,0 0 546,-2 0 0,-1 0 0,-1 0 0,1-1 0,-1 0 0,1 0 0,2-1 0,1 0 0,-6 1 0,2-1 0,0 0 0,2 0 0,1-1 0,1 0 0,3-1-263,-3 1 1,2-2-1,2 0 1,2 0 0,1 0-1,2-1 263,-2 0 0,1-1 0,2 0 0,3-1 0,3 0-97,-2 0 0,3-2 1,3 1-1,1-2 97,-15-1 0,3 0 0,6-2 1264,-9-3 1,9-3-1265,19-1 0,5-1 2289,5 1 1,4 0-2290,-24-11 2591,20 5-2591,17 5 762,11 6-762,10 4 0,6 2 0,4 1 0,9 2 0,-1 7 0,1 15 0,-5 17 0,-1 15 0,0 21 0,0 8 0,0 14 0,0-46 0,0 0 0,-4 42 0,-3-6 0,-4-19 0,-5-12 0,-6-7 0,-5-9 0,-7-4 0,-6-6 0,-4-2 0,-4 0 0,2 0 0,4 3 0,7 5 0,14 7 0,9 4 0,10 5 0,15 4 0,14-3 0,12-3 0,9-7 0,-3-9 0,-4-5 0,-6-8 0,-9-6 0,-6-2 0,-5-4 0,2-1 0,7 1 0,10 1 0,15 4 0,24 3 0,-22-8 0,5-1 0,13 1 0,5-3 0,11 0 0,4-2 0,-20-2 0,2 0 0,3-2-343,7-1 0,3-1 0,1-2 343,5-1 0,2-1 0,0-1 0,-1-1 0,0-1 0,-1-2 0,-4 1 0,-2-1 0,-1-1 0,-1 1 0,-1-1 0,0 0 0,-2 1 0,0-1 0,2-1 0,9-2 0,3 0 0,0-2 0,0 0 0,2-2 0,0-1 0,-21 3 0,1 0 0,1-1 0,-1-1-387,3-1 1,-1-1 0,1-1 0,0 0 386,1-1 0,0-2 0,0 0 0,0-1 0,2-2 0,2-1 0,-1-1 0,-2 0 0,-2 0 0,0 0 0,-2 0 0,0 0 0,-4 1 0,0-1 0,-1 0 0,-2 1-207,16-8 1,-2 0 0,-2 2 206,-9 3 0,-2 2 0,-2 1 0,26-11 0,-3 3 0,-11 6 0,-4 3 0,-10 8 0,-2 3 457,1 1 0,0 3-457,-4 5 0,2 1 0,15 2 0,4 1 0,4 1 0,1 2 0,10 0 0,1 0 0,-29 0 0,0-1 0,0 2 0,29 0 0,1 2 0,-32 0 0,0 1 0,-1 1 0,24 5 0,-2 3 785,-6 2 1,-5 3-786,-13 1 0,-4 2 354,-10-1 0,-4 3-354,32 25 0,-17 3 0,-4 4 0,-9-1 0,-8-1 0,-3-7 0,-6-7 0,-2-4 0,0-6 0,-1-1 0,-1-2 0,-5-4 0,-5-6 0,-4-3 0,-4-6 0,-1-2 0,-3-2 0,-2-3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4T22:22:54.423"/>
    </inkml:context>
    <inkml:brush xml:id="br0">
      <inkml:brushProperty name="width" value="0.1" units="cm"/>
      <inkml:brushProperty name="height" value="0.1" units="cm"/>
      <inkml:brushProperty name="color" value="#FFFFFF"/>
    </inkml:brush>
  </inkml:definitions>
  <inkml:trace contextRef="#ctx0" brushRef="#br0">0 1 24575,'11'0'0,"1"0"0,1 0 0,-1 0 0,-1 0 0,-3 0 0,-3 0 0,0 0 0,-1 1 0,1-1 0,1 1 0,3 0 0,-1 0 0,0 1 0,-2-1 0,-2 0 0,0 0 0,-1-1 0,-1 1 0,1 2 0,1 1 0,2 1 0,-1-1 0,1-1 0,-2 1 0,-1-1 0,-1-1 0,-1 1 0,2-2 0,1 0 0,-1 1 0,0-1 0,0-1 0,-1 0 0,2 0 0,-1-1 0,1 1 0,-2 0 0,0 0 0,1 0 0,0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4T22:23:02.708"/>
    </inkml:context>
    <inkml:brush xml:id="br0">
      <inkml:brushProperty name="width" value="0.035" units="cm"/>
      <inkml:brushProperty name="height" value="0.035" units="cm"/>
    </inkml:brush>
  </inkml:definitions>
  <inkml:trace contextRef="#ctx0" brushRef="#br0">1 1 24575,'0'0'0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4T22:23:06.936"/>
    </inkml:context>
    <inkml:brush xml:id="br0">
      <inkml:brushProperty name="width" value="0.035" units="cm"/>
      <inkml:brushProperty name="height" value="0.035" units="cm"/>
    </inkml:brush>
  </inkml:definitions>
  <inkml:trace contextRef="#ctx0" brushRef="#br0">74 1 24575,'-8'0'0,"2"0"0,0 0 0,1 1 0,0 1 0,1 0 0,1 1 0,-1-1 0,0 1 0,0 0 0,1 0 0,0 0 0,1 0 0,0-1 0,0 0 0,0 1 0,-1 0 0,0 0 0,1 0 0,1 0 0,0 0 0,1 0 0,0 0 0,0-1 0,0 0 0,2 1 0,0 0 0,2 0 0,1 1 0,1-1 0,0 1 0,-1-1 0,0 0 0,-1-1 0,0 0 0,-1-1 0,0 0 0,-1-1 0,0 0 0,1 0 0,0 0 0,0 0 0,0 0 0,0 0 0,0-1 0,-2-1 0,0 0 0,-1-1 0,1 0 0,0 1 0,0-1 0,1 1 0,-1-1 0,0 0 0,1 0 0,-1 0 0,0-1 0,0 1 0,-1 0 0,1 0 0,-1 1 0,0-1 0,1 0 0,-1 0 0,0 0 0,0 0 0,-1 0 0,0 2 0,0 0 0,-1 0 0,0 1 0,-1 0 0,1 0 0,0 0 0,-1 0 0,0 0 0,0 1 0,0 0 0,-1 1 0,2 0 0,-1-1 0,1 1 0,1-1 0,0 0 0,-1 1 0,0 0 0,-1 1 0,1-1 0,-2 0 0,1-1 0,1 0 0,0 1 0,2-1 0,2 0 0,0 0 0,0-1 0,0 1 0,1 0 0,-1-1 0,0 0 0,0 0 0,0 0 0,-1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4T23:15:11.796"/>
    </inkml:context>
    <inkml:brush xml:id="br0">
      <inkml:brushProperty name="width" value="0.035" units="cm"/>
      <inkml:brushProperty name="height" value="0.035" units="cm"/>
      <inkml:brushProperty name="color" value="#E71224"/>
    </inkml:brush>
  </inkml:definitions>
  <inkml:trace contextRef="#ctx0" brushRef="#br0">1 0 24575,'0'0'0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4T23:15:24.238"/>
    </inkml:context>
    <inkml:brush xml:id="br0">
      <inkml:brushProperty name="width" value="0.1" units="cm"/>
      <inkml:brushProperty name="height" value="0.1" units="cm"/>
      <inkml:brushProperty name="color" value="#E71224"/>
    </inkml:brush>
  </inkml:definitions>
  <inkml:trace contextRef="#ctx0" brushRef="#br0">123 1 24575,'0'25'0,"0"9"0,-1 17 0,-4 16 0,-5 12 0,-3 8 0,-1-2 0,1 1 0,0-3 0,-1 3 0,0 2 0,2-3 0,4-6 0,3-6 0,4-1 0,1-3 0,0 0 0,0 0 0,0 4 0,0 5 0,0 7 0,2 2 0,2-1 0,3 12 0,-3-48 0,1 0 0,-1 2 0,1 1 0,0 0 0,1 0 0,-1-2 0,1 0 0,1 7 0,1 3 0,1 9 0,0 2 0,1 8 0,0 1 0,3 1 0,0-1 0,-3-13 0,1-5 0,5 26 0,-8-32 0,-8-22 0,0 3 0,1 1 0,-1 0 0,0-1 0,0-1 0,0 1 0,1 1 0,3 3 0,0 3 0,2 1 0,0 2 0,1-2 0,0 0 0,0-2 0,1-2 0,0-1 0,1-4 0,-2 1 0,0-3 0,1 2 0,1 2 0,1 3 0,1 3 0,0 3 0,1 0 0,1 1 0,4-3 0,2-2 0,4-3 0,1-6 0,5-1 0,2-3 0,2 0 0,0-3 0,-4-2 0,0-1 0,-2-2 0,0 2 0,-2-2 0,-3 0 0,-2-1 0,-1-4 0,-3 0 0,-1-1 0,-1-1 0,-2 0 0,1 0 0,1-1 0,-1-1 0,-1-2 0,-2-2 0,-2-1 0,41 22 0,18 9 0,5 3 0,-1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4T23:15:27.826"/>
    </inkml:context>
    <inkml:brush xml:id="br0">
      <inkml:brushProperty name="width" value="0.1" units="cm"/>
      <inkml:brushProperty name="height" value="0.1" units="cm"/>
      <inkml:brushProperty name="color" value="#E71224"/>
    </inkml:brush>
  </inkml:definitions>
  <inkml:trace contextRef="#ctx0" brushRef="#br0">0 1 24575,'1'12'0,"2"0"0,0-5 0,2 0 0,-1 0 0,2 0 0,0 1 0,-1-2 0,3 0 0,0 1 0,1-1 0,-2-2 0,0-1 0,-2-1 0,0 0 0,0 0 0,1 1 0,2-1 0,1 1 0,0-1 0,0 0 0,-2-1 0,-1 0 0,-1 1 0,1-1 0,0 2 0,2-1 0,0 0 0,1 3 0,0-2 0,-1-1 0,0 1 0,-2-2 0,0 1 0,-1-1 0,2 1 0,0 0 0,1 3 0,2 0 0,2 0 0,0-1 0,0 0 0,-2 0 0,-5-1 0,-2-2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4T23:15:33.998"/>
    </inkml:context>
    <inkml:brush xml:id="br0">
      <inkml:brushProperty name="width" value="0.1" units="cm"/>
      <inkml:brushProperty name="height" value="0.1" units="cm"/>
      <inkml:brushProperty name="color" value="#E71224"/>
    </inkml:brush>
  </inkml:definitions>
  <inkml:trace contextRef="#ctx0" brushRef="#br0">0 0 24575,'6'24'0,"3"-2"0,7 1 0,7-1 0,8 4 0,8 2 0,4 0 0,6-1 0,3-2 0,10 1 0,4-4 0,4 0 0,1-1 0,-2-4 0,4 0 0,1-3 0,-2-2 0,3 0 0,1 0 0,-2 1 0,0-1 0,-2 0 0,-5 0 0,-2 0 0,-4 3 0,-3 3 0,-2 1 0,-7 1 0,-2-2 0,-6 1 0,-5-1 0,-4 2 0,-1 2 0,0 0 0,-4 1 0,-2-1 0,-4-3 0,-2 0 0,-1-1 0,-1 1 0,1 1 0,-2 1 0,0-1 0,-1-2 0,-2 0 0,-1-2 0,-1-1 0,0 0 0,-2-2 0,-2-1 0,0-2 0,-4-2 0,1 0 0,1 0 0,2 2 0,1 4 0,2 4 0,-2 1 0,-2-1 0,-1-3 0,-2-3 0,0-1 0,-2-3 0,-1 1 0,0-1 0,0 1 0,0-1 0,0 0 0,0 0 0,0-1 0,0 0 0,0 0 0,0 2 0,0-1 0,0 0 0,0 0 0,0 0 0,0 0 0,0 0 0,0 0 0,0 0 0,0-1 0,0 0 0,0 4 0,0 3 0,0 1 0,0-1 0,0-3 0,0-5 0,0-2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4T18:32:54.577"/>
    </inkml:context>
    <inkml:brush xml:id="br0">
      <inkml:brushProperty name="width" value="0.05" units="cm"/>
      <inkml:brushProperty name="height" value="0.05" units="cm"/>
      <inkml:brushProperty name="color" value="#F6630D"/>
    </inkml:brush>
  </inkml:definitions>
  <inkml:trace contextRef="#ctx0" brushRef="#br0">1048 12 24575,'47'0'0,"40"0"0,-16-1 0,8-1 0,-14 1 0,4 0 0,1 0-491,3 0 0,2 0 0,2 0 491,9-1 0,3 1 0,0 2-352,1 1 1,0 1 0,1 4 351,4 2 0,0 4 0,1 3 0,-21-2 0,0 3 0,1 2 0,-1 1-268,1 5 0,0 2 0,0 1 0,1 2 268,4 2 0,2 1 0,0 1 0,1 1 0,5 3 0,1 1 0,1 0 0,0 1 0,-16-7 0,-1 0 0,1 0 0,-1 1 0,-1-1 0,13 8 0,-2-1 0,-1 0 0,-2 1 0,-5-3 0,-2 0 0,-1 0 0,-3 0-196,12 9 0,-3 0 0,-3 0 196,-11-4 0,-4 1 0,-2 0 0,20 21 0,-8 0 309,-16-9 1,-8 2-310,-13-3 0,-11 1 536,-13-3 0,-13 0-536,-20-1 0,-16-3 0,-25 0 0,-15-7 0,5-16 0,-8-5 0,-3-3 42,13-5 1,-3-3 0,-1-1 0,-2-1-43,-5-1 0,-3-2 0,0-2 0,0-1 0,-1-1 0,0-2 0,1-2 0,0-1 0,5-1 0,1-1 0,1-2 0,0 0-94,-19-3 1,2-2 0,1-2 93,6 0 0,1-2 0,3 1 0,8 3 0,2 1 0,1 0-69,2 1 1,1 1 0,2 1 68,-26-2 0,2 4 0,10 2 0,1 2 0,6 2 0,3 2 784,6 5 1,2 4-785,4 3 0,1 4 503,3 7 1,1 4-504,0 3 0,2 4 117,0 6 0,2 3-117,1 3 0,3 2 0,3 3 0,3 2 0,3 0 0,5 2 0,6-1 0,4 1 0,5 1 0,4 0 0,5-1 0,5-1 0,3 3 0,4-2 0,4-5 0,4-2 0,16 39 0,9-9 0,6-5 0,3 3 0,8-1 0,-20-38 0,5-2 0,13 1 0,7-3 0,11-1 0,6-3 0,16 1 0,5-4-200,-25-8 1,2-1-1,0-2 200,-2 0 0,0 0 0,-1-1 0,-3 1 0,-1-1 0,-1 1 0,22 6 0,-3 1 0,-13-2 0,-3 2 0,-7 0 0,-4 1 0,-7 0 0,-3 2 0,20 24 0,-13 2 599,-13 1-599,-7 1 0,-8 3 0,-6-2 0,-5-6 0,-4-9 0,-3-12 0,-3-9 0,-3-6 0,-4 0 0,-6-1 0,-11 7 0,-13 10 0,-14 10 0,-19 17 0,27-22 0,-3 2 0,-9 7 0,-4 2 0,-13 6 0,-5 1 0,15-13 0,-4 0 0,0 0-199,-4-1 1,-2 1 0,0-2 198,-2-1 0,-2-1 0,0-1 0,4-3 0,-1 0 0,0-2 0,-5 1 0,-1-1 0,0-2 0,0 0 0,1-1 0,0-1 0,7-3 0,1 0 0,3-3 0,-15 6 0,6-8 0,-20-14 0,0-33 0,33-6 0,-3-9 0,9 7 0,-2-4 0,-2-1-283,-4-7 1,0-2 0,-1-2 282,-4-5 0,0-3 0,2 0 0,4 1 0,2-2 0,2-1 0,2-1 0,2-2 0,3 0 0,5 1 0,2-1 0,4 0 116,8 2 1,3 1 0,4-1-117,-5-28 0,7 0 0,8 4 0,8 0 0,5 2 0,7 2 0,7-3 0,6 2 0,6-1 0,4 2 0,6 1 0,3 3 0,0 3 0,2 2 0,0 5 0,2 3 0,0 3 0,2 1 0,0 3 0,3 2 0,2 0 0,1 1 431,4 0 0,2 1-431,3 1 0,2 0 0,5-2 0,3 3 0,2 1 0,3 3 0,5 1 0,2 2 0,4 3 0,4 3-167,-22 13 0,2 2 1,1 0 166,0 2 0,1 1 0,1 0 0,1 2 0,1 2 0,0-1 0,0 2 0,-1-1 0,0 2 0,-5 2 0,-2 0 0,1 1 0,-1-1 0,0 0 0,-1 0-10,28-6 0,-3 2 10,-6 2 0,-3 2 0,-6 3 0,-2 3 0,-2 2 0,0 3 0,3 2 0,1 1 0,13 1 0,3 2-242,-23 1 1,1 2-1,2 1 242,9 1 0,2 2 0,1 1 0,5 2 0,2 2 0,0 1 0,-2 0 0,0 2 0,0 0 0,1 0 0,1 2 0,-3-1 0,-6 0 0,0 0 0,-3 1 0,-3 0 0,-2 0 0,0 1 0,-1-1 0,1 1 0,-1 0 0,-3 0 0,-1-1 0,2 1 0,6 2 0,2 0 0,1-1 0,2 0 0,1-1 0,3-1-268,7 1 0,3-1 1,3-2 267,-19-4 0,1-1 0,2-1 0,-1-1 0,0-1 0,0-2 0,0 0 0,0-1 0,-3-1 0,0 0 0,0 0 0,-3-2-168,18-1 0,-2 0 0,-4-3 168,-13 0 0,-4-2 0,-2-1 0,20-5 0,-5-2 0,-15-1 0,-6-1 674,30-14-674,-28 7 1521,-26 9-1521,-15 8 587,-7 27-587,-4 42 0,-8-5 0,-3 10 0,-2-7 0,-3 4 0,-2 4-365,-3 13 0,-4 3 0,-2 1 365,-4 3 0,-2 0 0,-4 0 0,-4 2 0,-3-1 0,-3-2 0,-1-1 0,-2-1 0,-1-2 0,-1-5 0,-2-2 0,0-2 0,2-3 0,0-1 0,-1-3-47,3-10 0,0-3 1,-1-3 46,-14 13 0,-3-8 0,-1-13 0,-3-6 0,-7-7 0,-3-6 0,1-6 0,-2-6 0,1-3 0,0-4 543,0-2 1,-2-4-544,-4-5 0,-1-4 0,-12-5 0,-1-3 0,-3-2 0,-1-1 0,-1-2 0,0 0 0,4 3 0,0 1 0,3 3 0,-1 1 0,3 2 0,0 2 74,4 2 0,2 2-74,4 2 0,2 3 0,2 5 0,3 7 0,1 6 0,5 10 0,-2 18 0,7 13 0,6 16 0,10 11-327,16-16 0,5 5 1,6 3 326,5 8 0,8 3 0,7 1 0,5-18 0,6 2 0,4 0 0,4-1-427,4 2 1,4 0-1,4-1 1,4-1 426,7 1 0,4-1 0,4-2 0,1-2 0,3-1 0,3-1 0,2-3 0,0-2 0,0-3 0,2-4 0,0-1 0,0-1 0,-2-3 0,1-1 0,-1-2 0,0-1-305,18 10 1,0-3 0,-2-1 304,-5-4 0,0 0 0,-2-2 0,-4-5 0,-1-1 0,-2-1-41,-6-5 1,-2 0-1,-1-2 41,23 12 0,-2-1 0,-5-2 0,-1 0 421,-3 1 0,-1 1-421,-4 1 0,-3 1 844,-5 1 0,-3 3-844,-3 1 0,-4 4 521,-4 2 0,-4 3-521,-1 4 0,-5 2 74,-7 4 1,-4 2-75,-4 2 0,-4 1 0,-3 0 0,-4 1 0,-2 0 0,-4-1 0,-3-7 0,-3-3 0,-1-11 0,0-4 0,-2 22 0,14-25 0,25 4 0,27 19 0,-14-21 0,5 1 0,11 9 0,4 1 0,7 0 0,3-1 0,2-2 0,1-3 0,-4-8 0,-2-5 0,-8-8 0,-2-3 0,-6-6 0,-3-2 0,32 10 0,-14-7 0,-14-2 0,-10 0 0,1 7 0,2 16 0,12 21 0,-26-23 0,0 3 0,4 6 0,0 1 0,3 4 0,-1 2 0,0 0 0,-1 1 0,-1 0 0,-1-1 0,-4 0 0,-1 0 0,-4-2 0,-2 2 0,-5-1 0,-3 3 0,-2 3 0,-4 1 0,-2 0 0,-2-1 0,-4 1 0,-2-2 0,0-4 0,-2-3 0,1 40 0,-1-41 0,1-22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4T20:41:21.043"/>
    </inkml:context>
    <inkml:brush xml:id="br0">
      <inkml:brushProperty name="width" value="0.05" units="cm"/>
      <inkml:brushProperty name="height" value="0.05" units="cm"/>
      <inkml:brushProperty name="color" value="#FFFFFF"/>
    </inkml:brush>
  </inkml:definitions>
  <inkml:trace contextRef="#ctx0" brushRef="#br0">1 1 24575,'0'0'0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4T20:41:24.112"/>
    </inkml:context>
    <inkml:brush xml:id="br0">
      <inkml:brushProperty name="width" value="0.05" units="cm"/>
      <inkml:brushProperty name="height" value="0.05" units="cm"/>
      <inkml:brushProperty name="color" value="#FFFFFF"/>
    </inkml:brush>
  </inkml:definitions>
  <inkml:trace contextRef="#ctx0" brushRef="#br0">180 75 24575,'-17'-3'0,"1"-2"0,-2-2 0,0-1 0,-1-1 0,3 1 0,4 3 0,4 1 0,2 2 0,2 1 0,2 0 0,-1 1 0,-1-2 0,-1 0 0,-1-1 0,-2 1 0,2 0 0,1 1 0,1 0 0,1 1 0,10-1 0,0 1 0,7 0 0,-3 0 0,-1 0 0,0 0 0,-1 0 0,0 0 0,-2 0 0,-2 0 0,2 0 0,0 0 0,1 0 0,2-1 0,-1 0 0,1 0 0,-1-1 0,-1 1 0,-1 0 0,-1 1 0,-1 0 0,0 0 0,-1 0 0,0 0 0,-2 0 0,-1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4T20:41:38.374"/>
    </inkml:context>
    <inkml:brush xml:id="br0">
      <inkml:brushProperty name="width" value="0.025" units="cm"/>
      <inkml:brushProperty name="height" value="0.025" units="cm"/>
    </inkml:brush>
  </inkml:definitions>
  <inkml:trace contextRef="#ctx0" brushRef="#br0">1 37 24575,'5'1'0,"1"2"0,3 1 0,1 2 0,0 1 0,1-1 0,0 0 0,0 0 0,0 0 0,-1-1 0,0 0 0,-1 0 0,-1-1 0,0 0 0,-1 0 0,0 0 0,0 0 0,-2-1 0,1 1 0,-2-1 0,0-1 0,0 0 0,0-2 0,2 1 0,0-1 0,3 0 0,0 0 0,0 0 0,0 0 0,0-1 0,2-1 0,-1 0 0,1-2 0,-1 1 0,-1-1 0,1 1 0,0-1 0,0 0 0,1-2 0,-1 0 0,0-1 0,0 0 0,-2 0 0,-1 1 0,-2 1 0,-1 1 0,-2 1 0,0 0 0,-1 0 0,-1-1 0,0-1 0,0-2 0,0-2 0,0 1 0,0 2 0,0 1 0,0 3 0,0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0T18:19:24.109"/>
    </inkml:context>
    <inkml:brush xml:id="br0">
      <inkml:brushProperty name="width" value="0.05" units="cm"/>
      <inkml:brushProperty name="height" value="0.05" units="cm"/>
      <inkml:brushProperty name="color" value="#FFFFFF"/>
    </inkml:brush>
  </inkml:definitions>
  <inkml:trace contextRef="#ctx0" brushRef="#br0">1 0 24575,'0'13'0,"0"2"0,0 5 0,0 3 0,0 1 0,0 1 0,0-3 0,0-4 0,0-4 0,0-4 0,0-1 0,0-1 0,0-2 0,0 0 0,1-1 0,0 0 0,1 0 0,0 1 0,0-2 0,0 1 0,-1 0 0,1 1 0,0 0 0,1 2 0,0 0 0,0 1 0,1 1 0,1-1 0,0 0 0,-1-1 0,1 0 0,-2-2 0,1 0 0,-1-1 0,-1 0 0,0-1 0,0 1 0,0-1 0,0-1 0,0 1 0,0 0 0,0 0 0,0 0 0,1-1 0,-1 0 0,1 1 0,0-1 0,-1 0 0,1 1 0,-1-2 0,1 1 0,1 0 0,0-1 0,1 1 0,-1 0 0,0-1 0,0 0 0,0 0 0,-1-1 0,0 0 0,1 0 0,-1-1 0,0 1 0,0 0 0,1 0 0,-1 0 0,0-1 0,1 1 0,-1-1 0,-1 0 0,0 0 0,-8 0 0,1 0 0,-6-1 0,4 1 0,1-1 0,0 1 0,1-1 0,0 1 0,1-2 0,1 1 0,0-1 0,0 0 0,1 0 0,-1-1 0,-1-1 0,1-1 0,0 1 0,0 0 0,1 1 0,0-1 0,0 1 0,2 0 0,-1-1 0,1 1 0,0 0 0,0 1 0,1 0 0,0 1 0,0 1 0,1-1 0,1 1 0,-2 2 0,1 1 0,-1 5 0,0 3 0,0 3 0,1 1 0,0-2 0,0-4 0,1-1 0,0-3 0,0-3 0,1 0 0,1-1 0,1 0 0,2 0 0,0 0 0,2 0 0,0 1 0,0-2 0,-2 2 0,-1-2 0,-2 1 0,-1 0 0,-2-1 0,1 2 0,0 0 0,0 1 0,1 0 0,0 0 0,0 0 0,0 0 0,0-2 0,-1 0 0,0-1 0,0 1 0,-1-1 0,1 0 0,-1 0 0,0 0 0,1 0 0,-1 0 0,0-1 0,0-1 0,-2-2 0,-2-1 0,-3-1 0,-2 0 0,-2 0 0,-2-1 0,-1 0 0,-1 0 0,0 1 0,1 1 0,0 0 0,-1-1 0,0-2 0,-2-2 0,1-3 0,-1-3 0,2-1 0,2 0 0,3 2 0,1 4 0,5 6 0,0 2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0T18:19:29.533"/>
    </inkml:context>
    <inkml:brush xml:id="br0">
      <inkml:brushProperty name="width" value="0.05" units="cm"/>
      <inkml:brushProperty name="height" value="0.05" units="cm"/>
      <inkml:brushProperty name="color" value="#FFFFFF"/>
    </inkml:brush>
  </inkml:definitions>
  <inkml:trace contextRef="#ctx0" brushRef="#br0">43 155 24575,'8'0'0,"1"0"0,4 0 0,2 0 0,1 0 0,-1 0 0,-4-1 0,-3 0 0,-2 1 0,-1 0 0,-1 0 0,-1 0 0,0 0 0,1 0 0,2 0 0,0 0 0,1 0 0,0 0 0,-1 0 0,0 0 0,-2 0 0,0-1 0,-1 1 0,-1-2 0,0 1 0,-1 0 0,1-1 0,0 0 0,0-1 0,1 0 0,-1 0 0,0 0 0,-1 0 0,0 0 0,0 1 0,0-1 0,-1 1 0,0-1 0,1 1 0,1 0 0,1 0 0,0-1 0,0 1 0,-1 0 0,-1 0 0,0 0 0,-1-1 0,0 1 0,0-1 0,0 1 0,0 0 0,0-1 0,0 1 0,0 0 0,0 0 0,0 0 0,0-1 0,0 1 0,0 0 0,0-1 0,0 0 0,1 0 0,-1 0 0,0 1 0,0 1 0,-2 1 0,-1 0 0,-1 1 0,0 1 0,-1 0 0,0 0 0,0 0 0,-1 0 0,0-1 0,0 1 0,0-2 0,-1 1 0,0 0 0,-1 0 0,0 0 0,1 1 0,0-1 0,-1 1 0,1-1 0,0 0 0,-1-1 0,-1 0 0,0 0 0,0 0 0,0 0 0,-1 0 0,0-1 0,1-1 0,1 0 0,1 1 0,1-1 0,1 1 0,1 1 0,2-1 0,0 0 0,2 0 0,3 0 0,1 0 0,5-1 0,-2 1 0,1 0 0,-1 0 0,0 0 0,-2 0 0,0-1 0,0 2 0,-1-1 0,0 1 0,-1-1 0,0 0 0,0 0 0,0 0 0,-1-1 0,1 1 0,-1-1 0,0 1 0,0 0 0,-1-1 0,1-1 0,0 0 0,1-2 0,0 0 0,-1 0 0,0-1 0,-1 2 0,-1 0 0,-1 3 0,0 0 0,-1 1 0,0-1 0,-1 1 0,-1 0 0,0 0 0,-2 0 0,0 0 0,-2 0 0,0 0 0,-1 0 0,-2 0 0,-2 0 0,0 0 0,1 0 0,3 0 0,2 0 0,3 0 0,0 0 0,2 0 0,0-1 0,1 0 0,1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0T18:19:34.808"/>
    </inkml:context>
    <inkml:brush xml:id="br0">
      <inkml:brushProperty name="width" value="0.05" units="cm"/>
      <inkml:brushProperty name="height" value="0.05" units="cm"/>
      <inkml:brushProperty name="color" value="#FFFFFF"/>
    </inkml:brush>
  </inkml:definitions>
  <inkml:trace contextRef="#ctx0" brushRef="#br0">135 64 24575,'-14'0'0,"-2"0"0,-2 0 0,-3 0 0,1 0 0,2 0 0,4 0 0,5 0 0,5 0 0,4 0 0,5 0 0,3-1 0,1 0 0,0-1 0,1 0 0,-2 1 0,2 0 0,-1 0 0,1-1 0,-1 1 0,-2 0 0,0 0 0,-1 1 0,-1-1 0,1 1 0,-1-1 0,1 0 0,0-1 0,-1 1 0,0-1 0,0 0 0,0-1 0,1 1 0,-1-2 0,0 1 0,-2 0 0,1 1 0,-1 0 0,0 0 0,0-1 0,-2 2 0,-2 4 0,0 2 0,-2 6 0,1-3 0,1 1 0,0-2 0,-1-1 0,2-1 0,-1-1 0,1 0 0,0-1 0,0 1 0,-1 0 0,1 0 0,-1 1 0,0-1 0,0 0 0,1 0 0,-1-2 0,1 1 0,-1-2 0,-1 0 0,-1 0 0,-1-1 0,-1 0 0,-2 0 0,-1-1 0,0 0 0,1 0 0,-1 0 0,2 0 0,0 1 0,1 0 0,0 0 0,1 0 0,1 0 0,0 0 0,0 0 0,1 0 0,0 0 0,9-2 0,-2 0 0,8-1 0,-5 1 0,-1 0 0,-1 0 0,-1 0 0,-1 1 0,-1-1 0,0 0 0,-1 1 0,1 0 0,0 0 0,-1 0 0,1 0 0,0-1 0,0 0 0,1 1 0,-1-1 0,2 0 0,-1 0 0,1 0 0,4-3 0,-4 3 0,3-2 0,-5 2 0,1 0 0,-1 0 0,0 1 0,0-1 0,-2 1 0,0 0 0,1-1 0,-1 0 0,1-1 0,0-1 0,0 1 0,1-1 0,0 0 0,1 0 0,-1-1 0,1 0 0,-1 2 0,0-1 0,-1 2 0,-1-1 0,0 1 0,-1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0T18:19:40.556"/>
    </inkml:context>
    <inkml:brush xml:id="br0">
      <inkml:brushProperty name="width" value="0.05" units="cm"/>
      <inkml:brushProperty name="height" value="0.05" units="cm"/>
      <inkml:brushProperty name="color" value="#FFFFFF"/>
    </inkml:brush>
  </inkml:definitions>
  <inkml:trace contextRef="#ctx0" brushRef="#br0">0 1 24575,'0'0'0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0T18:20:06.662"/>
    </inkml:context>
    <inkml:brush xml:id="br0">
      <inkml:brushProperty name="width" value="0.05" units="cm"/>
      <inkml:brushProperty name="height" value="0.05" units="cm"/>
      <inkml:brushProperty name="color" value="#FFFFFF"/>
    </inkml:brush>
  </inkml:definitions>
  <inkml:trace contextRef="#ctx0" brushRef="#br0">80 88 24575,'-4'-2'0,"1"-1"0,2 1 0,0-1 0,0 0 0,-1 0 0,0 0 0,-1 0 0,1 0 0,-1 0 0,1 0 0,-1 0 0,1-1 0,1 1 0,-1-1 0,1 2 0,1-1 0,0 1 0,0 0 0,0-1 0,1 2 0,1 1 0,1 0 0,-1-1 0,1 2 0,-1 1 0,-2 0 0,0 2 0,0-1 0,0-1 0,0 1 0,0-1 0,0 0 0,0 1 0,0 0 0,0-1 0,0 1 0,0-1 0,0 0 0,0 0 0,0 0 0,0 1 0,0-1 0,0 1 0,0-1 0,0-1 0,-2-1 0,-1-1 0,-1 0 0,2 0 0,-1 0 0,2-1 0,-1 1 0,0 0 0,-1 1 0,1-1 0,-1 0 0,1 0 0,0 0 0,0 1 0,0-2 0,0 1 0,-1-1 0,1 1 0,0-1 0,0 0 0,0 1 0,0-1 0,-1-1 0,1-1 0,1-1 0,0 0 0,0-1 0,1 1 0,-1 1 0,1-1 0,0 1 0,0 1 0,0 0 0,1 1 0,-1 1 0,2 1 0,0 0 0,1 0 0,0-1 0,0 1 0,0-1 0,1-1 0,-1 2 0,0-1 0,0 1 0,-1 0 0,0 1 0,0 0 0,-1 0 0,0 2 0,0-1 0,0 0 0,0-1 0,-1 1 0,1-1 0,1 0 0,-1 1 0,2-1 0,0 2 0,0 0 0,1-1 0,-1 1 0,0 0 0,1 0 0,-1-1 0,0 1 0,-1-1 0,-1 1 0,0-1 0,-1 0 0,0 1 0,0-1 0,0 0 0,0 0 0,-1 0 0,0 1 0,0-1 0,0 0 0,0 0 0,0 0 0,1 0 0,0 0 0,0 0 0,0 1 0,0-1 0,0 0 0,0 1 0,0-1 0,0 0 0,0 0 0,0 0 0,0 0 0,1 0 0,-1 1 0,1-1 0,-1 0 0,0 0 0,0-1 0,0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0T18:20:21.358"/>
    </inkml:context>
    <inkml:brush xml:id="br0">
      <inkml:brushProperty name="width" value="0.035" units="cm"/>
      <inkml:brushProperty name="height" value="0.035" units="cm"/>
    </inkml:brush>
  </inkml:definitions>
  <inkml:trace contextRef="#ctx0" brushRef="#br0">0 0 24575,'0'0'0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0T18:20:30.798"/>
    </inkml:context>
    <inkml:brush xml:id="br0">
      <inkml:brushProperty name="width" value="0.035" units="cm"/>
      <inkml:brushProperty name="height" value="0.035" units="cm"/>
    </inkml:brush>
  </inkml:definitions>
  <inkml:trace contextRef="#ctx0" brushRef="#br0">1 106 24575,'1'-3'0,"1"1"0,-1 1 0,1 0 0,-1 0 0,0-1 0,0 0 0,0 1 0,0-1 0,0 1 0,1 0 0,-1 0 0,-1-1 0,1 1 0,0-1 0,0 0 0,-1 0 0,1 0 0,0 0 0,0 1 0,-1-1 0,1 1 0,0 0 0,1 0 0,-1 0 0,0-1 0,1 1 0,-1 0 0,1 0 0,0 1 0,-1-1 0,1 0 0,-1 0 0,0 0 0,1-1 0,-1 1 0,1-1 0,0 1 0,-1-1 0,1 0 0,-1 1 0,0 0 0,1 0 0,-1 0 0,1 0 0,-1-1 0,-1 1 0,1 0 0,1 0 0,-1 0 0,1 0 0,-1 1 0,0-2 0,0 1 0,0 0 0,1 0 0,-1 0 0,1 1 0,-1-2 0,0 1 0,0 0 0,0 0 0,1 1 0,-1-1 0,2 0 0,-1 1 0,0-1 0,0-1 0,0 1 0,-1 0 0,1 0 0,-1 0 0,1 0 0,-1 0 0,1 1 0,0-1 0,1 1 0,-1-1 0,0 1 0,1-1 0,-1 1 0,0-1 0,0 1 0,0 0 0,1 0 0,-1 0 0,-1-1 0,0 1 0,1-1 0,-1 0 0,1 0 0,-1 0 0,0 0 0,0-1 0,1 1 0,-2 1 0,1-1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4T18:32:59.815"/>
    </inkml:context>
    <inkml:brush xml:id="br0">
      <inkml:brushProperty name="width" value="0.05" units="cm"/>
      <inkml:brushProperty name="height" value="0.05" units="cm"/>
      <inkml:brushProperty name="color" value="#F6630D"/>
    </inkml:brush>
  </inkml:definitions>
  <inkml:trace contextRef="#ctx0" brushRef="#br0">574 0 24575,'0'23'0,"0"11"0,0 59 0,0-20 0,0 7 0,0-11 0,0 5 0,0 3-578,0 13 0,0 3 0,0 1 578,0-19 0,0 1 0,0 0 0,0 2 0,0 3 0,0 1 0,1 1 0,4 1-463,2 4 0,4 2 1,3 0-1,4 1 463,3-12 0,2 2 0,4 0 0,3-1 0,4-2 0,3 1 0,3-1 0,4-1 0,3-2 0,4-1 0,4 1 0,5-2 0,3-2 0,2-2 0,4-3-505,3-2 0,3-2 0,3-3 1,2-3-1,-1-4 505,-3-6 0,0-3 0,1-3 0,1-2 0,0-1 0,0-2 0,0-2 0,1-2 0,-1-2 0,-2-1-232,12 1 1,-1-3 0,-2-2 0,-3-1 231,13 0 0,-4-2 0,-3 0 272,-10-3 0,-2 0 0,-4-1-272,14 5 0,-7 1 958,-12-1 0,-5 2-958,-10 1 0,-4 1 2842,31 29-2842,-24 4 1309,-24 8-1309,-55 18 0,-26-30 0,-19-1 0,-8-7 0,-13-1 0,-7 0-706,19-12 0,-5 0 1,-5 0-1,-1 0 1,-2 0 705,8-3 0,-3 0 0,-1 0 0,0 0 0,-2 0 0,2 1 0,-4 1 0,-1 1 0,0 0 0,0 0 0,1 0 0,2 0 0,4-1 0,0 0 0,2-1 0,0 1 0,2 1 0,2 0-366,-6 3 1,3 1 0,1 0 0,2 0 0,2 2 365,-12 7 0,2 0 0,4 2 0,4 0-142,13-6 0,3 1 0,3 0 0,3 0 142,-6 9 0,4 0 0,5 0 0,-9 14 0,9-1 0,19-12 0,5-1 1577,6-7 1,2-1-1578,-6 34 2142,10-3-2142,8-7 776,4 0-776,4-3 0,2-13 0,1-9 0,6-12 0,8-11 0,13-5 0,13 8 0,15 24 0,-18-10 0,1 6 0,7 11 0,3 5 0,12 8 0,6 3-541,-11-17 1,6 1 0,4 0 540,-3-8 0,4 0 0,4 0 0,1-2-501,9 3 1,3 0 0,2-3-1,3-2 501,-14-8 0,1-2 0,1-2 0,3-1 0,2-3-591,10-1 1,3-2-1,2-3 1,2-2 0,0-3 590,-13-5 0,0-2 0,1-2 0,1-2 0,0-1 0,2-2 0,6-2 0,1-1 0,2-3 0,-1-1 0,0-2 0,-2 0 0,-5-1 0,-1-1 0,0-1 0,-2-2 0,0 0 0,-3-1-302,8-4 1,-2-2-1,-2 0 1,-2-1 0,-1 1 301,9-2 0,-1-1 0,-4 1 0,-2 2 189,11 0 1,-4 1 0,-3 4-190,-7 3 0,-3 3 0,-6 10 770,8 13 0,-15 18-770,-19 26 0,-20 18 0,-24-4 0,-15 8 0,-6 3 314,-3-12 1,-4 2 0,-6 0 0,-5 1-315,-2-7 0,-5 2 0,-3-1 0,-4 0 0,-1-2-104,-5 2 1,-3-1-1,-2-2 1,-3 0 0,0-2 103,-4 1 0,-3-2 0,-1-1 0,-1-1 0,1-1 0,1-2 0,0-2 0,-1-1 0,1-1 0,0-2-138,-11 5 1,1-3 0,1-1 0,2-3 137,-11 8 0,4-3 0,3-1-103,9-8 0,3-2 1,3 1 102,-17 16 0,9 3 832,19-7 0,9 3-832,6 5 0,12 3 0,21 10 0,16 4 0,9 9 0,12 2 555,0-24 1,7-1 0,4 0-556,7 4 0,5-2 0,5-2 0,7 0 0,5-2 0,3-2-18,-17-16 1,2-1 0,1-1 0,2-2 17,4-1 0,1-1 0,2-2 0,1-2 0,1-1 0,1-3 0,1-1 0,0-3 0,1-2 0,1-2 0,1-2 0,0-2 0,1-2 0,-1 0 0,2-3 0,0-3 0,0-1 0,0-2 0,1-4 0,1-3 0,3-4 0,0-4 0,1-4 0,-2-3 0,-2-3 0,0-4 0,-1-4 0,-2-2 0,2-5 0,0-3 0,-3-3 0,-1-3 0,-4-3 0,-1-3 0,-3-1 0,-1 1 0,10-7 0,-4 0 0,-2 1 111,-9 4 0,-3 0 0,-2 2-111,10-8 0,-4 3 0,-16 13 0,-2 3 0,33-23 908,-18 18-908,-12 9 1535,-6 3-1535,-5 2 50,-6-1-50,-7-5 0,-8-4 0,-6-11 0,-6-14 0,-9-22 0,-6 27 0,-5-4 0,-9-8 0,-7-1 0,-10-7 0,-6 0 0,-3 4 0,-2 3 0,3 8 0,1 3 0,5 5 0,3 4 0,-23-26 0,17 13 0,20 13 0,30 10 0,54-2 0,1 20 0,11 4 0,-6 5 0,6 3 0,3 0-367,15 1 1,5 2 0,1 1 366,0 2 0,0 1 0,0 1 0,-1 1 0,0 2 0,-3 1 0,-7 1 0,-3 2 0,-4 3 0,17 7 0,-5 4 0,-7 5 0,-7 5 0,-15 3 0,-5 5 0,-9 1 0,-5 3 0,-6 4 0,-6 3 0,-6 0 0,-4 2 549,-3 1 1,-1 1-550,1 1 0,1-1 0,2 1 0,3-2 0,3-1 0,2-2 0,3-3 0,2-1 0,1-2 0,1-1 0,3-2 0,1 0 0,2 0 0,0-1 0,0-2 0,1-1 0,2-1 0,0-1 0,0-2 0,1-1 0,1-1 0,4-2 0,11 2 0,4-2 0,2-3 0,3-5 0,3-2 0,2-3 0,-2-3 0,-2-3 0,-8-5 0,-2-1 0,-4 1 0,-3-2 0,29 1 0,-24-2 0,-26-3 0,-12 0 0,-11 0 0,-3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0T18:23:13.818"/>
    </inkml:context>
    <inkml:brush xml:id="br0">
      <inkml:brushProperty name="width" value="0.2" units="cm"/>
      <inkml:brushProperty name="height" value="0.2" units="cm"/>
      <inkml:brushProperty name="color" value="#FFFFFF"/>
    </inkml:brush>
  </inkml:definitions>
  <inkml:trace contextRef="#ctx0" brushRef="#br0">29 589 24575,'0'-20'0,"-2"-3"0,-1 2 0,-1-2 0,-1 0 0,1 3 0,1 2 0,1 3 0,1 3 0,-1 3 0,1 2 0,0 1 0,0 0 0,1 0 0,0 0 0,0-1 0,0-2 0,0-1 0,0 0 0,0-1 0,0-2 0,0-1 0,0-1 0,0-1 0,0-1 0,0-1 0,0 0 0,1 0 0,-1 0 0,1 1 0,0 0 0,0 1 0,1 1 0,0 1 0,0 2 0,0 0 0,0 2 0,0 0 0,-1 1 0,1 0 0,0 0 0,-1 0 0,1 1 0,-2 1 0,0 4 0,0 1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0T18:19:57.989"/>
    </inkml:context>
    <inkml:brush xml:id="br0">
      <inkml:brushProperty name="width" value="0.05" units="cm"/>
      <inkml:brushProperty name="height" value="0.05" units="cm"/>
      <inkml:brushProperty name="color" value="#FFFFFF"/>
    </inkml:brush>
  </inkml:definitions>
  <inkml:trace contextRef="#ctx0" brushRef="#br0">464 12 24575,'-3'-2'0,"1"-1"0,0 3 0,1-1 0,-1-1 0,-1 0 0,0 1 0,3 1 0,4-1 0,0 2 0,4-1 0,-3 0 0,0 0 0,-1 0 0,-1 0 0,-1 0 0,-7 0 0,1 0 0,-4 0 0,3 1 0,1 0 0,1 2 0,0-2 0,1 1 0,0-1 0,0 0 0,-1 0 0,1-1 0,0 0 0,-1 0 0,2 0 0,-2 0 0,1 0 0,0 0 0,-1 0 0,1 0 0,0 0 0,-1 0 0,1 0 0,0 0 0,0 1 0,0-1 0,-1 1 0,0-1 0,0 1 0,0-1 0,0 1 0,0-1 0,0 0 0,1 0 0,-1 0 0,-1 1 0,1 0 0,-1 0 0,0-1 0,-1 1 0,1-1 0,-1 0 0,1 0 0,-1 0 0,0 0 0,0 0 0,0 0 0,0 0 0,2 0 0,-1 0 0,1 1 0,0-1 0,0 1 0,0-1 0,1 1 0,-1 0 0,1-1 0,-1 1 0,-1 0 0,0 0 0,1 0 0,0 0 0,1 0 0,0 1 0,-1-1 0,1 0 0,0 0 0,0 0 0,-1 0 0,1 1 0,-2 0 0,1 0 0,0 0 0,-1 1 0,-1 0 0,0-1 0,0 1 0,0 0 0,0 0 0,-1 0 0,1 1 0,0-1 0,0 0 0,1-1 0,-1 0 0,0 1 0,0 0 0,0 0 0,0 0 0,0-1 0,0 1 0,-1 0 0,0 1 0,-1 0 0,0 1 0,0 1 0,-1 1 0,1-1 0,-1 2 0,0-1 0,1 0 0,0 0 0,0 1 0,1-1 0,0 1 0,0-1 0,2-1 0,1 0 0,0 0 0,0-1 0,1 1 0,0 0 0,-1 0 0,1 1 0,1 0 0,0 0 0,-1 0 0,1 0 0,0 0 0,0 0 0,1 0 0,-1 0 0,0 0 0,0-1 0,-1 1 0,1-1 0,1-2 0,-1 0 0,1-2 0,2-10 0,1 0 0,3-8 0,1 2 0,1-1 0,1-2 0,1 0 0,0 2 0,-1 1 0,-1 3 0,-1 2 0,-1 2 0,0 0 0,0 2 0,0 0 0,1 0 0,-1-1 0,2-2 0,2-2 0,-1-1 0,1 1 0,0 2 0,-2 1 0,0 0 0,0 2 0,-1 0 0,-1 1 0,0 0 0,-2 2 0,0 1 0,-3 2 0,-2 1 0,-6 3 0,-3 3 0,-4 3 0,-1 1 0,-2 3 0,0 0 0,-1 2 0,2-1 0,1 1 0,2-2 0,2-2 0,1 0 0,3-2 0,0 0 0,1-1 0,2-2 0,0 1 0,-1-1 0,1 1 0,-1 0 0,1 0 0,-1 1 0,0 1 0,1 0 0,-1 0 0,1 0 0,2-1 0,0 0 0,0-1 0,1-2 0,1-2 0,-1-1 0,2-3 0,3-10 0,0-5 0,4-10 0,0-1 0,1-2 0,1 0 0,-1 4 0,0 4 0,-1 5 0,-2 5 0,0 2 0,0 4 0,-1 0 0,0 1 0,0 0 0,0 0 0,1 0 0,-1-1 0,0 0 0,-1 0 0,0 1 0,-2 0 0,0 3 0,-2 3 0,-2 4 0,-2 5 0,-2 4 0,-1 3 0,-1 2 0,0-1 0,0-2 0,1-3 0,2-3 0,1-2 0,1-3 0,1-1 0,0-2 0,0 0 0,0 0 0,1 0 0,0 1 0,-1 2 0,1 1 0,-1 1 0,1-1 0,0 1 0,0-3 0,1-1 0,0-1 0,0-1 0,0-2 0,0-1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0T18:20:00.440"/>
    </inkml:context>
    <inkml:brush xml:id="br0">
      <inkml:brushProperty name="width" value="0.05" units="cm"/>
      <inkml:brushProperty name="height" value="0.05" units="cm"/>
      <inkml:brushProperty name="color" value="#FFFFFF"/>
    </inkml:brush>
  </inkml:definitions>
  <inkml:trace contextRef="#ctx0" brushRef="#br0">1 28 24575,'8'0'0,"0"0"0,-1 0 0,0 0 0,0 0 0,0 0 0,0 0 0,-1 0 0,1-1 0,0 0 0,-1 0 0,0-1 0,-2 0 0,0 1 0,0 0 0,-1 0 0,0 0 0,0 0 0,-1 0 0,1 1 0,1 0 0,-1-1 0,2 0 0,-1-1 0,-1 0 0,-2 0 0,-5 1 0,-2 0 0,-1 1 0,-1 0 0,0 0 0,0 0 0,1 0 0,1 0 0,-1 0 0,-1 0 0,1 0 0,-1 0 0,0 0 0,2 0 0,0 0 0,1 0 0,0 0 0,2 0 0,0 0 0,1 0 0,-1 0 0,1 0 0,0 0 0,1-1 0,4 0 0,-2 0 0,3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0T18:23:20.321"/>
    </inkml:context>
    <inkml:brush xml:id="br0">
      <inkml:brushProperty name="width" value="0.2" units="cm"/>
      <inkml:brushProperty name="height" value="0.2" units="cm"/>
      <inkml:brushProperty name="color" value="#FFFFFF"/>
    </inkml:brush>
  </inkml:definitions>
  <inkml:trace contextRef="#ctx0" brushRef="#br0">169 1 24575,'-8'16'0,"0"0"0,0-3 0,0 1 0,0 1 0,0-1 0,1 0 0,1 0 0,1-3 0,2 0 0,0 0 0,-1-1 0,2 0 0,-1 1 0,0-1 0,1 0 0,0 0 0,-1 0 0,1 0 0,-1 1 0,-1 0 0,1-1 0,-1 1 0,1 0 0,-2 1 0,1 1 0,-1 0 0,0 0 0,0 1 0,1-1 0,-1 1 0,1-1 0,1-1 0,-1-1 0,1 0 0,1-1 0,0-1 0,0-1 0,1-2 0,-1 0 0,1-2 0,0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0T18:23:23.107"/>
    </inkml:context>
    <inkml:brush xml:id="br0">
      <inkml:brushProperty name="width" value="0.2" units="cm"/>
      <inkml:brushProperty name="height" value="0.2" units="cm"/>
      <inkml:brushProperty name="color" value="#FFFFFF"/>
    </inkml:brush>
  </inkml:definitions>
  <inkml:trace contextRef="#ctx0" brushRef="#br0">31 0 24575,'-9'16'0,"0"-1"0,5-6 0,1-1 0,1-1 0,1-2 0,0 0 0,1 0 0,0 0 0,0 2 0,0-3 0,-1 3 0,1-2 0,-1 0 0,1-1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0T18:25:10.596"/>
    </inkml:context>
    <inkml:brush xml:id="br0">
      <inkml:brushProperty name="width" value="0.035" units="cm"/>
      <inkml:brushProperty name="height" value="0.035" units="cm"/>
    </inkml:brush>
  </inkml:definitions>
  <inkml:trace contextRef="#ctx0" brushRef="#br0">975 228 24575,'-3'3'0,"0"1"0,1-2 0,-1 0 0,0 1 0,-1 0 0,1 0 0,0-1 0,0 1 0,-1-1 0,1 0 0,0 1 0,0-1 0,-1 1 0,1-1 0,-1 1 0,1-1 0,0 0 0,-1 1 0,1-1 0,-1 0 0,0 0 0,0 1 0,1-1 0,-1 0 0,1 0 0,-1 0 0,0 0 0,0 0 0,0 0 0,1 1 0,1-1 0,0 0 0,0-1 0,0 1 0,0-1 0,0 0 0,1 0 0,-1 0 0,0 0 0,1 0 0,-2 0 0,1-1 0,0 1 0,0-1 0,1 1 0,0 0 0,0 0 0,-1-1 0,0 1 0,1-1 0,-1 1 0,0 0 0,1-1 0,-1 0 0,0 0 0,-1 0 0,1 0 0,0 0 0,-1 0 0,1 0 0,-1 0 0,0 0 0,1 0 0,-1 0 0,1 0 0,-1 0 0,1 0 0,-1 0 0,0 1 0,1-1 0,0 1 0,-1 0 0,0 0 0,-1-1 0,2 1 0,-1-1 0,0 0 0,0 0 0,1 1 0,-1-1 0,1 1 0,-1 0 0,0 0 0,1-1 0,-1 0 0,1 1 0,0-1 0,-1 1 0,1-1 0,-1 0 0,2 0 0,-2 0 0,1 0 0,-1 0 0,-1 0 0,1 1 0,-1-1 0,1 1 0,-2-1 0,-1 0 0,1 0 0,-2 0 0,1 0 0,-1 0 0,1 0 0,0 0 0,1 0 0,0 0 0,0 0 0,1 0 0,-1 0 0,1 0 0,0 0 0,-1 0 0,0 0 0,0 0 0,0 0 0,1-1 0,-1-1 0,-1 0 0,1 0 0,-1 0 0,0 0 0,-1 0 0,2 0 0,-1 0 0,-1 0 0,1-1 0,-1 1 0,1 0 0,0 0 0,0 0 0,0 0 0,0 0 0,1 0 0,1 0 0,-1 1 0,1-1 0,0 1 0,-1 0 0,1-1 0,0 1 0,0 0 0,0-1 0,0 1 0,-1-1 0,0 0 0,0 0 0,-1 0 0,0 0 0,-1-1 0,-1-1 0,0 0 0,0 0 0,0 0 0,0 0 0,0 0 0,0 1 0,1 0 0,1 0 0,0 0 0,1 1 0,0 0 0,0 0 0,1 0 0,0 1 0,0 0 0,0 0 0,0-1 0,0 1 0,-1-1 0,0 0 0,-1 0 0,-1-1 0,1 0 0,-1 0 0,0 1 0,1-1 0,1 1 0,1 1 0,0-1 0,1 1 0,0 0 0,0 0 0,0-1 0,1 0 0,-2 0 0,0-1 0,0 1 0,-1-2 0,1 1 0,0-1 0,0 1 0,0 1 0,0 1 0,1-1 0,1 1 0,0-1 0,-1 1 0,2-1 0,-2 1 0,1-1 0,0-1 0,-1 0 0,0 0 0,-1-1 0,0 0 0,0-1 0,0 0 0,-1 1 0,0-1 0,1 0 0,-1 0 0,0 1 0,0-1 0,0 1 0,0-1 0,1 1 0,-1 0 0,1 1 0,0 0 0,-1-1 0,1 0 0,-2 0 0,0-1 0,0 1 0,-1-1 0,1 1 0,-1 1 0,1-1 0,0 1 0,0 0 0,0 1 0,2-1 0,-1 0 0,0 1 0,1 0 0,0-1 0,1 2 0,1-1 0,-1 0 0,1 1 0,1-1 0,-1 0 0,1 0 0,1-1 0,0 1 0,0 0 0,1 1 0,1 0 0,0 1 0,-1 0 0,0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0T18:25:16.835"/>
    </inkml:context>
    <inkml:brush xml:id="br0">
      <inkml:brushProperty name="width" value="0.035" units="cm"/>
      <inkml:brushProperty name="height" value="0.035" units="cm"/>
    </inkml:brush>
  </inkml:definitions>
  <inkml:trace contextRef="#ctx0" brushRef="#br0">92 130 24575,'-2'3'0,"-1"0"0,1 0 0,-1 0 0,1 0 0,-1-1 0,2 0 0,-1 0 0,0 0 0,1 0 0,-1-1 0,1 1 0,-1 0 0,0 0 0,0 0 0,0 1 0,0-1 0,0 0 0,0 0 0,0-1 0,-1-1 0,1 0 0,0 0 0,0 0 0,0 0 0,0 0 0,0-1 0,0-2 0,0 1 0,1-1 0,0 0 0,0 0 0,1 0 0,0 0 0,0 0 0,0-1 0,1 0 0,0 0 0,2-1 0,1 2 0,0-1 0,0 1 0,0 0 0,-1 1 0,0 0 0,1 0 0,-1 1 0,0-1 0,-1 1 0,1 0 0,-2-1 0,1 1 0,-1 0 0,0-1 0,0 1 0,0-1 0,-1 0 0,1 0 0,0-1 0,0 1 0,1-1 0,-1 1 0,0-2 0,0 1 0,1-1 0,-1 0 0,0 0 0,0 0 0,0 1 0,0 0 0,0 2 0,1 0 0,0 1 0,1 1 0,-2 0 0,0 1 0,-1 0 0,0 1 0,0 1 0,0-1 0,0 0 0,-1 0 0,-1 1 0,0-1 0,1-1 0,-1 0 0,0 0 0,-1 0 0,1 0 0,-1-1 0,0 2 0,0-1 0,0 0 0,0 1 0,0 0 0,-1 0 0,0-1 0,0 0 0,0 1 0,0-1 0,0 0 0,0 0 0,0 0 0,1 0 0,0 0 0,1 0 0,-1 0 0,1 1 0,0-1 0,-1 1 0,1-1 0,0 0 0,0 0 0,-1 0 0,0 0 0,1-1 0,-1 0 0,1-2 0,1-1 0,0-1 0,1-3 0,0 0 0,0-1 0,2 0 0,0 0 0,3 1 0,0 0 0,0 2 0,1 0 0,-2 2 0,0 0 0,0 0 0,-1 1 0,0 0 0,0-1 0,0 0 0,-1-1 0,1 1 0,-1-1 0,1 1 0,-1 0 0,0 0 0,1-1 0,-1 0 0,0 0 0,0-1 0,-1 0 0,1 0 0,0 0 0,0-1 0,1 1 0,0-1 0,0 1 0,0 0 0,1 0 0,-1 1 0,0 0 0,1-1 0,-1 1 0,1 1 0,-1 0 0,-1 1 0,-1 1 0,-1 2 0,0 1 0,0-1 0,0 2 0,0-1 0,0 0 0,0 0 0,-1 1 0,0-1 0,-1-1 0,0 0 0,0 0 0,0 0 0,0 1 0,0-1 0,0 1 0,1-1 0,-1 0 0,1 0 0,-1 0 0,0 0 0,1 0 0,0-1 0,0-1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1T01:26:28.008"/>
    </inkml:context>
    <inkml:brush xml:id="br0">
      <inkml:brushProperty name="width" value="0.1" units="cm"/>
      <inkml:brushProperty name="height" value="0.1" units="cm"/>
      <inkml:brushProperty name="color" value="#FFFFFF"/>
    </inkml:brush>
  </inkml:definitions>
  <inkml:trace contextRef="#ctx0" brushRef="#br0">0 1 24575,'0'0'0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1T01:26:33.616"/>
    </inkml:context>
    <inkml:brush xml:id="br0">
      <inkml:brushProperty name="width" value="0.1" units="cm"/>
      <inkml:brushProperty name="height" value="0.1" units="cm"/>
      <inkml:brushProperty name="color" value="#FFFFFF"/>
    </inkml:brush>
  </inkml:definitions>
  <inkml:trace contextRef="#ctx0" brushRef="#br0">1 0 24575,'0'0'0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1T01:26:35.722"/>
    </inkml:context>
    <inkml:brush xml:id="br0">
      <inkml:brushProperty name="width" value="0.1" units="cm"/>
      <inkml:brushProperty name="height" value="0.1" units="cm"/>
      <inkml:brushProperty name="color" value="#FFFFFF"/>
    </inkml:brush>
  </inkml:definitions>
  <inkml:trace contextRef="#ctx0" brushRef="#br0">0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4T18:33:05.952"/>
    </inkml:context>
    <inkml:brush xml:id="br0">
      <inkml:brushProperty name="width" value="0.05" units="cm"/>
      <inkml:brushProperty name="height" value="0.05" units="cm"/>
      <inkml:brushProperty name="color" value="#F6630D"/>
    </inkml:brush>
  </inkml:definitions>
  <inkml:trace contextRef="#ctx0" brushRef="#br0">0 0 24575,'17'11'0,"29"22"0,2-3 0,11 4 0,4 1 0,9 1 0,7 0-1361,0-3 1,6 1-1,5-2 1,3-1 1360,-5-4 0,3 0 0,3-2 0,1-1 0,2-2-362,-12-3 1,2-2-1,1-1 1,1-1-1,0-2 1,1 0 361,1-2 0,2-1 0,0-2 0,-1-1 0,1 0 0,-1-2 0,-4 0 0,0-1 0,-1-1 0,0 0 0,0-2 0,-1 1-97,15-1 1,0-1 0,-1-1-1,-1 0 1,0 0 96,-5 0 0,0-1 0,-1-1 0,0 1 0,-3-1-266,-5 0 0,-2-1 0,-1 0 1,0 0-1,-1 0 266,17-2 0,-2-1 0,1 0 0,-2 1 0,-1-1 0,-1 0 0,0 0 0,-2 0 0,-5 1 0,-1 1 0,-1 0 0,0-1 0,-2 1 0,-1 0 0,0 0 0,-2 1 0,21-2 0,-3 0 0,-3 1 520,-14 1 0,-4-1 1,0 1-521,-2 0 0,-1 0 0,-3 0 0,20-1 0,-4 0 1351,-11 1 0,-3 1-1351,-2 1 0,-2 0 1278,-7 0 0,-1 1-1278,0 1 0,2 0 1074,5 2 1,2 0-1075,3 2 0,1 2 227,-4 1 0,-1 1-227,-4 2 0,-3 2 0,-6 0 0,-2 1 0,38 12 0,-3 7 0,-15 1 0,-10 0 0,-10 2 0,-13-8 0,-11-4 0,-7-6 0,-8-4 0,-6-4 0,-5-4 0,-4-6 0,-7-8 0,-11-5 0,-17-5 0,-21 2 0,-23 4 0,-13 16 0,-2 15 0,10 15 0,19 16 0,24 6 0,24-1 0,48-10 0,46-14 0,-26-22 0,2-3 0,7-6 0,-1-4 0,34-15 0,-25-15 0,-38 1 0,-50 7 0,-28 13 0,-22 17 0,9 12 0,19 13 0,19 11 0,35 3 0,34-7 0,27-10 0,18-18 0,-7-21 0,-21-15 0,-27-7 0,-34 2 0,-29 14 0,-16 11 0,-2 14 0,10 13 0,13 12 0,32 6 0,31-7 0,30-13 0,18-22 0,-15-20 0,-26-9 0,-39-3 0,-37 14 0,-24 12 0,-11 10 0,6 11 0,15 4 0,16 3 0,13-6 0,10-9 0,3-7 0,1-6 0,-1 2 0,-4 3 0,-3 3 0,-1 4 0,1 3 0,4 3 0,3 2 0,2-1 0,-8-5 0,-24-8 0,-24-5 0,-21-2 0,-5-1 0,18 1 0,19-1 0,26-3 0,35-5 0,29 0 0,25 2 0,11 7 0,-6 11 0,-13 16 0,-18 17 0,-35 13 0,-48 5 0,-46-13 0,31-22 0,-2-5 0,-3-6 0,1-7 0,-31-27 0,37-22 0,49-12 0,48 8 0,27 22 0,10 17 0,-14 13 0,-14 8 0,-22 7 0,-17 6 0,-12 1 0,-10-5 0,-4-8 0,-1-13 0,16-12 0,24-9 0,22 2 0,13 9 0,-1 14 0,-12 17 0,-16 13 0,-13 9 0,-15-1 0,-18-7 0,-11-8 0,-8-9 0,3-14 0,13-12 0,24-7 0,25 0 0,10 10 0,6 14 0,-12 18 0,-14 17 0,-18 10 0,-33-1 0,-24-14 0,-23-13 0,2-15 0,16-17 0,30-12 0,44-10 0,34 5 0,31 9 0,1 12 0,-10 15 0,-20 10 0,-23 11 0,-17 4 0,-21-5 0,-16-7 0,-14-12 0,-4-17 0,7-16 0,14-6 0,23 0 0,25 11 0,15 18 0,8 16 0,-6 18 0,-13 12 0,-11 2 0,-31-6 0,-35-13 0,-30-16 0,-20-17 0,4-12 0,18-3 0,18 4 0,19 8 0,16 6 0,6 4 0,8 2 0,0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1T01:26:44.561"/>
    </inkml:context>
    <inkml:brush xml:id="br0">
      <inkml:brushProperty name="width" value="0.035" units="cm"/>
      <inkml:brushProperty name="height" value="0.035" units="cm"/>
    </inkml:brush>
  </inkml:definitions>
  <inkml:trace contextRef="#ctx0" brushRef="#br0">1 0 24575,'6'1'0,"0"1"0,0 1 0,1 0 0,-1 0 0,1 0 0,-1-1 0,0 1 0,-1 0 0,0 0 0,0 1 0,0-1 0,-1 0 0,0 0 0,0-1 0,0 0 0,-1 0 0,0-1 0,1 0 0,0 0 0,-1 0 0,1-1 0,0 0 0,0 0 0,1 0 0,0 0 0,0 0 0,1 0 0,-1 0 0,0 0 0,0 0 0,0 0 0,0 0 0,0 0 0,0 0 0,1-1 0,1-1 0,0-1 0,0 1 0,0-1 0,-1 1 0,1-1 0,-1 1 0,0-1 0,-1 1 0,0 1 0,0-2 0,-1 1 0,1 0 0,-1 0 0,0 0 0,1 0 0,-1 0 0,-1 1 0,1 0 0,-2 0 0,0 0 0,-1 1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4T18:32:46.970"/>
    </inkml:context>
    <inkml:brush xml:id="br0">
      <inkml:brushProperty name="width" value="0.05" units="cm"/>
      <inkml:brushProperty name="height" value="0.05" units="cm"/>
      <inkml:brushProperty name="color" value="#F6630D"/>
    </inkml:brush>
  </inkml:definitions>
  <inkml:trace contextRef="#ctx0" brushRef="#br0">22 0 24575,'31'4'0,"32"12"0,-11 1 0,8 4 0,0 1 0,4 3 0,4 2 0,14 6 0,3 3 0,2 1-513,-19-7 0,1 0 0,1 0 0,-2 1 513,23 12 0,0 0 0,-4-1 0,-12-4 0,-3-1 0,-3 1 179,18 12 1,-6 1-180,-9-3 0,-6-1 0,-13-5 0,-4 0 0,-2 3 0,-4 1 0,-5-1 0,-2 0 0,-1 3 0,-3 2 773,1 2 1,-2 1-774,-4-4 0,-2 1 73,0 0 0,-2 0-73,-2-1 0,-1 1 0,-1 0 0,-1 0 0,-1 1 0,-2 1 0,-3-2 0,-1 0 0,4 44 0,-15-2 0,-14 7 0,0-50 0,-4 1 0,-8 5 0,-3-1 0,-5 1 0,-4-1 0,-4 0 0,-2 0 0,0-1 0,-1-1 0,-1-3 0,-1-2 0,3-4 0,-1-2 0,-1 0 0,-1-2 0,-3-1 0,-2 0 0,-1-1 0,-1-1 0,-2 1 0,-1-1 0,-2-2 0,-1 0 0,-1 1 0,-2-1 0,-1-1 0,-1 0 0,4-2 0,2 0 0,4-4 0,1 0 0,-1 0 0,2 0 0,2 0 0,1 2 0,-3 2 0,1 2 0,0 2 0,2 3 0,2 2 0,2 3 0,1 0 0,2 3 0,0 6 0,3 2 0,5 2 0,3 2 0,5 1 0,5 0 0,3-3 0,6-1 0,3 30 0,25-15 0,13-15 0,14 8 0,7 9 0,1 12 0,-20-35 0,2 2 0,3 5 0,3 1 0,1 1 0,2 0 0,1 2 0,0-1 0,-1-4 0,-1-1 0,-3-5 0,0-3 0,1-1 0,3-2 0,-1-4 0,4-3 0,6-2 0,5-3 0,9-3 0,6-5 0,14-1 0,6-4 0,-20-9 0,3-1 0,2-2-245,0 0 1,1-1-1,2-2 245,5-2 0,2-2 0,-1-2 0,-2-2 0,0-2 0,-1-1 0,1-3 0,-1-1 0,0-2 0,-4 0 0,0-2 0,-2-1 0,-6 0 0,-2 0 0,-1-1 0,1-1 0,0 0 0,-2-2-89,23-11 1,-1-2 88,-25 9 0,0-2 0,-1 0 0,21-13 0,-2-2 0,-1-2 0,-1-1 0,1 1 0,-2 0 0,-6 4 0,0 0 0,0 1 0,-1 2 0,-5 4 0,0 1 0,1 0 0,-1 0 0,-1 0 0,-2-1 364,-1 2 0,-1-2-364,-7-1 0,-4-2 91,-8 0 1,-4-4-92,-5-4 0,-6-3 0,-7-4 0,-7-3 0,-3-5 0,-6-1 0,-6-1 0,-7 0 0,-10-4 0,-7 2 0,-10-1 0,-8 3 0,-13-2 0,-5 4 0,-5 1 0,-5 4 0,-3 4 0,-2 6 0,0 5 0,0 4 0,2 8 0,1 4 0,2 6 0,0 4 0,3 5 0,0 4 0,1 7 0,1 5 0,1 7 0,1 5 0,-2 7 0,3 5 0,-2 9 0,1 3 0,2 3 0,1 2 0,1 3 0,2 2 0,5-2 0,4 2 0,5-2 0,5 2 0,7-2 0,6 2 0,8 3 0,6 2 0,9 10 0,8 4 0,13 13 0,12 4-315,-1-22 1,5 0 0,5 0 314,10 6 0,6 0 0,5-1 0,7 0 0,4-2 0,4-2 0,-12-15 0,2-2 0,2-1 0,1 0-475,3 1 1,1-1-1,1 0 1,2-1 474,3 2 0,2 0 0,1-1 0,0-1 0,1 1 0,0-1 0,1 0 0,3-2-478,-12-8 0,2-1 0,0-1 0,2-2 0,2-2 478,4 0 0,1-3 0,2-2 0,2-2 0,2-3 0,-8-4 0,3-3 0,1-1 0,1-2 0,0-2 0,0-2 0,1-1 0,1-2 0,0-1 0,1-3 0,-2-1 0,-1-3 0,13-2 0,-1-3 0,-1-3 0,-2-2 0,-1-1 0,-7-1 0,0 0 0,-2-3 0,-3-2 0,-2-2-279,8-7 1,-4-3-1,-2-3 1,-3-1 278,-6 3 0,-2-2 0,-2-1 0,-2-2 0,14-14 0,-4-3 0,-3-2 122,-7 4 1,-2-1 0,-5 0-123,12-16 0,-3 2 780,-2 9 0,-2 7-780,-9 12 0,0 9 1259,-3 7 0,0 11-1259,1 14 0,-3 14 0,-6 22 0,-9 16 0,-16 8 0,-8 12 0,-9 4-254,-7-1 1,-8 4 0,-6 3 0,-7 0 253,-3-6 0,-6 1 0,-5 1 0,-5-1 0,-4 0-550,0-7 1,-4 1-1,-5-1 1,-2-1-1,-4-2 1,-3-2 549,3-9 0,-4-1 0,-3-1 0,-1-2 0,-3-1 0,-1-2 0,-2-1-510,-4 0 1,-3 0 0,-1-3 0,-2 0-1,-2-3 1,-1-1 0,0-2 509,7-6 0,-2-1 0,0-1 0,-2-2 0,0-1 0,-1-1 0,0-2 0,0-1 0,-2-2 0,0 0 0,-2-3 0,1 0 0,-1-2 0,1-1 0,0 0 0,0-2 0,-7 1 0,0-2 0,0 0 0,1-2 0,0-2 0,2-1 0,1-1-269,-5-2 0,1-1 0,1-1 0,2-3 0,1-2 0,2-2 269,-7-3 0,2-2 0,1-3 0,3-3 0,4-5 91,-9-7 1,4-4-1,4-6 1,4-4-92,9-3 0,3-3 0,5-6 0,5-4 0,4-4 0,5-6 0,5-3 0,6-4 0,8-3 0,7-3 0,5-4 0,4-1 0,4-8 0,6-4 0,5-1 0,5 0 176,3 13 1,4-1 0,3 0 0,4-1-1,2 1-176,6-1 0,3-1 0,3 0 0,4 2 0,1 2 0,1 3 0,3 1 0,3 2 0,1 1 0,2 3 565,11-13 1,4 2 0,1 4 0,0 2-566,-5 8 0,0 3 0,1 3 0,0 2 559,13-10 0,0 5 1,-1 2-560,-5 6 0,-2 3 0,0 4 0,21-14 0,-2 7 692,-11 8 0,-1 3-692,-6 6 0,0 1 1177,-1 3 0,0 2-1177,-2 2 0,2 2 844,7-1 0,3 3-844,4 1 0,0 2 386,3 2 0,0 0-386,-4 4 0,0 1 0,-4 0 0,-2 2 0,-4 4 0,-1 1 0,-4 2 0,-1 2 0,1 3 0,-1 8 0,-2 13 0,-4 10 0,2 18 0,-5 11 0,0 15 0,-6 10 0,-14-14 0,-4 5 0,-2 2-321,-2 2 1,-3 1 0,-1 1 320,-1 4 0,-2 1 0,-1-2 0,1-5 0,-1-2 0,-2-1-31,-2-5 1,0 0 0,-2-3 30,3 22 0,-4-2 0,-5-4 0,-6-1 0,-9 5 0,-8-3 0,-9-10 0,-9-4 0,-10 4 0,-8-3 0,-7-4 0,-3-2 0,0 1 0,1 2 0,5 0 0,6 3 0,11 4 0,12 4 0,11 7 0,16 4 0,13-20 0,9 1 0,8 1-100,12 11 0,9 0 0,4-2 100,6 2 0,5-2 0,3-2 0,-13-19 0,3-1 0,-1 0 0,0-1 0,12 16 0,-1-1 0,-4 0-138,-8-6 1,-3 0 0,-3 1 137,-5-3 0,-4 1 0,-4 1 0,4 24 0,-9 1 0,-10-4 0,-6 1 0,-5 2 0,-4 1 0,-3 6 0,-2 3 0,1-31 0,0 1 0,0 1 0,-1 2 0,1 1 0,1 0 0,2-1 0,1 0 0,4-1 0,3-3 0,4 0 0,4-1 0,16 27 0,9-4 0,11-6 0,8-5 0,4-6 0,4-5 0,5-5 0,1-3 0,-2-5 0,0-3 0,-4-4 0,-1-2 0,-7-4 0,-3-3 0,-9-5 0,-1-2 0,-3-1 0,-1-2 1230,41 21-1230,-38-29 0,0-2 534,47 9-534,4-15 0,1-7 0,-6-3 0,-8-3 0,-22-1 0,-16-1 0,-14-1 0,-11 0 0,-11 1 0,-5 1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4T18:32:54.577"/>
    </inkml:context>
    <inkml:brush xml:id="br0">
      <inkml:brushProperty name="width" value="0.05" units="cm"/>
      <inkml:brushProperty name="height" value="0.05" units="cm"/>
      <inkml:brushProperty name="color" value="#F6630D"/>
    </inkml:brush>
  </inkml:definitions>
  <inkml:trace contextRef="#ctx0" brushRef="#br0">1048 12 24575,'47'0'0,"40"0"0,-16-1 0,8-1 0,-14 1 0,4 0 0,1 0-491,3 0 0,2 0 0,2 0 491,9-1 0,3 1 0,0 2-352,1 1 1,0 1 0,1 4 351,4 2 0,0 4 0,1 3 0,-21-2 0,0 3 0,1 2 0,-1 1-268,1 5 0,0 2 0,0 1 0,1 2 268,4 2 0,2 1 0,0 1 0,1 1 0,5 3 0,1 1 0,1 0 0,0 1 0,-16-7 0,-1 0 0,1 0 0,-1 1 0,-1-1 0,13 8 0,-2-1 0,-1 0 0,-2 1 0,-5-3 0,-2 0 0,-1 0 0,-3 0-196,12 9 0,-3 0 0,-3 0 196,-11-4 0,-4 1 0,-2 0 0,20 21 0,-8 0 309,-16-9 1,-8 2-310,-13-3 0,-11 1 536,-13-3 0,-13 0-536,-20-1 0,-16-3 0,-25 0 0,-15-7 0,5-16 0,-8-5 0,-3-3 42,13-5 1,-3-3 0,-1-1 0,-2-1-43,-5-1 0,-3-2 0,0-2 0,0-1 0,-1-1 0,0-2 0,1-2 0,0-1 0,5-1 0,1-1 0,1-2 0,0 0-94,-19-3 1,2-2 0,1-2 93,6 0 0,1-2 0,3 1 0,8 3 0,2 1 0,1 0-69,2 1 1,1 1 0,2 1 68,-26-2 0,2 4 0,10 2 0,1 2 0,6 2 0,3 2 784,6 5 1,2 4-785,4 3 0,1 4 503,3 7 1,1 4-504,0 3 0,2 4 117,0 6 0,2 3-117,1 3 0,3 2 0,3 3 0,3 2 0,3 0 0,5 2 0,6-1 0,4 1 0,5 1 0,4 0 0,5-1 0,5-1 0,3 3 0,4-2 0,4-5 0,4-2 0,16 39 0,9-9 0,6-5 0,3 3 0,8-1 0,-20-38 0,5-2 0,13 1 0,7-3 0,11-1 0,6-3 0,16 1 0,5-4-200,-25-8 1,2-1-1,0-2 200,-2 0 0,0 0 0,-1-1 0,-3 1 0,-1-1 0,-1 1 0,22 6 0,-3 1 0,-13-2 0,-3 2 0,-7 0 0,-4 1 0,-7 0 0,-3 2 0,20 24 0,-13 2 599,-13 1-599,-7 1 0,-8 3 0,-6-2 0,-5-6 0,-4-9 0,-3-12 0,-3-9 0,-3-6 0,-4 0 0,-6-1 0,-11 7 0,-13 10 0,-14 10 0,-19 17 0,27-22 0,-3 2 0,-9 7 0,-4 2 0,-13 6 0,-5 1 0,15-13 0,-4 0 0,0 0-199,-4-1 1,-2 1 0,0-2 198,-2-1 0,-2-1 0,0-1 0,4-3 0,-1 0 0,0-2 0,-5 1 0,-1-1 0,0-2 0,0 0 0,1-1 0,0-1 0,7-3 0,1 0 0,3-3 0,-15 6 0,6-8 0,-20-14 0,0-33 0,33-6 0,-3-9 0,9 7 0,-2-4 0,-2-1-283,-4-7 1,0-2 0,-1-2 282,-4-5 0,0-3 0,2 0 0,4 1 0,2-2 0,2-1 0,2-1 0,2-2 0,3 0 0,5 1 0,2-1 0,4 0 116,8 2 1,3 1 0,4-1-117,-5-28 0,7 0 0,8 4 0,8 0 0,5 2 0,7 2 0,7-3 0,6 2 0,6-1 0,4 2 0,6 1 0,3 3 0,0 3 0,2 2 0,0 5 0,2 3 0,0 3 0,2 1 0,0 3 0,3 2 0,2 0 0,1 1 431,4 0 0,2 1-431,3 1 0,2 0 0,5-2 0,3 3 0,2 1 0,3 3 0,5 1 0,2 2 0,4 3 0,4 3-167,-22 13 0,2 2 1,1 0 166,0 2 0,1 1 0,1 0 0,1 2 0,1 2 0,0-1 0,0 2 0,-1-1 0,0 2 0,-5 2 0,-2 0 0,1 1 0,-1-1 0,0 0 0,-1 0-10,28-6 0,-3 2 10,-6 2 0,-3 2 0,-6 3 0,-2 3 0,-2 2 0,0 3 0,3 2 0,1 1 0,13 1 0,3 2-242,-23 1 1,1 2-1,2 1 242,9 1 0,2 2 0,1 1 0,5 2 0,2 2 0,0 1 0,-2 0 0,0 2 0,0 0 0,1 0 0,1 2 0,-3-1 0,-6 0 0,0 0 0,-3 1 0,-3 0 0,-2 0 0,0 1 0,-1-1 0,1 1 0,-1 0 0,-3 0 0,-1-1 0,2 1 0,6 2 0,2 0 0,1-1 0,2 0 0,1-1 0,3-1-268,7 1 0,3-1 1,3-2 267,-19-4 0,1-1 0,2-1 0,-1-1 0,0-1 0,0-2 0,0 0 0,0-1 0,-3-1 0,0 0 0,0 0 0,-3-2-168,18-1 0,-2 0 0,-4-3 168,-13 0 0,-4-2 0,-2-1 0,20-5 0,-5-2 0,-15-1 0,-6-1 674,30-14-674,-28 7 1521,-26 9-1521,-15 8 587,-7 27-587,-4 42 0,-8-5 0,-3 10 0,-2-7 0,-3 4 0,-2 4-365,-3 13 0,-4 3 0,-2 1 365,-4 3 0,-2 0 0,-4 0 0,-4 2 0,-3-1 0,-3-2 0,-1-1 0,-2-1 0,-1-2 0,-1-5 0,-2-2 0,0-2 0,2-3 0,0-1 0,-1-3-47,3-10 0,0-3 1,-1-3 46,-14 13 0,-3-8 0,-1-13 0,-3-6 0,-7-7 0,-3-6 0,1-6 0,-2-6 0,1-3 0,0-4 543,0-2 1,-2-4-544,-4-5 0,-1-4 0,-12-5 0,-1-3 0,-3-2 0,-1-1 0,-1-2 0,0 0 0,4 3 0,0 1 0,3 3 0,-1 1 0,3 2 0,0 2 74,4 2 0,2 2-74,4 2 0,2 3 0,2 5 0,3 7 0,1 6 0,5 10 0,-2 18 0,7 13 0,6 16 0,10 11-327,16-16 0,5 5 1,6 3 326,5 8 0,8 3 0,7 1 0,5-18 0,6 2 0,4 0 0,4-1-427,4 2 1,4 0-1,4-1 1,4-1 426,7 1 0,4-1 0,4-2 0,1-2 0,3-1 0,3-1 0,2-3 0,0-2 0,0-3 0,2-4 0,0-1 0,0-1 0,-2-3 0,1-1 0,-1-2 0,0-1-305,18 10 1,0-3 0,-2-1 304,-5-4 0,0 0 0,-2-2 0,-4-5 0,-1-1 0,-2-1-41,-6-5 1,-2 0-1,-1-2 41,23 12 0,-2-1 0,-5-2 0,-1 0 421,-3 1 0,-1 1-421,-4 1 0,-3 1 844,-5 1 0,-3 3-844,-3 1 0,-4 4 521,-4 2 0,-4 3-521,-1 4 0,-5 2 74,-7 4 1,-4 2-75,-4 2 0,-4 1 0,-3 0 0,-4 1 0,-2 0 0,-4-1 0,-3-7 0,-3-3 0,-1-11 0,0-4 0,-2 22 0,14-25 0,25 4 0,27 19 0,-14-21 0,5 1 0,11 9 0,4 1 0,7 0 0,3-1 0,2-2 0,1-3 0,-4-8 0,-2-5 0,-8-8 0,-2-3 0,-6-6 0,-3-2 0,32 10 0,-14-7 0,-14-2 0,-10 0 0,1 7 0,2 16 0,12 21 0,-26-23 0,0 3 0,4 6 0,0 1 0,3 4 0,-1 2 0,0 0 0,-1 1 0,-1 0 0,-1-1 0,-4 0 0,-1 0 0,-4-2 0,-2 2 0,-5-1 0,-3 3 0,-2 3 0,-4 1 0,-2 0 0,-2-1 0,-4 1 0,-2-2 0,0-4 0,-2-3 0,1 40 0,-1-41 0,1-22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4T18:32:59.815"/>
    </inkml:context>
    <inkml:brush xml:id="br0">
      <inkml:brushProperty name="width" value="0.05" units="cm"/>
      <inkml:brushProperty name="height" value="0.05" units="cm"/>
      <inkml:brushProperty name="color" value="#F6630D"/>
    </inkml:brush>
  </inkml:definitions>
  <inkml:trace contextRef="#ctx0" brushRef="#br0">574 0 24575,'0'23'0,"0"11"0,0 59 0,0-20 0,0 7 0,0-11 0,0 5 0,0 3-578,0 13 0,0 3 0,0 1 578,0-19 0,0 1 0,0 0 0,0 2 0,0 3 0,0 1 0,1 1 0,4 1-463,2 4 0,4 2 1,3 0-1,4 1 463,3-12 0,2 2 0,4 0 0,3-1 0,4-2 0,3 1 0,3-1 0,4-1 0,3-2 0,4-1 0,4 1 0,5-2 0,3-2 0,2-2 0,4-3-505,3-2 0,3-2 0,3-3 1,2-3-1,-1-4 505,-3-6 0,0-3 0,1-3 0,1-2 0,0-1 0,0-2 0,0-2 0,1-2 0,-1-2 0,-2-1-232,12 1 1,-1-3 0,-2-2 0,-3-1 231,13 0 0,-4-2 0,-3 0 272,-10-3 0,-2 0 0,-4-1-272,14 5 0,-7 1 958,-12-1 0,-5 2-958,-10 1 0,-4 1 2842,31 29-2842,-24 4 1309,-24 8-1309,-55 18 0,-26-30 0,-19-1 0,-8-7 0,-13-1 0,-7 0-706,19-12 0,-5 0 1,-5 0-1,-1 0 1,-2 0 705,8-3 0,-3 0 0,-1 0 0,0 0 0,-2 0 0,2 1 0,-4 1 0,-1 1 0,0 0 0,0 0 0,1 0 0,2 0 0,4-1 0,0 0 0,2-1 0,0 1 0,2 1 0,2 0-366,-6 3 1,3 1 0,1 0 0,2 0 0,2 2 365,-12 7 0,2 0 0,4 2 0,4 0-142,13-6 0,3 1 0,3 0 0,3 0 142,-6 9 0,4 0 0,5 0 0,-9 14 0,9-1 0,19-12 0,5-1 1577,6-7 1,2-1-1578,-6 34 2142,10-3-2142,8-7 776,4 0-776,4-3 0,2-13 0,1-9 0,6-12 0,8-11 0,13-5 0,13 8 0,15 24 0,-18-10 0,1 6 0,7 11 0,3 5 0,12 8 0,6 3-541,-11-17 1,6 1 0,4 0 540,-3-8 0,4 0 0,4 0 0,1-2-501,9 3 1,3 0 0,2-3-1,3-2 501,-14-8 0,1-2 0,1-2 0,3-1 0,2-3-591,10-1 1,3-2-1,2-3 1,2-2 0,0-3 590,-13-5 0,0-2 0,1-2 0,1-2 0,0-1 0,2-2 0,6-2 0,1-1 0,2-3 0,-1-1 0,0-2 0,-2 0 0,-5-1 0,-1-1 0,0-1 0,-2-2 0,0 0 0,-3-1-302,8-4 1,-2-2-1,-2 0 1,-2-1 0,-1 1 301,9-2 0,-1-1 0,-4 1 0,-2 2 189,11 0 1,-4 1 0,-3 4-190,-7 3 0,-3 3 0,-6 10 770,8 13 0,-15 18-770,-19 26 0,-20 18 0,-24-4 0,-15 8 0,-6 3 314,-3-12 1,-4 2 0,-6 0 0,-5 1-315,-2-7 0,-5 2 0,-3-1 0,-4 0 0,-1-2-104,-5 2 1,-3-1-1,-2-2 1,-3 0 0,0-2 103,-4 1 0,-3-2 0,-1-1 0,-1-1 0,1-1 0,1-2 0,0-2 0,-1-1 0,1-1 0,0-2-138,-11 5 1,1-3 0,1-1 0,2-3 137,-11 8 0,4-3 0,3-1-103,9-8 0,3-2 1,3 1 102,-17 16 0,9 3 832,19-7 0,9 3-832,6 5 0,12 3 0,21 10 0,16 4 0,9 9 0,12 2 555,0-24 1,7-1 0,4 0-556,7 4 0,5-2 0,5-2 0,7 0 0,5-2 0,3-2-18,-17-16 1,2-1 0,1-1 0,2-2 17,4-1 0,1-1 0,2-2 0,1-2 0,1-1 0,1-3 0,1-1 0,0-3 0,1-2 0,1-2 0,1-2 0,0-2 0,1-2 0,-1 0 0,2-3 0,0-3 0,0-1 0,0-2 0,1-4 0,1-3 0,3-4 0,0-4 0,1-4 0,-2-3 0,-2-3 0,0-4 0,-1-4 0,-2-2 0,2-5 0,0-3 0,-3-3 0,-1-3 0,-4-3 0,-1-3 0,-3-1 0,-1 1 0,10-7 0,-4 0 0,-2 1 111,-9 4 0,-3 0 0,-2 2-111,10-8 0,-4 3 0,-16 13 0,-2 3 0,33-23 908,-18 18-908,-12 9 1535,-6 3-1535,-5 2 50,-6-1-50,-7-5 0,-8-4 0,-6-11 0,-6-14 0,-9-22 0,-6 27 0,-5-4 0,-9-8 0,-7-1 0,-10-7 0,-6 0 0,-3 4 0,-2 3 0,3 8 0,1 3 0,5 5 0,3 4 0,-23-26 0,17 13 0,20 13 0,30 10 0,54-2 0,1 20 0,11 4 0,-6 5 0,6 3 0,3 0-367,15 1 1,5 2 0,1 1 366,0 2 0,0 1 0,0 1 0,-1 1 0,0 2 0,-3 1 0,-7 1 0,-3 2 0,-4 3 0,17 7 0,-5 4 0,-7 5 0,-7 5 0,-15 3 0,-5 5 0,-9 1 0,-5 3 0,-6 4 0,-6 3 0,-6 0 0,-4 2 549,-3 1 1,-1 1-550,1 1 0,1-1 0,2 1 0,3-2 0,3-1 0,2-2 0,3-3 0,2-1 0,1-2 0,1-1 0,3-2 0,1 0 0,2 0 0,0-1 0,0-2 0,1-1 0,2-1 0,0-1 0,0-2 0,1-1 0,1-1 0,4-2 0,11 2 0,4-2 0,2-3 0,3-5 0,3-2 0,2-3 0,-2-3 0,-2-3 0,-8-5 0,-2-1 0,-4 1 0,-3-2 0,29 1 0,-24-2 0,-26-3 0,-12 0 0,-11 0 0,-3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4T18:33:05.952"/>
    </inkml:context>
    <inkml:brush xml:id="br0">
      <inkml:brushProperty name="width" value="0.05" units="cm"/>
      <inkml:brushProperty name="height" value="0.05" units="cm"/>
      <inkml:brushProperty name="color" value="#F6630D"/>
    </inkml:brush>
  </inkml:definitions>
  <inkml:trace contextRef="#ctx0" brushRef="#br0">0 0 24575,'17'11'0,"29"22"0,2-3 0,11 4 0,4 1 0,9 1 0,7 0-1361,0-3 1,6 1-1,5-2 1,3-1 1360,-5-4 0,3 0 0,3-2 0,1-1 0,2-2-362,-12-3 1,2-2-1,1-1 1,1-1-1,0-2 1,1 0 361,1-2 0,2-1 0,0-2 0,-1-1 0,1 0 0,-1-2 0,-4 0 0,0-1 0,-1-1 0,0 0 0,0-2 0,-1 1-97,15-1 1,0-1 0,-1-1-1,-1 0 1,0 0 96,-5 0 0,0-1 0,-1-1 0,0 1 0,-3-1-266,-5 0 0,-2-1 0,-1 0 1,0 0-1,-1 0 266,17-2 0,-2-1 0,1 0 0,-2 1 0,-1-1 0,-1 0 0,0 0 0,-2 0 0,-5 1 0,-1 1 0,-1 0 0,0-1 0,-2 1 0,-1 0 0,0 0 0,-2 1 0,21-2 0,-3 0 0,-3 1 520,-14 1 0,-4-1 1,0 1-521,-2 0 0,-1 0 0,-3 0 0,20-1 0,-4 0 1351,-11 1 0,-3 1-1351,-2 1 0,-2 0 1278,-7 0 0,-1 1-1278,0 1 0,2 0 1074,5 2 1,2 0-1075,3 2 0,1 2 227,-4 1 0,-1 1-227,-4 2 0,-3 2 0,-6 0 0,-2 1 0,38 12 0,-3 7 0,-15 1 0,-10 0 0,-10 2 0,-13-8 0,-11-4 0,-7-6 0,-8-4 0,-6-4 0,-5-4 0,-4-6 0,-7-8 0,-11-5 0,-17-5 0,-21 2 0,-23 4 0,-13 16 0,-2 15 0,10 15 0,19 16 0,24 6 0,24-1 0,48-10 0,46-14 0,-26-22 0,2-3 0,7-6 0,-1-4 0,34-15 0,-25-15 0,-38 1 0,-50 7 0,-28 13 0,-22 17 0,9 12 0,19 13 0,19 11 0,35 3 0,34-7 0,27-10 0,18-18 0,-7-21 0,-21-15 0,-27-7 0,-34 2 0,-29 14 0,-16 11 0,-2 14 0,10 13 0,13 12 0,32 6 0,31-7 0,30-13 0,18-22 0,-15-20 0,-26-9 0,-39-3 0,-37 14 0,-24 12 0,-11 10 0,6 11 0,15 4 0,16 3 0,13-6 0,10-9 0,3-7 0,1-6 0,-1 2 0,-4 3 0,-3 3 0,-1 4 0,1 3 0,4 3 0,3 2 0,2-1 0,-8-5 0,-24-8 0,-24-5 0,-21-2 0,-5-1 0,18 1 0,19-1 0,26-3 0,35-5 0,29 0 0,25 2 0,11 7 0,-6 11 0,-13 16 0,-18 17 0,-35 13 0,-48 5 0,-46-13 0,31-22 0,-2-5 0,-3-6 0,1-7 0,-31-27 0,37-22 0,49-12 0,48 8 0,27 22 0,10 17 0,-14 13 0,-14 8 0,-22 7 0,-17 6 0,-12 1 0,-10-5 0,-4-8 0,-1-13 0,16-12 0,24-9 0,22 2 0,13 9 0,-1 14 0,-12 17 0,-16 13 0,-13 9 0,-15-1 0,-18-7 0,-11-8 0,-8-9 0,3-14 0,13-12 0,24-7 0,25 0 0,10 10 0,6 14 0,-12 18 0,-14 17 0,-18 10 0,-33-1 0,-24-14 0,-23-13 0,2-15 0,16-17 0,30-12 0,44-10 0,34 5 0,31 9 0,1 12 0,-10 15 0,-20 10 0,-23 11 0,-17 4 0,-21-5 0,-16-7 0,-14-12 0,-4-17 0,7-16 0,14-6 0,23 0 0,25 11 0,15 18 0,8 16 0,-6 18 0,-13 12 0,-11 2 0,-31-6 0,-35-13 0,-30-16 0,-20-17 0,4-12 0,18-3 0,18 4 0,19 8 0,16 6 0,6 4 0,8 2 0,0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4T18:33:09.489"/>
    </inkml:context>
    <inkml:brush xml:id="br0">
      <inkml:brushProperty name="width" value="0.05" units="cm"/>
      <inkml:brushProperty name="height" value="0.05" units="cm"/>
      <inkml:brushProperty name="color" value="#F6630D"/>
    </inkml:brush>
  </inkml:definitions>
  <inkml:trace contextRef="#ctx0" brushRef="#br0">366 0 24575,'0'23'0,"0"18"0,1 46 0,1-21 0,1 5 0,3 14 0,1 4 0,1-22 0,2 2 0,2-1 0,2 1 0,2 0 0,1-4 0,7 20 0,1-6 0,-6-17 0,1-4 0,10 25 0,4-5 0,-9-24 0,5 3 0,5 10 0,4 3 0,6 11 0,1 4-220,-13-24 1,0 2 0,1 0 219,1 3 0,1 2 0,-1-1 0,-2-3 0,0-1 0,-2 0-12,13 28 0,-3-3 12,-7-10 0,-5-3 0,-7-7 0,-6-1 0,-5 0 0,-9-1 0,-17 0 0,-11-1 0,-16 10 0,-10 1 0,5-18 0,-6 2 0,-2 0-177,-7 6 0,-4 2 0,1-1 177,-2 0 0,0 1 0,2 0 0,2 0 0,1 1 0,2-2 0,7-6 0,3-1 0,2-2 11,-12 20 1,5-2-12,9-9 0,5-1 0,10-9 0,5-1 0,6 1 0,3 0 0,5-2 0,5 0 0,4-1 0,6 0 595,3-1 0,6 0-595,6 2 0,7-1 0,5 2 0,4-1 0,5-1 0,1-1 0,1-4 0,1-3 0,2-6 0,0-3 0,29 23 0,7-3 0,-28-21 0,4 4 0,21 13 0,9 5-681,-23-17 0,5 2 1,4 2-1,3 1 681,-2-3 0,3 1 0,3 1 0,2 0 0,3 1-590,-4-3 1,4 1 0,1 1 0,2 0 0,0-1 0,0 0 589,0 0 0,2 0 0,-1 0 0,1-1 0,0 0 0,1 0 0,-1-1 0,2 1 0,-1-2 0,1 1 0,-2 0 0,0-1 0,-4 0 0,-1-1 0,0 0 0,-1 0 0,-1-1 0,-2 1-362,7 3 0,-2 0 0,-1-1 0,-2 1 0,1 0 362,-3 1 0,0-1 0,-1 1 0,-1 0 0,-3 0 0,9 8 0,-2-1 0,-3 1 0,-2 0-216,-9-4 0,-1 1 1,-2 1-1,-2 0 216,-1 1 0,-2 0 0,-2 2 0,-2 0 0,9 14 0,-3 1 0,-3 1 397,-4-1 1,-4 2 0,-1 0-398,0-2 0,-2 1 0,0 1 0,2 3 0,1 1 0,0 0 0,4 2 0,2-1 0,2 0 467,-11-16 0,2 0 1,2-1-1,0 1-467,4 3 0,2 1 0,2-1 0,0 0 0,3 1 0,2-1 0,0 1 0,2 0 81,2 3 0,1 0 1,0 1-1,1-1-81,0 2 0,1-1 0,0 1 0,-1-2 0,-5-5 0,-1 0 0,-1-2 0,-1 0 32,-4-5 0,-1-1 0,0-1 0,-2-1-32,14 12 0,-2-2 0,-1-3 69,-5-5 1,-1-2-1,-1-1-69,-3-1 0,1-1 0,-2-1 0,20 14 0,-2-2 678,-5-6 1,-1-1-679,-6-4 0,0-2 1005,0-2 1,0-1-1006,0-1 0,-1-1 611,0 1 1,0 0-612,-2 0 0,0 0 308,-3 0 1,-2 1-309,-7-6 0,-2-1 0,24 20 0,-19-15 0,-18-13 0,-15-13 0,-7-4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4T18:33:16.678"/>
    </inkml:context>
    <inkml:brush xml:id="br0">
      <inkml:brushProperty name="width" value="0.05" units="cm"/>
      <inkml:brushProperty name="height" value="0.05" units="cm"/>
      <inkml:brushProperty name="color" value="#F6630D"/>
    </inkml:brush>
  </inkml:definitions>
  <inkml:trace contextRef="#ctx0" brushRef="#br0">0 171 24575,'17'0'0,"30"0"0,9 0 0,12 0 0,-1-1 0,7-2 0,3 0-1065,-6 0 1,2-1 0,3-1 0,4 0 1064,1-1 0,3-1 0,3 0 0,2-1 0,1 0-495,-9 1 1,1-1-1,2 1 1,0-1-1,2 0 1,0 1 494,9 0 0,1-1 0,1 1 0,2 0 0,0 0 0,0 1-240,-9 1 1,1 1 0,0-1-1,1 1 1,0 1 0,-1 1-1,1 1 240,-1 2 0,0-1 0,0 2 0,1 1 0,-1 1 0,0 2 0,0 3 0,1 1 0,0 1 0,0 2 0,0 2 0,0 2 0,-1 2 0,1 3-409,2 2 0,1 4 1,-1 1-1,0 3 1,-1 2-1,0 2 0,-1 2 409,-9-2 0,-2 1 0,1 3 0,-1 2 0,0 0 0,-1 3 0,-2 0 0,0 1 0,-2 0 0,-1 3 0,0 0 0,-2 2 0,0 0 0,-1 2 0,-1 0 0,-1 0 0,8 7 0,-2 1 0,0 0 0,-2 2 0,-1 1 0,-1 0 0,-3 1-122,-3-1 1,-2 1 0,-2 2 0,-1-1 0,-1 2 0,-1-1 0,-2 0 121,5 8 0,-2 0 0,-1 1 0,-2-1 0,-1 1 0,-3-1 100,-3-5 1,-3 1-1,0 0 1,-3-1 0,0 0-1,-3 0-100,4 7 0,-2 1 0,-3-1 0,-1-1 0,-5 0 374,1 8 0,-4 0 1,-4-1-1,-2-1-374,-3-4 0,-3 0 0,-2-1 0,-2 0 0,-3-1 0,-2-1 0,-2 1 0,-2-2 918,0 19 0,-3-2 1,-2-2-919,-3-6 0,-2-2 0,-2-2 0,-1-7 0,-1-1 0,-2-3 1556,-5 16 1,-3-6-1557,1-12 0,-1-5 2306,-8 34-2306,7-24 1535,7-16-1535,6-17 800,4-12-800,1-10 0,-6-8 0,-14-8 0,-18-7 0,-23-4 0,-17-6 0,19 3 0,-7-2 0,-16-5 0,-6-2-218,17 3 0,-4-1 1,-1-1 217,-11-3 0,-3-2 0,0 1-329,19 4 0,-1 1 0,1-1 0,-1 1 329,-20-5 0,-1 0 0,1 1 0,1 1 0,-1 1 0,0 3 0,1 2 0,0 4 0,0 1 0,6 3 0,1 2 0,-2 2 0,-3 4 0,-1 2 0,0 5 0,2 7 0,1 5 0,1 6 0,4 6 0,2 5 0,1 7 0,17-2 0,0 5 0,2 5 0,2 2 0,0 6 0,3 4 0,2 3 0,2 4-491,-3 8 0,3 5 0,2 2 0,1 1 491,0 2 0,2 2 0,2 2 0,2 0 0,11-16 0,1 0 0,2 1 0,1 0 0,2 0 0,-5 18 0,2 0 0,2 0 0,5 0 0,4-6 0,4 0 0,2-1 0,4 0-311,3 1 0,2-1 1,4 0-1,5-2 311,4-4 0,5-1 0,3-1 0,5-2 0,2-1 0,5-1 0,3-2 0,4-3 0,4-1 0,3-3 0,4-2 0,3-2 0,4-2 0,3-3 0,3-3 0,3-2 0,3-1 0,3-3 0,3-3 0,1-2 0,6-2 0,2-1 0,2-3 0,0-2 0,-3-3 0,2-2 0,-1-1 0,0-2 0,-3-1 0,0-2 0,0-2 0,-2 0 0,20 4 0,-2-2 0,-2-1-17,-11-4 1,-1-1 0,-1-1 16,-3-2 0,-1-1 0,-1-1 0,26 1 0,-5-2 542,-12-4 0,-3-2-542,-11-1 0,-4-1 970,-12-1 0,-3-1-970,23-1 1484,-21 0-1484,-22 0 717,-16 0-717,-15-1 0,-10-3 0,-10-2 0,-6-1 0,2 1 0,0 1 0,3 3 0,2 1 0,-1 15 0,3 30 0,4 38 0,9-23 0,1 3 0,2 4 0,0 2 0,2-2 0,-2 0 0,-1-3 0,-6-2 0,-4-2 0,-11-4 0,-27 5 0,-19-7 0,-3-13 0,-13-5 0,-7-3-826,17-10 1,-5-2-1,-4-1 1,-4-1 0,-3-1 825,9-3 0,-3 0 0,-3-1 0,-3-1 0,-1 0 0,-1-1 0,0 0-547,3 0 1,-2-2-1,-1 1 1,-1-1-1,0 0 1,-1 0-1,0-1 1,0 0 546,-2 0 0,-1 0 0,-1 0 0,1-1 0,-1 0 0,1 0 0,2-1 0,1 0 0,-6 1 0,2-1 0,0 0 0,2 0 0,1-1 0,1 0 0,3-1-263,-3 1 1,2-2-1,2 0 1,2 0 0,1 0-1,2-1 263,-2 0 0,1-1 0,2 0 0,3-1 0,3 0-97,-2 0 0,3-2 1,3 1-1,1-2 97,-15-1 0,3 0 0,6-2 1264,-9-3 1,9-3-1265,19-1 0,5-1 2289,5 1 1,4 0-2290,-24-11 2591,20 5-2591,17 5 762,11 6-762,10 4 0,6 2 0,4 1 0,9 2 0,-1 7 0,1 15 0,-5 17 0,-1 15 0,0 21 0,0 8 0,0 14 0,0-46 0,0 0 0,-4 42 0,-3-6 0,-4-19 0,-5-12 0,-6-7 0,-5-9 0,-7-4 0,-6-6 0,-4-2 0,-4 0 0,2 0 0,4 3 0,7 5 0,14 7 0,9 4 0,10 5 0,15 4 0,14-3 0,12-3 0,9-7 0,-3-9 0,-4-5 0,-6-8 0,-9-6 0,-6-2 0,-5-4 0,2-1 0,7 1 0,10 1 0,15 4 0,24 3 0,-22-8 0,5-1 0,13 1 0,5-3 0,11 0 0,4-2 0,-20-2 0,2 0 0,3-2-343,7-1 0,3-1 0,1-2 343,5-1 0,2-1 0,0-1 0,-1-1 0,0-1 0,-1-2 0,-4 1 0,-2-1 0,-1-1 0,-1 1 0,-1-1 0,0 0 0,-2 1 0,0-1 0,2-1 0,9-2 0,3 0 0,0-2 0,0 0 0,2-2 0,0-1 0,-21 3 0,1 0 0,1-1 0,-1-1-387,3-1 1,-1-1 0,1-1 0,0 0 386,1-1 0,0-2 0,0 0 0,0-1 0,2-2 0,2-1 0,-1-1 0,-2 0 0,-2 0 0,0 0 0,-2 0 0,0 0 0,-4 1 0,0-1 0,-1 0 0,-2 1-207,16-8 1,-2 0 0,-2 2 206,-9 3 0,-2 2 0,-2 1 0,26-11 0,-3 3 0,-11 6 0,-4 3 0,-10 8 0,-2 3 457,1 1 0,0 3-457,-4 5 0,2 1 0,15 2 0,4 1 0,4 1 0,1 2 0,10 0 0,1 0 0,-29 0 0,0-1 0,0 2 0,29 0 0,1 2 0,-32 0 0,0 1 0,-1 1 0,24 5 0,-2 3 785,-6 2 1,-5 3-786,-13 1 0,-4 2 354,-10-1 0,-4 3-354,32 25 0,-17 3 0,-4 4 0,-9-1 0,-8-1 0,-3-7 0,-6-7 0,-2-4 0,0-6 0,-1-1 0,-1-2 0,-5-4 0,-5-6 0,-4-3 0,-4-6 0,-1-2 0,-3-2 0,-2-3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4T18:33:09.489"/>
    </inkml:context>
    <inkml:brush xml:id="br0">
      <inkml:brushProperty name="width" value="0.05" units="cm"/>
      <inkml:brushProperty name="height" value="0.05" units="cm"/>
      <inkml:brushProperty name="color" value="#F6630D"/>
    </inkml:brush>
  </inkml:definitions>
  <inkml:trace contextRef="#ctx0" brushRef="#br0">366 0 24575,'0'23'0,"0"18"0,1 46 0,1-21 0,1 5 0,3 14 0,1 4 0,1-22 0,2 2 0,2-1 0,2 1 0,2 0 0,1-4 0,7 20 0,1-6 0,-6-17 0,1-4 0,10 25 0,4-5 0,-9-24 0,5 3 0,5 10 0,4 3 0,6 11 0,1 4-220,-13-24 1,0 2 0,1 0 219,1 3 0,1 2 0,-1-1 0,-2-3 0,0-1 0,-2 0-12,13 28 0,-3-3 12,-7-10 0,-5-3 0,-7-7 0,-6-1 0,-5 0 0,-9-1 0,-17 0 0,-11-1 0,-16 10 0,-10 1 0,5-18 0,-6 2 0,-2 0-177,-7 6 0,-4 2 0,1-1 177,-2 0 0,0 1 0,2 0 0,2 0 0,1 1 0,2-2 0,7-6 0,3-1 0,2-2 11,-12 20 1,5-2-12,9-9 0,5-1 0,10-9 0,5-1 0,6 1 0,3 0 0,5-2 0,5 0 0,4-1 0,6 0 595,3-1 0,6 0-595,6 2 0,7-1 0,5 2 0,4-1 0,5-1 0,1-1 0,1-4 0,1-3 0,2-6 0,0-3 0,29 23 0,7-3 0,-28-21 0,4 4 0,21 13 0,9 5-681,-23-17 0,5 2 1,4 2-1,3 1 681,-2-3 0,3 1 0,3 1 0,2 0 0,3 1-590,-4-3 1,4 1 0,1 1 0,2 0 0,0-1 0,0 0 589,0 0 0,2 0 0,-1 0 0,1-1 0,0 0 0,1 0 0,-1-1 0,2 1 0,-1-2 0,1 1 0,-2 0 0,0-1 0,-4 0 0,-1-1 0,0 0 0,-1 0 0,-1-1 0,-2 1-362,7 3 0,-2 0 0,-1-1 0,-2 1 0,1 0 362,-3 1 0,0-1 0,-1 1 0,-1 0 0,-3 0 0,9 8 0,-2-1 0,-3 1 0,-2 0-216,-9-4 0,-1 1 1,-2 1-1,-2 0 216,-1 1 0,-2 0 0,-2 2 0,-2 0 0,9 14 0,-3 1 0,-3 1 397,-4-1 1,-4 2 0,-1 0-398,0-2 0,-2 1 0,0 1 0,2 3 0,1 1 0,0 0 0,4 2 0,2-1 0,2 0 467,-11-16 0,2 0 1,2-1-1,0 1-467,4 3 0,2 1 0,2-1 0,0 0 0,3 1 0,2-1 0,0 1 0,2 0 81,2 3 0,1 0 1,0 1-1,1-1-81,0 2 0,1-1 0,0 1 0,-1-2 0,-5-5 0,-1 0 0,-1-2 0,-1 0 32,-4-5 0,-1-1 0,0-1 0,-2-1-32,14 12 0,-2-2 0,-1-3 69,-5-5 1,-1-2-1,-1-1-69,-3-1 0,1-1 0,-2-1 0,20 14 0,-2-2 678,-5-6 1,-1-1-679,-6-4 0,0-2 1005,0-2 1,0-1-1006,0-1 0,-1-1 611,0 1 1,0 0-612,-2 0 0,0 0 308,-3 0 1,-2 1-309,-7-6 0,-2-1 0,24 20 0,-19-15 0,-18-13 0,-15-13 0,-7-4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4T18:33:16.678"/>
    </inkml:context>
    <inkml:brush xml:id="br0">
      <inkml:brushProperty name="width" value="0.05" units="cm"/>
      <inkml:brushProperty name="height" value="0.05" units="cm"/>
      <inkml:brushProperty name="color" value="#F6630D"/>
    </inkml:brush>
  </inkml:definitions>
  <inkml:trace contextRef="#ctx0" brushRef="#br0">0 171 24575,'17'0'0,"30"0"0,9 0 0,12 0 0,-1-1 0,7-2 0,3 0-1065,-6 0 1,2-1 0,3-1 0,4 0 1064,1-1 0,3-1 0,3 0 0,2-1 0,1 0-495,-9 1 1,1-1-1,2 1 1,0-1-1,2 0 1,0 1 494,9 0 0,1-1 0,1 1 0,2 0 0,0 0 0,0 1-240,-9 1 1,1 1 0,0-1-1,1 1 1,0 1 0,-1 1-1,1 1 240,-1 2 0,0-1 0,0 2 0,1 1 0,-1 1 0,0 2 0,0 3 0,1 1 0,0 1 0,0 2 0,0 2 0,0 2 0,-1 2 0,1 3-409,2 2 0,1 4 1,-1 1-1,0 3 1,-1 2-1,0 2 0,-1 2 409,-9-2 0,-2 1 0,1 3 0,-1 2 0,0 0 0,-1 3 0,-2 0 0,0 1 0,-2 0 0,-1 3 0,0 0 0,-2 2 0,0 0 0,-1 2 0,-1 0 0,-1 0 0,8 7 0,-2 1 0,0 0 0,-2 2 0,-1 1 0,-1 0 0,-3 1-122,-3-1 1,-2 1 0,-2 2 0,-1-1 0,-1 2 0,-1-1 0,-2 0 121,5 8 0,-2 0 0,-1 1 0,-2-1 0,-1 1 0,-3-1 100,-3-5 1,-3 1-1,0 0 1,-3-1 0,0 0-1,-3 0-100,4 7 0,-2 1 0,-3-1 0,-1-1 0,-5 0 374,1 8 0,-4 0 1,-4-1-1,-2-1-374,-3-4 0,-3 0 0,-2-1 0,-2 0 0,-3-1 0,-2-1 0,-2 1 0,-2-2 918,0 19 0,-3-2 1,-2-2-919,-3-6 0,-2-2 0,-2-2 0,-1-7 0,-1-1 0,-2-3 1556,-5 16 1,-3-6-1557,1-12 0,-1-5 2306,-8 34-2306,7-24 1535,7-16-1535,6-17 800,4-12-800,1-10 0,-6-8 0,-14-8 0,-18-7 0,-23-4 0,-17-6 0,19 3 0,-7-2 0,-16-5 0,-6-2-218,17 3 0,-4-1 1,-1-1 217,-11-3 0,-3-2 0,0 1-329,19 4 0,-1 1 0,1-1 0,-1 1 329,-20-5 0,-1 0 0,1 1 0,1 1 0,-1 1 0,0 3 0,1 2 0,0 4 0,0 1 0,6 3 0,1 2 0,-2 2 0,-3 4 0,-1 2 0,0 5 0,2 7 0,1 5 0,1 6 0,4 6 0,2 5 0,1 7 0,17-2 0,0 5 0,2 5 0,2 2 0,0 6 0,3 4 0,2 3 0,2 4-491,-3 8 0,3 5 0,2 2 0,1 1 491,0 2 0,2 2 0,2 2 0,2 0 0,11-16 0,1 0 0,2 1 0,1 0 0,2 0 0,-5 18 0,2 0 0,2 0 0,5 0 0,4-6 0,4 0 0,2-1 0,4 0-311,3 1 0,2-1 1,4 0-1,5-2 311,4-4 0,5-1 0,3-1 0,5-2 0,2-1 0,5-1 0,3-2 0,4-3 0,4-1 0,3-3 0,4-2 0,3-2 0,4-2 0,3-3 0,3-3 0,3-2 0,3-1 0,3-3 0,3-3 0,1-2 0,6-2 0,2-1 0,2-3 0,0-2 0,-3-3 0,2-2 0,-1-1 0,0-2 0,-3-1 0,0-2 0,0-2 0,-2 0 0,20 4 0,-2-2 0,-2-1-17,-11-4 1,-1-1 0,-1-1 16,-3-2 0,-1-1 0,-1-1 0,26 1 0,-5-2 542,-12-4 0,-3-2-542,-11-1 0,-4-1 970,-12-1 0,-3-1-970,23-1 1484,-21 0-1484,-22 0 717,-16 0-717,-15-1 0,-10-3 0,-10-2 0,-6-1 0,2 1 0,0 1 0,3 3 0,2 1 0,-1 15 0,3 30 0,4 38 0,9-23 0,1 3 0,2 4 0,0 2 0,2-2 0,-2 0 0,-1-3 0,-6-2 0,-4-2 0,-11-4 0,-27 5 0,-19-7 0,-3-13 0,-13-5 0,-7-3-826,17-10 1,-5-2-1,-4-1 1,-4-1 0,-3-1 825,9-3 0,-3 0 0,-3-1 0,-3-1 0,-1 0 0,-1-1 0,0 0-547,3 0 1,-2-2-1,-1 1 1,-1-1-1,0 0 1,-1 0-1,0-1 1,0 0 546,-2 0 0,-1 0 0,-1 0 0,1-1 0,-1 0 0,1 0 0,2-1 0,1 0 0,-6 1 0,2-1 0,0 0 0,2 0 0,1-1 0,1 0 0,3-1-263,-3 1 1,2-2-1,2 0 1,2 0 0,1 0-1,2-1 263,-2 0 0,1-1 0,2 0 0,3-1 0,3 0-97,-2 0 0,3-2 1,3 1-1,1-2 97,-15-1 0,3 0 0,6-2 1264,-9-3 1,9-3-1265,19-1 0,5-1 2289,5 1 1,4 0-2290,-24-11 2591,20 5-2591,17 5 762,11 6-762,10 4 0,6 2 0,4 1 0,9 2 0,-1 7 0,1 15 0,-5 17 0,-1 15 0,0 21 0,0 8 0,0 14 0,0-46 0,0 0 0,-4 42 0,-3-6 0,-4-19 0,-5-12 0,-6-7 0,-5-9 0,-7-4 0,-6-6 0,-4-2 0,-4 0 0,2 0 0,4 3 0,7 5 0,14 7 0,9 4 0,10 5 0,15 4 0,14-3 0,12-3 0,9-7 0,-3-9 0,-4-5 0,-6-8 0,-9-6 0,-6-2 0,-5-4 0,2-1 0,7 1 0,10 1 0,15 4 0,24 3 0,-22-8 0,5-1 0,13 1 0,5-3 0,11 0 0,4-2 0,-20-2 0,2 0 0,3-2-343,7-1 0,3-1 0,1-2 343,5-1 0,2-1 0,0-1 0,-1-1 0,0-1 0,-1-2 0,-4 1 0,-2-1 0,-1-1 0,-1 1 0,-1-1 0,0 0 0,-2 1 0,0-1 0,2-1 0,9-2 0,3 0 0,0-2 0,0 0 0,2-2 0,0-1 0,-21 3 0,1 0 0,1-1 0,-1-1-387,3-1 1,-1-1 0,1-1 0,0 0 386,1-1 0,0-2 0,0 0 0,0-1 0,2-2 0,2-1 0,-1-1 0,-2 0 0,-2 0 0,0 0 0,-2 0 0,0 0 0,-4 1 0,0-1 0,-1 0 0,-2 1-207,16-8 1,-2 0 0,-2 2 206,-9 3 0,-2 2 0,-2 1 0,26-11 0,-3 3 0,-11 6 0,-4 3 0,-10 8 0,-2 3 457,1 1 0,0 3-457,-4 5 0,2 1 0,15 2 0,4 1 0,4 1 0,1 2 0,10 0 0,1 0 0,-29 0 0,0-1 0,0 2 0,29 0 0,1 2 0,-32 0 0,0 1 0,-1 1 0,24 5 0,-2 3 785,-6 2 1,-5 3-786,-13 1 0,-4 2 354,-10-1 0,-4 3-354,32 25 0,-17 3 0,-4 4 0,-9-1 0,-8-1 0,-3-7 0,-6-7 0,-2-4 0,0-6 0,-1-1 0,-1-2 0,-5-4 0,-5-6 0,-4-3 0,-4-6 0,-1-2 0,-3-2 0,-2-3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4T18:32:46.970"/>
    </inkml:context>
    <inkml:brush xml:id="br0">
      <inkml:brushProperty name="width" value="0.05" units="cm"/>
      <inkml:brushProperty name="height" value="0.05" units="cm"/>
      <inkml:brushProperty name="color" value="#F6630D"/>
    </inkml:brush>
  </inkml:definitions>
  <inkml:trace contextRef="#ctx0" brushRef="#br0">22 0 24575,'31'4'0,"32"12"0,-11 1 0,8 4 0,0 1 0,4 3 0,4 2 0,14 6 0,3 3 0,2 1-513,-19-7 0,1 0 0,1 0 0,-2 1 513,23 12 0,0 0 0,-4-1 0,-12-4 0,-3-1 0,-3 1 179,18 12 1,-6 1-180,-9-3 0,-6-1 0,-13-5 0,-4 0 0,-2 3 0,-4 1 0,-5-1 0,-2 0 0,-1 3 0,-3 2 773,1 2 1,-2 1-774,-4-4 0,-2 1 73,0 0 0,-2 0-73,-2-1 0,-1 1 0,-1 0 0,-1 0 0,-1 1 0,-2 1 0,-3-2 0,-1 0 0,4 44 0,-15-2 0,-14 7 0,0-50 0,-4 1 0,-8 5 0,-3-1 0,-5 1 0,-4-1 0,-4 0 0,-2 0 0,0-1 0,-1-1 0,-1-3 0,-1-2 0,3-4 0,-1-2 0,-1 0 0,-1-2 0,-3-1 0,-2 0 0,-1-1 0,-1-1 0,-2 1 0,-1-1 0,-2-2 0,-1 0 0,-1 1 0,-2-1 0,-1-1 0,-1 0 0,4-2 0,2 0 0,4-4 0,1 0 0,-1 0 0,2 0 0,2 0 0,1 2 0,-3 2 0,1 2 0,0 2 0,2 3 0,2 2 0,2 3 0,1 0 0,2 3 0,0 6 0,3 2 0,5 2 0,3 2 0,5 1 0,5 0 0,3-3 0,6-1 0,3 30 0,25-15 0,13-15 0,14 8 0,7 9 0,1 12 0,-20-35 0,2 2 0,3 5 0,3 1 0,1 1 0,2 0 0,1 2 0,0-1 0,-1-4 0,-1-1 0,-3-5 0,0-3 0,1-1 0,3-2 0,-1-4 0,4-3 0,6-2 0,5-3 0,9-3 0,6-5 0,14-1 0,6-4 0,-20-9 0,3-1 0,2-2-245,0 0 1,1-1-1,2-2 245,5-2 0,2-2 0,-1-2 0,-2-2 0,0-2 0,-1-1 0,1-3 0,-1-1 0,0-2 0,-4 0 0,0-2 0,-2-1 0,-6 0 0,-2 0 0,-1-1 0,1-1 0,0 0 0,-2-2-89,23-11 1,-1-2 88,-25 9 0,0-2 0,-1 0 0,21-13 0,-2-2 0,-1-2 0,-1-1 0,1 1 0,-2 0 0,-6 4 0,0 0 0,0 1 0,-1 2 0,-5 4 0,0 1 0,1 0 0,-1 0 0,-1 0 0,-2-1 364,-1 2 0,-1-2-364,-7-1 0,-4-2 91,-8 0 1,-4-4-92,-5-4 0,-6-3 0,-7-4 0,-7-3 0,-3-5 0,-6-1 0,-6-1 0,-7 0 0,-10-4 0,-7 2 0,-10-1 0,-8 3 0,-13-2 0,-5 4 0,-5 1 0,-5 4 0,-3 4 0,-2 6 0,0 5 0,0 4 0,2 8 0,1 4 0,2 6 0,0 4 0,3 5 0,0 4 0,1 7 0,1 5 0,1 7 0,1 5 0,-2 7 0,3 5 0,-2 9 0,1 3 0,2 3 0,1 2 0,1 3 0,2 2 0,5-2 0,4 2 0,5-2 0,5 2 0,7-2 0,6 2 0,8 3 0,6 2 0,9 10 0,8 4 0,13 13 0,12 4-315,-1-22 1,5 0 0,5 0 314,10 6 0,6 0 0,5-1 0,7 0 0,4-2 0,4-2 0,-12-15 0,2-2 0,2-1 0,1 0-475,3 1 1,1-1-1,1 0 1,2-1 474,3 2 0,2 0 0,1-1 0,0-1 0,1 1 0,0-1 0,1 0 0,3-2-478,-12-8 0,2-1 0,0-1 0,2-2 0,2-2 478,4 0 0,1-3 0,2-2 0,2-2 0,2-3 0,-8-4 0,3-3 0,1-1 0,1-2 0,0-2 0,0-2 0,1-1 0,1-2 0,0-1 0,1-3 0,-2-1 0,-1-3 0,13-2 0,-1-3 0,-1-3 0,-2-2 0,-1-1 0,-7-1 0,0 0 0,-2-3 0,-3-2 0,-2-2-279,8-7 1,-4-3-1,-2-3 1,-3-1 278,-6 3 0,-2-2 0,-2-1 0,-2-2 0,14-14 0,-4-3 0,-3-2 122,-7 4 1,-2-1 0,-5 0-123,12-16 0,-3 2 780,-2 9 0,-2 7-780,-9 12 0,0 9 1259,-3 7 0,0 11-1259,1 14 0,-3 14 0,-6 22 0,-9 16 0,-16 8 0,-8 12 0,-9 4-254,-7-1 1,-8 4 0,-6 3 0,-7 0 253,-3-6 0,-6 1 0,-5 1 0,-5-1 0,-4 0-550,0-7 1,-4 1-1,-5-1 1,-2-1-1,-4-2 1,-3-2 549,3-9 0,-4-1 0,-3-1 0,-1-2 0,-3-1 0,-1-2 0,-2-1-510,-4 0 1,-3 0 0,-1-3 0,-2 0-1,-2-3 1,-1-1 0,0-2 509,7-6 0,-2-1 0,0-1 0,-2-2 0,0-1 0,-1-1 0,0-2 0,0-1 0,-2-2 0,0 0 0,-2-3 0,1 0 0,-1-2 0,1-1 0,0 0 0,0-2 0,-7 1 0,0-2 0,0 0 0,1-2 0,0-2 0,2-1 0,1-1-269,-5-2 0,1-1 0,1-1 0,2-3 0,1-2 0,2-2 269,-7-3 0,2-2 0,1-3 0,3-3 0,4-5 91,-9-7 1,4-4-1,4-6 1,4-4-92,9-3 0,3-3 0,5-6 0,5-4 0,4-4 0,5-6 0,5-3 0,6-4 0,8-3 0,7-3 0,5-4 0,4-1 0,4-8 0,6-4 0,5-1 0,5 0 176,3 13 1,4-1 0,3 0 0,4-1-1,2 1-176,6-1 0,3-1 0,3 0 0,4 2 0,1 2 0,1 3 0,3 1 0,3 2 0,1 1 0,2 3 565,11-13 1,4 2 0,1 4 0,0 2-566,-5 8 0,0 3 0,1 3 0,0 2 559,13-10 0,0 5 1,-1 2-560,-5 6 0,-2 3 0,0 4 0,21-14 0,-2 7 692,-11 8 0,-1 3-692,-6 6 0,0 1 1177,-1 3 0,0 2-1177,-2 2 0,2 2 844,7-1 0,3 3-844,4 1 0,0 2 386,3 2 0,0 0-386,-4 4 0,0 1 0,-4 0 0,-2 2 0,-4 4 0,-1 1 0,-4 2 0,-1 2 0,1 3 0,-1 8 0,-2 13 0,-4 10 0,2 18 0,-5 11 0,0 15 0,-6 10 0,-14-14 0,-4 5 0,-2 2-321,-2 2 1,-3 1 0,-1 1 320,-1 4 0,-2 1 0,-1-2 0,1-5 0,-1-2 0,-2-1-31,-2-5 1,0 0 0,-2-3 30,3 22 0,-4-2 0,-5-4 0,-6-1 0,-9 5 0,-8-3 0,-9-10 0,-9-4 0,-10 4 0,-8-3 0,-7-4 0,-3-2 0,0 1 0,1 2 0,5 0 0,6 3 0,11 4 0,12 4 0,11 7 0,16 4 0,13-20 0,9 1 0,8 1-100,12 11 0,9 0 0,4-2 100,6 2 0,5-2 0,3-2 0,-13-19 0,3-1 0,-1 0 0,0-1 0,12 16 0,-1-1 0,-4 0-138,-8-6 1,-3 0 0,-3 1 137,-5-3 0,-4 1 0,-4 1 0,4 24 0,-9 1 0,-10-4 0,-6 1 0,-5 2 0,-4 1 0,-3 6 0,-2 3 0,1-31 0,0 1 0,0 1 0,-1 2 0,1 1 0,1 0 0,2-1 0,1 0 0,4-1 0,3-3 0,4 0 0,4-1 0,16 27 0,9-4 0,11-6 0,8-5 0,4-6 0,4-5 0,5-5 0,1-3 0,-2-5 0,0-3 0,-4-4 0,-1-2 0,-7-4 0,-3-3 0,-9-5 0,-1-2 0,-3-1 0,-1-2 1230,41 21-1230,-38-29 0,0-2 534,47 9-534,4-15 0,1-7 0,-6-3 0,-8-3 0,-22-1 0,-16-1 0,-14-1 0,-11 0 0,-11 1 0,-5 1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4T18:32:54.577"/>
    </inkml:context>
    <inkml:brush xml:id="br0">
      <inkml:brushProperty name="width" value="0.05" units="cm"/>
      <inkml:brushProperty name="height" value="0.05" units="cm"/>
      <inkml:brushProperty name="color" value="#F6630D"/>
    </inkml:brush>
  </inkml:definitions>
  <inkml:trace contextRef="#ctx0" brushRef="#br0">1048 12 24575,'47'0'0,"40"0"0,-16-1 0,8-1 0,-14 1 0,4 0 0,1 0-491,3 0 0,2 0 0,2 0 491,9-1 0,3 1 0,0 2-352,1 1 1,0 1 0,1 4 351,4 2 0,0 4 0,1 3 0,-21-2 0,0 3 0,1 2 0,-1 1-268,1 5 0,0 2 0,0 1 0,1 2 268,4 2 0,2 1 0,0 1 0,1 1 0,5 3 0,1 1 0,1 0 0,0 1 0,-16-7 0,-1 0 0,1 0 0,-1 1 0,-1-1 0,13 8 0,-2-1 0,-1 0 0,-2 1 0,-5-3 0,-2 0 0,-1 0 0,-3 0-196,12 9 0,-3 0 0,-3 0 196,-11-4 0,-4 1 0,-2 0 0,20 21 0,-8 0 309,-16-9 1,-8 2-310,-13-3 0,-11 1 536,-13-3 0,-13 0-536,-20-1 0,-16-3 0,-25 0 0,-15-7 0,5-16 0,-8-5 0,-3-3 42,13-5 1,-3-3 0,-1-1 0,-2-1-43,-5-1 0,-3-2 0,0-2 0,0-1 0,-1-1 0,0-2 0,1-2 0,0-1 0,5-1 0,1-1 0,1-2 0,0 0-94,-19-3 1,2-2 0,1-2 93,6 0 0,1-2 0,3 1 0,8 3 0,2 1 0,1 0-69,2 1 1,1 1 0,2 1 68,-26-2 0,2 4 0,10 2 0,1 2 0,6 2 0,3 2 784,6 5 1,2 4-785,4 3 0,1 4 503,3 7 1,1 4-504,0 3 0,2 4 117,0 6 0,2 3-117,1 3 0,3 2 0,3 3 0,3 2 0,3 0 0,5 2 0,6-1 0,4 1 0,5 1 0,4 0 0,5-1 0,5-1 0,3 3 0,4-2 0,4-5 0,4-2 0,16 39 0,9-9 0,6-5 0,3 3 0,8-1 0,-20-38 0,5-2 0,13 1 0,7-3 0,11-1 0,6-3 0,16 1 0,5-4-200,-25-8 1,2-1-1,0-2 200,-2 0 0,0 0 0,-1-1 0,-3 1 0,-1-1 0,-1 1 0,22 6 0,-3 1 0,-13-2 0,-3 2 0,-7 0 0,-4 1 0,-7 0 0,-3 2 0,20 24 0,-13 2 599,-13 1-599,-7 1 0,-8 3 0,-6-2 0,-5-6 0,-4-9 0,-3-12 0,-3-9 0,-3-6 0,-4 0 0,-6-1 0,-11 7 0,-13 10 0,-14 10 0,-19 17 0,27-22 0,-3 2 0,-9 7 0,-4 2 0,-13 6 0,-5 1 0,15-13 0,-4 0 0,0 0-199,-4-1 1,-2 1 0,0-2 198,-2-1 0,-2-1 0,0-1 0,4-3 0,-1 0 0,0-2 0,-5 1 0,-1-1 0,0-2 0,0 0 0,1-1 0,0-1 0,7-3 0,1 0 0,3-3 0,-15 6 0,6-8 0,-20-14 0,0-33 0,33-6 0,-3-9 0,9 7 0,-2-4 0,-2-1-283,-4-7 1,0-2 0,-1-2 282,-4-5 0,0-3 0,2 0 0,4 1 0,2-2 0,2-1 0,2-1 0,2-2 0,3 0 0,5 1 0,2-1 0,4 0 116,8 2 1,3 1 0,4-1-117,-5-28 0,7 0 0,8 4 0,8 0 0,5 2 0,7 2 0,7-3 0,6 2 0,6-1 0,4 2 0,6 1 0,3 3 0,0 3 0,2 2 0,0 5 0,2 3 0,0 3 0,2 1 0,0 3 0,3 2 0,2 0 0,1 1 431,4 0 0,2 1-431,3 1 0,2 0 0,5-2 0,3 3 0,2 1 0,3 3 0,5 1 0,2 2 0,4 3 0,4 3-167,-22 13 0,2 2 1,1 0 166,0 2 0,1 1 0,1 0 0,1 2 0,1 2 0,0-1 0,0 2 0,-1-1 0,0 2 0,-5 2 0,-2 0 0,1 1 0,-1-1 0,0 0 0,-1 0-10,28-6 0,-3 2 10,-6 2 0,-3 2 0,-6 3 0,-2 3 0,-2 2 0,0 3 0,3 2 0,1 1 0,13 1 0,3 2-242,-23 1 1,1 2-1,2 1 242,9 1 0,2 2 0,1 1 0,5 2 0,2 2 0,0 1 0,-2 0 0,0 2 0,0 0 0,1 0 0,1 2 0,-3-1 0,-6 0 0,0 0 0,-3 1 0,-3 0 0,-2 0 0,0 1 0,-1-1 0,1 1 0,-1 0 0,-3 0 0,-1-1 0,2 1 0,6 2 0,2 0 0,1-1 0,2 0 0,1-1 0,3-1-268,7 1 0,3-1 1,3-2 267,-19-4 0,1-1 0,2-1 0,-1-1 0,0-1 0,0-2 0,0 0 0,0-1 0,-3-1 0,0 0 0,0 0 0,-3-2-168,18-1 0,-2 0 0,-4-3 168,-13 0 0,-4-2 0,-2-1 0,20-5 0,-5-2 0,-15-1 0,-6-1 674,30-14-674,-28 7 1521,-26 9-1521,-15 8 587,-7 27-587,-4 42 0,-8-5 0,-3 10 0,-2-7 0,-3 4 0,-2 4-365,-3 13 0,-4 3 0,-2 1 365,-4 3 0,-2 0 0,-4 0 0,-4 2 0,-3-1 0,-3-2 0,-1-1 0,-2-1 0,-1-2 0,-1-5 0,-2-2 0,0-2 0,2-3 0,0-1 0,-1-3-47,3-10 0,0-3 1,-1-3 46,-14 13 0,-3-8 0,-1-13 0,-3-6 0,-7-7 0,-3-6 0,1-6 0,-2-6 0,1-3 0,0-4 543,0-2 1,-2-4-544,-4-5 0,-1-4 0,-12-5 0,-1-3 0,-3-2 0,-1-1 0,-1-2 0,0 0 0,4 3 0,0 1 0,3 3 0,-1 1 0,3 2 0,0 2 74,4 2 0,2 2-74,4 2 0,2 3 0,2 5 0,3 7 0,1 6 0,5 10 0,-2 18 0,7 13 0,6 16 0,10 11-327,16-16 0,5 5 1,6 3 326,5 8 0,8 3 0,7 1 0,5-18 0,6 2 0,4 0 0,4-1-427,4 2 1,4 0-1,4-1 1,4-1 426,7 1 0,4-1 0,4-2 0,1-2 0,3-1 0,3-1 0,2-3 0,0-2 0,0-3 0,2-4 0,0-1 0,0-1 0,-2-3 0,1-1 0,-1-2 0,0-1-305,18 10 1,0-3 0,-2-1 304,-5-4 0,0 0 0,-2-2 0,-4-5 0,-1-1 0,-2-1-41,-6-5 1,-2 0-1,-1-2 41,23 12 0,-2-1 0,-5-2 0,-1 0 421,-3 1 0,-1 1-421,-4 1 0,-3 1 844,-5 1 0,-3 3-844,-3 1 0,-4 4 521,-4 2 0,-4 3-521,-1 4 0,-5 2 74,-7 4 1,-4 2-75,-4 2 0,-4 1 0,-3 0 0,-4 1 0,-2 0 0,-4-1 0,-3-7 0,-3-3 0,-1-11 0,0-4 0,-2 22 0,14-25 0,25 4 0,27 19 0,-14-21 0,5 1 0,11 9 0,4 1 0,7 0 0,3-1 0,2-2 0,1-3 0,-4-8 0,-2-5 0,-8-8 0,-2-3 0,-6-6 0,-3-2 0,32 10 0,-14-7 0,-14-2 0,-10 0 0,1 7 0,2 16 0,12 21 0,-26-23 0,0 3 0,4 6 0,0 1 0,3 4 0,-1 2 0,0 0 0,-1 1 0,-1 0 0,-1-1 0,-4 0 0,-1 0 0,-4-2 0,-2 2 0,-5-1 0,-3 3 0,-2 3 0,-4 1 0,-2 0 0,-2-1 0,-4 1 0,-2-2 0,0-4 0,-2-3 0,1 40 0,-1-41 0,1-22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4T18:32:59.815"/>
    </inkml:context>
    <inkml:brush xml:id="br0">
      <inkml:brushProperty name="width" value="0.05" units="cm"/>
      <inkml:brushProperty name="height" value="0.05" units="cm"/>
      <inkml:brushProperty name="color" value="#F6630D"/>
    </inkml:brush>
  </inkml:definitions>
  <inkml:trace contextRef="#ctx0" brushRef="#br0">574 0 24575,'0'23'0,"0"11"0,0 59 0,0-20 0,0 7 0,0-11 0,0 5 0,0 3-578,0 13 0,0 3 0,0 1 578,0-19 0,0 1 0,0 0 0,0 2 0,0 3 0,0 1 0,1 1 0,4 1-463,2 4 0,4 2 1,3 0-1,4 1 463,3-12 0,2 2 0,4 0 0,3-1 0,4-2 0,3 1 0,3-1 0,4-1 0,3-2 0,4-1 0,4 1 0,5-2 0,3-2 0,2-2 0,4-3-505,3-2 0,3-2 0,3-3 1,2-3-1,-1-4 505,-3-6 0,0-3 0,1-3 0,1-2 0,0-1 0,0-2 0,0-2 0,1-2 0,-1-2 0,-2-1-232,12 1 1,-1-3 0,-2-2 0,-3-1 231,13 0 0,-4-2 0,-3 0 272,-10-3 0,-2 0 0,-4-1-272,14 5 0,-7 1 958,-12-1 0,-5 2-958,-10 1 0,-4 1 2842,31 29-2842,-24 4 1309,-24 8-1309,-55 18 0,-26-30 0,-19-1 0,-8-7 0,-13-1 0,-7 0-706,19-12 0,-5 0 1,-5 0-1,-1 0 1,-2 0 705,8-3 0,-3 0 0,-1 0 0,0 0 0,-2 0 0,2 1 0,-4 1 0,-1 1 0,0 0 0,0 0 0,1 0 0,2 0 0,4-1 0,0 0 0,2-1 0,0 1 0,2 1 0,2 0-366,-6 3 1,3 1 0,1 0 0,2 0 0,2 2 365,-12 7 0,2 0 0,4 2 0,4 0-142,13-6 0,3 1 0,3 0 0,3 0 142,-6 9 0,4 0 0,5 0 0,-9 14 0,9-1 0,19-12 0,5-1 1577,6-7 1,2-1-1578,-6 34 2142,10-3-2142,8-7 776,4 0-776,4-3 0,2-13 0,1-9 0,6-12 0,8-11 0,13-5 0,13 8 0,15 24 0,-18-10 0,1 6 0,7 11 0,3 5 0,12 8 0,6 3-541,-11-17 1,6 1 0,4 0 540,-3-8 0,4 0 0,4 0 0,1-2-501,9 3 1,3 0 0,2-3-1,3-2 501,-14-8 0,1-2 0,1-2 0,3-1 0,2-3-591,10-1 1,3-2-1,2-3 1,2-2 0,0-3 590,-13-5 0,0-2 0,1-2 0,1-2 0,0-1 0,2-2 0,6-2 0,1-1 0,2-3 0,-1-1 0,0-2 0,-2 0 0,-5-1 0,-1-1 0,0-1 0,-2-2 0,0 0 0,-3-1-302,8-4 1,-2-2-1,-2 0 1,-2-1 0,-1 1 301,9-2 0,-1-1 0,-4 1 0,-2 2 189,11 0 1,-4 1 0,-3 4-190,-7 3 0,-3 3 0,-6 10 770,8 13 0,-15 18-770,-19 26 0,-20 18 0,-24-4 0,-15 8 0,-6 3 314,-3-12 1,-4 2 0,-6 0 0,-5 1-315,-2-7 0,-5 2 0,-3-1 0,-4 0 0,-1-2-104,-5 2 1,-3-1-1,-2-2 1,-3 0 0,0-2 103,-4 1 0,-3-2 0,-1-1 0,-1-1 0,1-1 0,1-2 0,0-2 0,-1-1 0,1-1 0,0-2-138,-11 5 1,1-3 0,1-1 0,2-3 137,-11 8 0,4-3 0,3-1-103,9-8 0,3-2 1,3 1 102,-17 16 0,9 3 832,19-7 0,9 3-832,6 5 0,12 3 0,21 10 0,16 4 0,9 9 0,12 2 555,0-24 1,7-1 0,4 0-556,7 4 0,5-2 0,5-2 0,7 0 0,5-2 0,3-2-18,-17-16 1,2-1 0,1-1 0,2-2 17,4-1 0,1-1 0,2-2 0,1-2 0,1-1 0,1-3 0,1-1 0,0-3 0,1-2 0,1-2 0,1-2 0,0-2 0,1-2 0,-1 0 0,2-3 0,0-3 0,0-1 0,0-2 0,1-4 0,1-3 0,3-4 0,0-4 0,1-4 0,-2-3 0,-2-3 0,0-4 0,-1-4 0,-2-2 0,2-5 0,0-3 0,-3-3 0,-1-3 0,-4-3 0,-1-3 0,-3-1 0,-1 1 0,10-7 0,-4 0 0,-2 1 111,-9 4 0,-3 0 0,-2 2-111,10-8 0,-4 3 0,-16 13 0,-2 3 0,33-23 908,-18 18-908,-12 9 1535,-6 3-1535,-5 2 50,-6-1-50,-7-5 0,-8-4 0,-6-11 0,-6-14 0,-9-22 0,-6 27 0,-5-4 0,-9-8 0,-7-1 0,-10-7 0,-6 0 0,-3 4 0,-2 3 0,3 8 0,1 3 0,5 5 0,3 4 0,-23-26 0,17 13 0,20 13 0,30 10 0,54-2 0,1 20 0,11 4 0,-6 5 0,6 3 0,3 0-367,15 1 1,5 2 0,1 1 366,0 2 0,0 1 0,0 1 0,-1 1 0,0 2 0,-3 1 0,-7 1 0,-3 2 0,-4 3 0,17 7 0,-5 4 0,-7 5 0,-7 5 0,-15 3 0,-5 5 0,-9 1 0,-5 3 0,-6 4 0,-6 3 0,-6 0 0,-4 2 549,-3 1 1,-1 1-550,1 1 0,1-1 0,2 1 0,3-2 0,3-1 0,2-2 0,3-3 0,2-1 0,1-2 0,1-1 0,3-2 0,1 0 0,2 0 0,0-1 0,0-2 0,1-1 0,2-1 0,0-1 0,0-2 0,1-1 0,1-1 0,4-2 0,11 2 0,4-2 0,2-3 0,3-5 0,3-2 0,2-3 0,-2-3 0,-2-3 0,-8-5 0,-2-1 0,-4 1 0,-3-2 0,29 1 0,-24-2 0,-26-3 0,-12 0 0,-11 0 0,-3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6912DB-01E4-704F-A159-5C077E771CA6}" type="datetimeFigureOut">
              <a:rPr lang="en-US" smtClean="0"/>
              <a:t>4/11/24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266EB1-5F43-3748-80FC-62DA816FBE58}" type="slidenum">
              <a:rPr lang="en-US" smtClean="0"/>
              <a:t>‹#›</a:t>
            </a:fld>
            <a:endParaRPr lang="en-US"/>
          </a:p>
        </p:txBody>
      </p:sp>
    </p:spTree>
    <p:extLst>
      <p:ext uri="{BB962C8B-B14F-4D97-AF65-F5344CB8AC3E}">
        <p14:creationId xmlns:p14="http://schemas.microsoft.com/office/powerpoint/2010/main" val="2038859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Hello everyone, I appreciate this opportunity to discuss with you some of the infrastructure design of the new </a:t>
            </a:r>
            <a:r>
              <a:rPr lang="en-US" err="1"/>
              <a:t>EAMxx</a:t>
            </a:r>
            <a:r>
              <a:rPr lang="en-US"/>
              <a:t> model.</a:t>
            </a:r>
          </a:p>
        </p:txBody>
      </p:sp>
      <p:sp>
        <p:nvSpPr>
          <p:cNvPr id="4" name="Slide Number Placeholder 3"/>
          <p:cNvSpPr>
            <a:spLocks noGrp="1"/>
          </p:cNvSpPr>
          <p:nvPr>
            <p:ph type="sldNum" sz="quarter" idx="5"/>
          </p:nvPr>
        </p:nvSpPr>
        <p:spPr/>
        <p:txBody>
          <a:bodyPr/>
          <a:lstStyle/>
          <a:p>
            <a:fld id="{67266EB1-5F43-3748-80FC-62DA816FBE58}" type="slidenum">
              <a:rPr lang="en-US" smtClean="0"/>
              <a:t>1</a:t>
            </a:fld>
            <a:endParaRPr lang="en-US"/>
          </a:p>
        </p:txBody>
      </p:sp>
    </p:spTree>
    <p:extLst>
      <p:ext uri="{BB962C8B-B14F-4D97-AF65-F5344CB8AC3E}">
        <p14:creationId xmlns:p14="http://schemas.microsoft.com/office/powerpoint/2010/main" val="915303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266EB1-5F43-3748-80FC-62DA816FBE58}" type="slidenum">
              <a:rPr lang="en-US" smtClean="0"/>
              <a:t>22</a:t>
            </a:fld>
            <a:endParaRPr lang="en-US"/>
          </a:p>
        </p:txBody>
      </p:sp>
    </p:spTree>
    <p:extLst>
      <p:ext uri="{BB962C8B-B14F-4D97-AF65-F5344CB8AC3E}">
        <p14:creationId xmlns:p14="http://schemas.microsoft.com/office/powerpoint/2010/main" val="3775755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266EB1-5F43-3748-80FC-62DA816FBE58}" type="slidenum">
              <a:rPr lang="en-US" smtClean="0"/>
              <a:t>29</a:t>
            </a:fld>
            <a:endParaRPr lang="en-US"/>
          </a:p>
        </p:txBody>
      </p:sp>
    </p:spTree>
    <p:extLst>
      <p:ext uri="{BB962C8B-B14F-4D97-AF65-F5344CB8AC3E}">
        <p14:creationId xmlns:p14="http://schemas.microsoft.com/office/powerpoint/2010/main" val="3587803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talk will focus on the development and functionality of the </a:t>
            </a:r>
            <a:r>
              <a:rPr lang="en-US" err="1"/>
              <a:t>EAMxx</a:t>
            </a:r>
            <a:r>
              <a:rPr lang="en-US"/>
              <a:t> Atmosphere Driver.  When I say atmosphere driver, I am referring to the brains of the global atmosphere model.  As depicted in this cartoon, the Atmosphere Driver manages nearly every aspect of the atmosphere component.  It is responsible for communicating with the rest of the Earth System via the component coupler.  Coordinates all of the physical processes that make of the atmosphere system.  Interfacing with the user by parsing runtime options and distributing them to the respective processes.  Working with the IO libraries to read input and write output and finally plays a critical role in facilitating verification and validation of the model.  This talk will discuss how each of these aspects are handled in the new </a:t>
            </a:r>
            <a:r>
              <a:rPr lang="en-US" err="1"/>
              <a:t>EAMxx</a:t>
            </a:r>
            <a:r>
              <a:rPr lang="en-US"/>
              <a:t> driver.</a:t>
            </a:r>
          </a:p>
        </p:txBody>
      </p:sp>
      <p:sp>
        <p:nvSpPr>
          <p:cNvPr id="4" name="Slide Number Placeholder 3"/>
          <p:cNvSpPr>
            <a:spLocks noGrp="1"/>
          </p:cNvSpPr>
          <p:nvPr>
            <p:ph type="sldNum" sz="quarter" idx="5"/>
          </p:nvPr>
        </p:nvSpPr>
        <p:spPr/>
        <p:txBody>
          <a:bodyPr/>
          <a:lstStyle/>
          <a:p>
            <a:fld id="{67266EB1-5F43-3748-80FC-62DA816FBE58}" type="slidenum">
              <a:rPr lang="en-US" smtClean="0"/>
              <a:t>2</a:t>
            </a:fld>
            <a:endParaRPr lang="en-US"/>
          </a:p>
        </p:txBody>
      </p:sp>
    </p:spTree>
    <p:extLst>
      <p:ext uri="{BB962C8B-B14F-4D97-AF65-F5344CB8AC3E}">
        <p14:creationId xmlns:p14="http://schemas.microsoft.com/office/powerpoint/2010/main" val="694600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266EB1-5F43-3748-80FC-62DA816FBE58}" type="slidenum">
              <a:rPr lang="en-US" smtClean="0"/>
              <a:t>3</a:t>
            </a:fld>
            <a:endParaRPr lang="en-US"/>
          </a:p>
        </p:txBody>
      </p:sp>
    </p:spTree>
    <p:extLst>
      <p:ext uri="{BB962C8B-B14F-4D97-AF65-F5344CB8AC3E}">
        <p14:creationId xmlns:p14="http://schemas.microsoft.com/office/powerpoint/2010/main" val="138582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266EB1-5F43-3748-80FC-62DA816FBE58}" type="slidenum">
              <a:rPr lang="en-US" smtClean="0"/>
              <a:t>4</a:t>
            </a:fld>
            <a:endParaRPr lang="en-US"/>
          </a:p>
        </p:txBody>
      </p:sp>
    </p:spTree>
    <p:extLst>
      <p:ext uri="{BB962C8B-B14F-4D97-AF65-F5344CB8AC3E}">
        <p14:creationId xmlns:p14="http://schemas.microsoft.com/office/powerpoint/2010/main" val="1693043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266EB1-5F43-3748-80FC-62DA816FBE58}" type="slidenum">
              <a:rPr lang="en-US" smtClean="0"/>
              <a:t>10</a:t>
            </a:fld>
            <a:endParaRPr lang="en-US"/>
          </a:p>
        </p:txBody>
      </p:sp>
    </p:spTree>
    <p:extLst>
      <p:ext uri="{BB962C8B-B14F-4D97-AF65-F5344CB8AC3E}">
        <p14:creationId xmlns:p14="http://schemas.microsoft.com/office/powerpoint/2010/main" val="2364198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266EB1-5F43-3748-80FC-62DA816FBE58}" type="slidenum">
              <a:rPr lang="en-US" smtClean="0"/>
              <a:t>11</a:t>
            </a:fld>
            <a:endParaRPr lang="en-US"/>
          </a:p>
        </p:txBody>
      </p:sp>
    </p:spTree>
    <p:extLst>
      <p:ext uri="{BB962C8B-B14F-4D97-AF65-F5344CB8AC3E}">
        <p14:creationId xmlns:p14="http://schemas.microsoft.com/office/powerpoint/2010/main" val="3536928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266EB1-5F43-3748-80FC-62DA816FBE58}" type="slidenum">
              <a:rPr lang="en-US" smtClean="0"/>
              <a:t>13</a:t>
            </a:fld>
            <a:endParaRPr lang="en-US"/>
          </a:p>
        </p:txBody>
      </p:sp>
    </p:spTree>
    <p:extLst>
      <p:ext uri="{BB962C8B-B14F-4D97-AF65-F5344CB8AC3E}">
        <p14:creationId xmlns:p14="http://schemas.microsoft.com/office/powerpoint/2010/main" val="3039875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266EB1-5F43-3748-80FC-62DA816FBE58}" type="slidenum">
              <a:rPr lang="en-US" smtClean="0"/>
              <a:t>16</a:t>
            </a:fld>
            <a:endParaRPr lang="en-US"/>
          </a:p>
        </p:txBody>
      </p:sp>
    </p:spTree>
    <p:extLst>
      <p:ext uri="{BB962C8B-B14F-4D97-AF65-F5344CB8AC3E}">
        <p14:creationId xmlns:p14="http://schemas.microsoft.com/office/powerpoint/2010/main" val="800702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266EB1-5F43-3748-80FC-62DA816FBE58}" type="slidenum">
              <a:rPr lang="en-US" smtClean="0"/>
              <a:t>20</a:t>
            </a:fld>
            <a:endParaRPr lang="en-US"/>
          </a:p>
        </p:txBody>
      </p:sp>
    </p:spTree>
    <p:extLst>
      <p:ext uri="{BB962C8B-B14F-4D97-AF65-F5344CB8AC3E}">
        <p14:creationId xmlns:p14="http://schemas.microsoft.com/office/powerpoint/2010/main" val="3522860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hyperlink" Target="https://e3sm.org/" TargetMode="External"/><Relationship Id="rId4" Type="http://schemas.openxmlformats.org/officeDocument/2006/relationships/image" Target="../media/image5.emf"/></Relationships>
</file>

<file path=ppt/slideLayouts/_rels/slideLayout10.xml.rels><?xml version="1.0" encoding="UTF-8" standalone="yes"?>
<Relationships xmlns="http://schemas.openxmlformats.org/package/2006/relationships"><Relationship Id="rId2" Type="http://schemas.openxmlformats.org/officeDocument/2006/relationships/hyperlink" Target="https://e3sm.org/"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hyperlink" Target="https://e3sm.org/" TargetMode="External"/><Relationship Id="rId4" Type="http://schemas.openxmlformats.org/officeDocument/2006/relationships/image" Target="../media/image5.emf"/></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e3sm.org/" TargetMode="External"/><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e3sm.org/" TargetMode="External"/><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e3sm.org/" TargetMode="External"/><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e3sm.org/" TargetMode="External"/><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e3sm.org/" TargetMode="External"/><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e3sm.org/" TargetMode="External"/><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e3sm.org/" TargetMode="External"/><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BC13B-3F8C-DDEF-EE4E-2049AE067927}"/>
              </a:ext>
            </a:extLst>
          </p:cNvPr>
          <p:cNvSpPr>
            <a:spLocks noGrp="1"/>
          </p:cNvSpPr>
          <p:nvPr>
            <p:ph type="ctrTitle"/>
          </p:nvPr>
        </p:nvSpPr>
        <p:spPr>
          <a:xfrm>
            <a:off x="5682514" y="1694090"/>
            <a:ext cx="5814349" cy="664797"/>
          </a:xfrm>
          <a:prstGeom prst="rect">
            <a:avLst/>
          </a:prstGeom>
        </p:spPr>
        <p:txBody>
          <a:bodyPr wrap="square" lIns="0" tIns="0" rIns="0" bIns="0" anchor="b" anchorCtr="0">
            <a:spAutoFit/>
          </a:bodyPr>
          <a:lstStyle>
            <a:lvl1pPr algn="l">
              <a:defRPr sz="4800">
                <a:solidFill>
                  <a:schemeClr val="bg1"/>
                </a:solidFill>
              </a:defRPr>
            </a:lvl1pPr>
          </a:lstStyle>
          <a:p>
            <a:r>
              <a:rPr lang="en-US"/>
              <a:t>Click to edit </a:t>
            </a:r>
          </a:p>
        </p:txBody>
      </p:sp>
      <p:sp>
        <p:nvSpPr>
          <p:cNvPr id="3" name="Subtitle 2">
            <a:extLst>
              <a:ext uri="{FF2B5EF4-FFF2-40B4-BE49-F238E27FC236}">
                <a16:creationId xmlns:a16="http://schemas.microsoft.com/office/drawing/2014/main" id="{0FE0D3D0-6E28-2B44-717E-8A0E6929D8DF}"/>
              </a:ext>
            </a:extLst>
          </p:cNvPr>
          <p:cNvSpPr>
            <a:spLocks noGrp="1"/>
          </p:cNvSpPr>
          <p:nvPr>
            <p:ph type="subTitle" idx="1"/>
          </p:nvPr>
        </p:nvSpPr>
        <p:spPr>
          <a:xfrm>
            <a:off x="5682514" y="2367515"/>
            <a:ext cx="5814349" cy="744183"/>
          </a:xfrm>
          <a:prstGeom prst="rect">
            <a:avLst/>
          </a:prstGeo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A picture containing text, sign&#10;&#10;Description automatically generated">
            <a:extLst>
              <a:ext uri="{FF2B5EF4-FFF2-40B4-BE49-F238E27FC236}">
                <a16:creationId xmlns:a16="http://schemas.microsoft.com/office/drawing/2014/main" id="{5A2B527F-38DE-C4CD-C132-E17DAAA3B56F}"/>
              </a:ext>
            </a:extLst>
          </p:cNvPr>
          <p:cNvPicPr>
            <a:picLocks noChangeAspect="1"/>
          </p:cNvPicPr>
          <p:nvPr userDrawn="1"/>
        </p:nvPicPr>
        <p:blipFill>
          <a:blip r:embed="rId3"/>
          <a:stretch>
            <a:fillRect/>
          </a:stretch>
        </p:blipFill>
        <p:spPr>
          <a:xfrm>
            <a:off x="500000" y="6094072"/>
            <a:ext cx="1885950" cy="473471"/>
          </a:xfrm>
          <a:prstGeom prst="rect">
            <a:avLst/>
          </a:prstGeom>
        </p:spPr>
      </p:pic>
      <p:pic>
        <p:nvPicPr>
          <p:cNvPr id="11" name="Picture 10">
            <a:extLst>
              <a:ext uri="{FF2B5EF4-FFF2-40B4-BE49-F238E27FC236}">
                <a16:creationId xmlns:a16="http://schemas.microsoft.com/office/drawing/2014/main" id="{FF091FDC-2BC8-AEC0-731E-B157A8678785}"/>
              </a:ext>
            </a:extLst>
          </p:cNvPr>
          <p:cNvPicPr>
            <a:picLocks noChangeAspect="1"/>
          </p:cNvPicPr>
          <p:nvPr userDrawn="1"/>
        </p:nvPicPr>
        <p:blipFill>
          <a:blip r:embed="rId4"/>
          <a:stretch>
            <a:fillRect/>
          </a:stretch>
        </p:blipFill>
        <p:spPr>
          <a:xfrm>
            <a:off x="10038080" y="6185195"/>
            <a:ext cx="1911349" cy="475594"/>
          </a:xfrm>
          <a:prstGeom prst="rect">
            <a:avLst/>
          </a:prstGeom>
        </p:spPr>
      </p:pic>
      <p:pic>
        <p:nvPicPr>
          <p:cNvPr id="12" name="Graphic 11">
            <a:hlinkClick r:id="rId5"/>
            <a:extLst>
              <a:ext uri="{FF2B5EF4-FFF2-40B4-BE49-F238E27FC236}">
                <a16:creationId xmlns:a16="http://schemas.microsoft.com/office/drawing/2014/main" id="{0C99A39C-10A8-6E3D-FB58-B6AC97CFFB0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20306" y="5278058"/>
            <a:ext cx="2529123" cy="1517474"/>
          </a:xfrm>
          <a:prstGeom prst="rect">
            <a:avLst/>
          </a:prstGeom>
        </p:spPr>
      </p:pic>
    </p:spTree>
    <p:extLst>
      <p:ext uri="{BB962C8B-B14F-4D97-AF65-F5344CB8AC3E}">
        <p14:creationId xmlns:p14="http://schemas.microsoft.com/office/powerpoint/2010/main" val="3350933610"/>
      </p:ext>
    </p:extLst>
  </p:cSld>
  <p:clrMapOvr>
    <a:masterClrMapping/>
  </p:clrMapOvr>
  <p:extLst>
    <p:ext uri="{DCECCB84-F9BA-43D5-87BE-67443E8EF086}">
      <p15:sldGuideLst xmlns:p15="http://schemas.microsoft.com/office/powerpoint/2012/main">
        <p15:guide id="1" orient="horz" pos="410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64329A0-83FA-D227-7920-F0496272AB2B}"/>
              </a:ext>
            </a:extLst>
          </p:cNvPr>
          <p:cNvSpPr/>
          <p:nvPr userDrawn="1"/>
        </p:nvSpPr>
        <p:spPr>
          <a:xfrm>
            <a:off x="0" y="14215"/>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2">
            <a:hlinkClick r:id="rId2"/>
            <a:extLst>
              <a:ext uri="{FF2B5EF4-FFF2-40B4-BE49-F238E27FC236}">
                <a16:creationId xmlns:a16="http://schemas.microsoft.com/office/drawing/2014/main" id="{7B2D52CF-2B1B-C712-AB83-D0B445CDF1C4}"/>
              </a:ext>
            </a:extLst>
          </p:cNvPr>
          <p:cNvSpPr txBox="1">
            <a:spLocks noChangeArrowheads="1"/>
          </p:cNvSpPr>
          <p:nvPr userDrawn="1"/>
        </p:nvSpPr>
        <p:spPr bwMode="auto">
          <a:xfrm>
            <a:off x="0" y="2748706"/>
            <a:ext cx="1219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7200" b="1">
                <a:solidFill>
                  <a:schemeClr val="bg1"/>
                </a:solidFill>
                <a:latin typeface="Arial" panose="020B0604020202020204" pitchFamily="34" charset="0"/>
                <a:cs typeface="Arial" panose="020B0604020202020204" pitchFamily="34" charset="0"/>
              </a:rPr>
              <a:t>e3sm.org</a:t>
            </a:r>
          </a:p>
        </p:txBody>
      </p:sp>
    </p:spTree>
    <p:extLst>
      <p:ext uri="{BB962C8B-B14F-4D97-AF65-F5344CB8AC3E}">
        <p14:creationId xmlns:p14="http://schemas.microsoft.com/office/powerpoint/2010/main" val="1074518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BC13B-3F8C-DDEF-EE4E-2049AE067927}"/>
              </a:ext>
            </a:extLst>
          </p:cNvPr>
          <p:cNvSpPr>
            <a:spLocks noGrp="1"/>
          </p:cNvSpPr>
          <p:nvPr>
            <p:ph type="ctrTitle"/>
          </p:nvPr>
        </p:nvSpPr>
        <p:spPr>
          <a:xfrm>
            <a:off x="1063529" y="1190507"/>
            <a:ext cx="5814349" cy="664797"/>
          </a:xfrm>
          <a:prstGeom prst="rect">
            <a:avLst/>
          </a:prstGeom>
        </p:spPr>
        <p:txBody>
          <a:bodyPr wrap="square" lIns="0" tIns="0" rIns="0" bIns="0" anchor="b" anchorCtr="0">
            <a:spAutoFit/>
          </a:bodyPr>
          <a:lstStyle>
            <a:lvl1pPr algn="l">
              <a:defRPr sz="4800">
                <a:solidFill>
                  <a:schemeClr val="bg1"/>
                </a:solidFill>
              </a:defRPr>
            </a:lvl1pPr>
          </a:lstStyle>
          <a:p>
            <a:r>
              <a:rPr lang="en-US"/>
              <a:t>Click to edit </a:t>
            </a:r>
          </a:p>
        </p:txBody>
      </p:sp>
      <p:sp>
        <p:nvSpPr>
          <p:cNvPr id="3" name="Subtitle 2">
            <a:extLst>
              <a:ext uri="{FF2B5EF4-FFF2-40B4-BE49-F238E27FC236}">
                <a16:creationId xmlns:a16="http://schemas.microsoft.com/office/drawing/2014/main" id="{0FE0D3D0-6E28-2B44-717E-8A0E6929D8DF}"/>
              </a:ext>
            </a:extLst>
          </p:cNvPr>
          <p:cNvSpPr>
            <a:spLocks noGrp="1"/>
          </p:cNvSpPr>
          <p:nvPr>
            <p:ph type="subTitle" idx="1"/>
          </p:nvPr>
        </p:nvSpPr>
        <p:spPr>
          <a:xfrm>
            <a:off x="1063529" y="1863932"/>
            <a:ext cx="5814349" cy="744183"/>
          </a:xfrm>
          <a:prstGeom prst="rect">
            <a:avLst/>
          </a:prstGeo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A picture containing text, sign&#10;&#10;Description automatically generated">
            <a:extLst>
              <a:ext uri="{FF2B5EF4-FFF2-40B4-BE49-F238E27FC236}">
                <a16:creationId xmlns:a16="http://schemas.microsoft.com/office/drawing/2014/main" id="{5A2B527F-38DE-C4CD-C132-E17DAAA3B56F}"/>
              </a:ext>
            </a:extLst>
          </p:cNvPr>
          <p:cNvPicPr>
            <a:picLocks noChangeAspect="1"/>
          </p:cNvPicPr>
          <p:nvPr userDrawn="1"/>
        </p:nvPicPr>
        <p:blipFill>
          <a:blip r:embed="rId3"/>
          <a:stretch>
            <a:fillRect/>
          </a:stretch>
        </p:blipFill>
        <p:spPr>
          <a:xfrm>
            <a:off x="500000" y="6094072"/>
            <a:ext cx="1885950" cy="473471"/>
          </a:xfrm>
          <a:prstGeom prst="rect">
            <a:avLst/>
          </a:prstGeom>
        </p:spPr>
      </p:pic>
      <p:pic>
        <p:nvPicPr>
          <p:cNvPr id="11" name="Picture 10">
            <a:extLst>
              <a:ext uri="{FF2B5EF4-FFF2-40B4-BE49-F238E27FC236}">
                <a16:creationId xmlns:a16="http://schemas.microsoft.com/office/drawing/2014/main" id="{FF091FDC-2BC8-AEC0-731E-B157A8678785}"/>
              </a:ext>
            </a:extLst>
          </p:cNvPr>
          <p:cNvPicPr>
            <a:picLocks noChangeAspect="1"/>
          </p:cNvPicPr>
          <p:nvPr userDrawn="1"/>
        </p:nvPicPr>
        <p:blipFill>
          <a:blip r:embed="rId4"/>
          <a:stretch>
            <a:fillRect/>
          </a:stretch>
        </p:blipFill>
        <p:spPr>
          <a:xfrm>
            <a:off x="10038080" y="6185195"/>
            <a:ext cx="1911349" cy="475594"/>
          </a:xfrm>
          <a:prstGeom prst="rect">
            <a:avLst/>
          </a:prstGeom>
        </p:spPr>
      </p:pic>
      <p:pic>
        <p:nvPicPr>
          <p:cNvPr id="12" name="Graphic 11">
            <a:hlinkClick r:id="rId5"/>
            <a:extLst>
              <a:ext uri="{FF2B5EF4-FFF2-40B4-BE49-F238E27FC236}">
                <a16:creationId xmlns:a16="http://schemas.microsoft.com/office/drawing/2014/main" id="{0C99A39C-10A8-6E3D-FB58-B6AC97CFFB0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20306" y="5278058"/>
            <a:ext cx="2529123" cy="1517474"/>
          </a:xfrm>
          <a:prstGeom prst="rect">
            <a:avLst/>
          </a:prstGeom>
        </p:spPr>
      </p:pic>
    </p:spTree>
    <p:extLst>
      <p:ext uri="{BB962C8B-B14F-4D97-AF65-F5344CB8AC3E}">
        <p14:creationId xmlns:p14="http://schemas.microsoft.com/office/powerpoint/2010/main" val="1100274564"/>
      </p:ext>
    </p:extLst>
  </p:cSld>
  <p:clrMapOvr>
    <a:masterClrMapping/>
  </p:clrMapOvr>
  <p:extLst>
    <p:ext uri="{DCECCB84-F9BA-43D5-87BE-67443E8EF086}">
      <p15:sldGuideLst xmlns:p15="http://schemas.microsoft.com/office/powerpoint/2012/main">
        <p15:guide id="1" orient="horz" pos="410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9A36CA2-9137-6C8B-EF79-B23E79DEBA38}"/>
              </a:ext>
            </a:extLst>
          </p:cNvPr>
          <p:cNvPicPr>
            <a:picLocks noChangeAspect="1"/>
          </p:cNvPicPr>
          <p:nvPr userDrawn="1"/>
        </p:nvPicPr>
        <p:blipFill>
          <a:blip r:embed="rId2"/>
          <a:stretch>
            <a:fillRect/>
          </a:stretch>
        </p:blipFill>
        <p:spPr>
          <a:xfrm>
            <a:off x="-1" y="0"/>
            <a:ext cx="12191999" cy="1073853"/>
          </a:xfrm>
          <a:prstGeom prst="rect">
            <a:avLst/>
          </a:prstGeom>
        </p:spPr>
      </p:pic>
      <p:sp>
        <p:nvSpPr>
          <p:cNvPr id="2" name="Title 1">
            <a:extLst>
              <a:ext uri="{FF2B5EF4-FFF2-40B4-BE49-F238E27FC236}">
                <a16:creationId xmlns:a16="http://schemas.microsoft.com/office/drawing/2014/main" id="{D87B6CDD-D768-1219-259D-EA9FCAA5D4AA}"/>
              </a:ext>
            </a:extLst>
          </p:cNvPr>
          <p:cNvSpPr>
            <a:spLocks noGrp="1"/>
          </p:cNvSpPr>
          <p:nvPr>
            <p:ph type="title"/>
          </p:nvPr>
        </p:nvSpPr>
        <p:spPr>
          <a:xfrm>
            <a:off x="612818" y="1154747"/>
            <a:ext cx="10972800" cy="914468"/>
          </a:xfrm>
          <a:prstGeom prst="rect">
            <a:avLst/>
          </a:prstGeom>
        </p:spPr>
        <p:txBody>
          <a:bodyPr anchor="t" anchorCtr="0"/>
          <a:lstStyle/>
          <a:p>
            <a:r>
              <a:rPr lang="en-US"/>
              <a:t>Click to edit Master title style</a:t>
            </a:r>
          </a:p>
        </p:txBody>
      </p:sp>
      <p:sp>
        <p:nvSpPr>
          <p:cNvPr id="3" name="Content Placeholder 2">
            <a:extLst>
              <a:ext uri="{FF2B5EF4-FFF2-40B4-BE49-F238E27FC236}">
                <a16:creationId xmlns:a16="http://schemas.microsoft.com/office/drawing/2014/main" id="{D60984D5-11AF-57A5-C13E-B6D2E6CE2CBA}"/>
              </a:ext>
            </a:extLst>
          </p:cNvPr>
          <p:cNvSpPr>
            <a:spLocks noGrp="1"/>
          </p:cNvSpPr>
          <p:nvPr>
            <p:ph idx="1"/>
          </p:nvPr>
        </p:nvSpPr>
        <p:spPr>
          <a:xfrm>
            <a:off x="612818" y="2149339"/>
            <a:ext cx="10972800" cy="40276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Graphic 5">
            <a:hlinkClick r:id="rId3"/>
            <a:extLst>
              <a:ext uri="{FF2B5EF4-FFF2-40B4-BE49-F238E27FC236}">
                <a16:creationId xmlns:a16="http://schemas.microsoft.com/office/drawing/2014/main" id="{626B2301-A7D0-BE80-333D-F6F3D99B204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23459" y="13460"/>
            <a:ext cx="1524000" cy="914400"/>
          </a:xfrm>
          <a:prstGeom prst="rect">
            <a:avLst/>
          </a:prstGeom>
          <a:effectLst>
            <a:outerShdw blurRad="50800" dist="38100" dir="2700000" algn="tl" rotWithShape="0">
              <a:schemeClr val="accent3">
                <a:alpha val="40000"/>
              </a:schemeClr>
            </a:outerShdw>
          </a:effectLst>
        </p:spPr>
      </p:pic>
      <p:sp>
        <p:nvSpPr>
          <p:cNvPr id="4" name="Date Placeholder 3">
            <a:extLst>
              <a:ext uri="{FF2B5EF4-FFF2-40B4-BE49-F238E27FC236}">
                <a16:creationId xmlns:a16="http://schemas.microsoft.com/office/drawing/2014/main" id="{7CE1AD57-CAA2-DF2E-502A-7053350B133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94F2064-55E1-5CFA-30F7-0C06377F38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53F36C-5899-3782-597E-878FFAB787C5}"/>
              </a:ext>
            </a:extLst>
          </p:cNvPr>
          <p:cNvSpPr>
            <a:spLocks noGrp="1"/>
          </p:cNvSpPr>
          <p:nvPr>
            <p:ph type="sldNum" sz="quarter" idx="12"/>
          </p:nvPr>
        </p:nvSpPr>
        <p:spPr/>
        <p:txBody>
          <a:bodyPr/>
          <a:lstStyle/>
          <a:p>
            <a:fld id="{6C4A013E-7DF4-F448-89A0-7823B4BD1481}" type="slidenum">
              <a:rPr lang="en-US" smtClean="0"/>
              <a:t>‹#›</a:t>
            </a:fld>
            <a:endParaRPr lang="en-US"/>
          </a:p>
        </p:txBody>
      </p:sp>
    </p:spTree>
    <p:extLst>
      <p:ext uri="{BB962C8B-B14F-4D97-AF65-F5344CB8AC3E}">
        <p14:creationId xmlns:p14="http://schemas.microsoft.com/office/powerpoint/2010/main" val="2412624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9A36CA2-9137-6C8B-EF79-B23E79DEBA38}"/>
              </a:ext>
            </a:extLst>
          </p:cNvPr>
          <p:cNvPicPr>
            <a:picLocks noChangeAspect="1"/>
          </p:cNvPicPr>
          <p:nvPr userDrawn="1"/>
        </p:nvPicPr>
        <p:blipFill>
          <a:blip r:embed="rId2"/>
          <a:stretch>
            <a:fillRect/>
          </a:stretch>
        </p:blipFill>
        <p:spPr>
          <a:xfrm>
            <a:off x="-1" y="0"/>
            <a:ext cx="12191999" cy="1073853"/>
          </a:xfrm>
          <a:prstGeom prst="rect">
            <a:avLst/>
          </a:prstGeom>
        </p:spPr>
      </p:pic>
      <p:pic>
        <p:nvPicPr>
          <p:cNvPr id="6" name="Graphic 5">
            <a:hlinkClick r:id="rId3"/>
            <a:extLst>
              <a:ext uri="{FF2B5EF4-FFF2-40B4-BE49-F238E27FC236}">
                <a16:creationId xmlns:a16="http://schemas.microsoft.com/office/drawing/2014/main" id="{626B2301-A7D0-BE80-333D-F6F3D99B204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23459" y="13460"/>
            <a:ext cx="1524000" cy="914400"/>
          </a:xfrm>
          <a:prstGeom prst="rect">
            <a:avLst/>
          </a:prstGeom>
          <a:effectLst>
            <a:outerShdw blurRad="50800" dist="38100" dir="2700000" algn="tl" rotWithShape="0">
              <a:schemeClr val="accent3">
                <a:alpha val="40000"/>
              </a:schemeClr>
            </a:outerShdw>
          </a:effectLst>
        </p:spPr>
      </p:pic>
      <p:sp>
        <p:nvSpPr>
          <p:cNvPr id="4" name="Date Placeholder 3">
            <a:extLst>
              <a:ext uri="{FF2B5EF4-FFF2-40B4-BE49-F238E27FC236}">
                <a16:creationId xmlns:a16="http://schemas.microsoft.com/office/drawing/2014/main" id="{7CE1AD57-CAA2-DF2E-502A-7053350B133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94F2064-55E1-5CFA-30F7-0C06377F38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53F36C-5899-3782-597E-878FFAB787C5}"/>
              </a:ext>
            </a:extLst>
          </p:cNvPr>
          <p:cNvSpPr>
            <a:spLocks noGrp="1"/>
          </p:cNvSpPr>
          <p:nvPr>
            <p:ph type="sldNum" sz="quarter" idx="12"/>
          </p:nvPr>
        </p:nvSpPr>
        <p:spPr/>
        <p:txBody>
          <a:bodyPr/>
          <a:lstStyle/>
          <a:p>
            <a:fld id="{6C4A013E-7DF4-F448-89A0-7823B4BD1481}" type="slidenum">
              <a:rPr lang="en-US" smtClean="0"/>
              <a:t>‹#›</a:t>
            </a:fld>
            <a:endParaRPr lang="en-US"/>
          </a:p>
        </p:txBody>
      </p:sp>
    </p:spTree>
    <p:extLst>
      <p:ext uri="{BB962C8B-B14F-4D97-AF65-F5344CB8AC3E}">
        <p14:creationId xmlns:p14="http://schemas.microsoft.com/office/powerpoint/2010/main" val="2607684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9A36CA2-9137-6C8B-EF79-B23E79DEBA38}"/>
              </a:ext>
            </a:extLst>
          </p:cNvPr>
          <p:cNvPicPr>
            <a:picLocks noChangeAspect="1"/>
          </p:cNvPicPr>
          <p:nvPr userDrawn="1"/>
        </p:nvPicPr>
        <p:blipFill>
          <a:blip r:embed="rId2"/>
          <a:stretch>
            <a:fillRect/>
          </a:stretch>
        </p:blipFill>
        <p:spPr>
          <a:xfrm>
            <a:off x="-1" y="0"/>
            <a:ext cx="12191999" cy="1073853"/>
          </a:xfrm>
          <a:prstGeom prst="rect">
            <a:avLst/>
          </a:prstGeom>
        </p:spPr>
      </p:pic>
      <p:sp>
        <p:nvSpPr>
          <p:cNvPr id="2" name="Title 1">
            <a:extLst>
              <a:ext uri="{FF2B5EF4-FFF2-40B4-BE49-F238E27FC236}">
                <a16:creationId xmlns:a16="http://schemas.microsoft.com/office/drawing/2014/main" id="{D87B6CDD-D768-1219-259D-EA9FCAA5D4AA}"/>
              </a:ext>
            </a:extLst>
          </p:cNvPr>
          <p:cNvSpPr>
            <a:spLocks noGrp="1"/>
          </p:cNvSpPr>
          <p:nvPr>
            <p:ph type="title"/>
          </p:nvPr>
        </p:nvSpPr>
        <p:spPr>
          <a:xfrm>
            <a:off x="612818" y="1154747"/>
            <a:ext cx="10972800" cy="914468"/>
          </a:xfrm>
          <a:prstGeom prst="rect">
            <a:avLst/>
          </a:prstGeom>
        </p:spPr>
        <p:txBody>
          <a:bodyPr anchor="t" anchorCtr="0"/>
          <a:lstStyle/>
          <a:p>
            <a:r>
              <a:rPr lang="en-US"/>
              <a:t>Click to edit Master title style</a:t>
            </a:r>
          </a:p>
        </p:txBody>
      </p:sp>
      <p:pic>
        <p:nvPicPr>
          <p:cNvPr id="6" name="Graphic 5">
            <a:hlinkClick r:id="rId3"/>
            <a:extLst>
              <a:ext uri="{FF2B5EF4-FFF2-40B4-BE49-F238E27FC236}">
                <a16:creationId xmlns:a16="http://schemas.microsoft.com/office/drawing/2014/main" id="{626B2301-A7D0-BE80-333D-F6F3D99B204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23459" y="13460"/>
            <a:ext cx="1524000" cy="914400"/>
          </a:xfrm>
          <a:prstGeom prst="rect">
            <a:avLst/>
          </a:prstGeom>
          <a:effectLst>
            <a:outerShdw blurRad="50800" dist="38100" dir="2700000" algn="tl" rotWithShape="0">
              <a:schemeClr val="accent3">
                <a:alpha val="40000"/>
              </a:schemeClr>
            </a:outerShdw>
          </a:effectLst>
        </p:spPr>
      </p:pic>
      <p:sp>
        <p:nvSpPr>
          <p:cNvPr id="4" name="Date Placeholder 3">
            <a:extLst>
              <a:ext uri="{FF2B5EF4-FFF2-40B4-BE49-F238E27FC236}">
                <a16:creationId xmlns:a16="http://schemas.microsoft.com/office/drawing/2014/main" id="{7CE1AD57-CAA2-DF2E-502A-7053350B133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94F2064-55E1-5CFA-30F7-0C06377F38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53F36C-5899-3782-597E-878FFAB787C5}"/>
              </a:ext>
            </a:extLst>
          </p:cNvPr>
          <p:cNvSpPr>
            <a:spLocks noGrp="1"/>
          </p:cNvSpPr>
          <p:nvPr>
            <p:ph type="sldNum" sz="quarter" idx="12"/>
          </p:nvPr>
        </p:nvSpPr>
        <p:spPr/>
        <p:txBody>
          <a:bodyPr/>
          <a:lstStyle/>
          <a:p>
            <a:fld id="{6C4A013E-7DF4-F448-89A0-7823B4BD1481}" type="slidenum">
              <a:rPr lang="en-US" smtClean="0"/>
              <a:t>‹#›</a:t>
            </a:fld>
            <a:endParaRPr lang="en-US"/>
          </a:p>
        </p:txBody>
      </p:sp>
    </p:spTree>
    <p:extLst>
      <p:ext uri="{BB962C8B-B14F-4D97-AF65-F5344CB8AC3E}">
        <p14:creationId xmlns:p14="http://schemas.microsoft.com/office/powerpoint/2010/main" val="1091010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97E58-F243-45B3-14D8-93ADD1B2E6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A71B60-0FBC-8BF6-1535-01271F9A295A}"/>
              </a:ext>
            </a:extLst>
          </p:cNvPr>
          <p:cNvSpPr>
            <a:spLocks noGrp="1"/>
          </p:cNvSpPr>
          <p:nvPr>
            <p:ph sz="half" idx="1"/>
          </p:nvPr>
        </p:nvSpPr>
        <p:spPr>
          <a:xfrm>
            <a:off x="838200" y="2150109"/>
            <a:ext cx="5181600" cy="40268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C2BAE-95CE-E1A4-25A0-7F4C19AC1F61}"/>
              </a:ext>
            </a:extLst>
          </p:cNvPr>
          <p:cNvSpPr>
            <a:spLocks noGrp="1"/>
          </p:cNvSpPr>
          <p:nvPr>
            <p:ph sz="half" idx="2"/>
          </p:nvPr>
        </p:nvSpPr>
        <p:spPr>
          <a:xfrm>
            <a:off x="6172200" y="2150109"/>
            <a:ext cx="5181600" cy="40268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422C4D-47CA-6E6A-2567-1774C23C765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3790AF9C-6BD0-5E68-D8D9-C75F179920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F5896F-CD1D-83AF-35FE-7C81102527C6}"/>
              </a:ext>
            </a:extLst>
          </p:cNvPr>
          <p:cNvSpPr>
            <a:spLocks noGrp="1"/>
          </p:cNvSpPr>
          <p:nvPr>
            <p:ph type="sldNum" sz="quarter" idx="12"/>
          </p:nvPr>
        </p:nvSpPr>
        <p:spPr/>
        <p:txBody>
          <a:bodyPr/>
          <a:lstStyle/>
          <a:p>
            <a:fld id="{6078145F-DD4D-194F-AAD8-F6593843D0CB}" type="slidenum">
              <a:rPr lang="en-US" smtClean="0"/>
              <a:t>‹#›</a:t>
            </a:fld>
            <a:endParaRPr lang="en-US"/>
          </a:p>
        </p:txBody>
      </p:sp>
      <p:pic>
        <p:nvPicPr>
          <p:cNvPr id="8" name="Picture 7">
            <a:extLst>
              <a:ext uri="{FF2B5EF4-FFF2-40B4-BE49-F238E27FC236}">
                <a16:creationId xmlns:a16="http://schemas.microsoft.com/office/drawing/2014/main" id="{9219A5CD-D622-AE75-A188-A6314643F12B}"/>
              </a:ext>
            </a:extLst>
          </p:cNvPr>
          <p:cNvPicPr>
            <a:picLocks noChangeAspect="1"/>
          </p:cNvPicPr>
          <p:nvPr userDrawn="1"/>
        </p:nvPicPr>
        <p:blipFill>
          <a:blip r:embed="rId2"/>
          <a:stretch>
            <a:fillRect/>
          </a:stretch>
        </p:blipFill>
        <p:spPr>
          <a:xfrm>
            <a:off x="-1" y="0"/>
            <a:ext cx="12191999" cy="1073853"/>
          </a:xfrm>
          <a:prstGeom prst="rect">
            <a:avLst/>
          </a:prstGeom>
        </p:spPr>
      </p:pic>
      <p:pic>
        <p:nvPicPr>
          <p:cNvPr id="9" name="Graphic 8">
            <a:hlinkClick r:id="rId3"/>
            <a:extLst>
              <a:ext uri="{FF2B5EF4-FFF2-40B4-BE49-F238E27FC236}">
                <a16:creationId xmlns:a16="http://schemas.microsoft.com/office/drawing/2014/main" id="{C9A93B60-930C-AFCB-628F-6E366BF5167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23459" y="13460"/>
            <a:ext cx="1524000" cy="914400"/>
          </a:xfrm>
          <a:prstGeom prst="rect">
            <a:avLst/>
          </a:prstGeom>
          <a:effectLst>
            <a:outerShdw blurRad="50800" dist="38100" dir="2700000" algn="tl" rotWithShape="0">
              <a:schemeClr val="accent3">
                <a:alpha val="40000"/>
              </a:schemeClr>
            </a:outerShdw>
          </a:effectLst>
        </p:spPr>
      </p:pic>
    </p:spTree>
    <p:extLst>
      <p:ext uri="{BB962C8B-B14F-4D97-AF65-F5344CB8AC3E}">
        <p14:creationId xmlns:p14="http://schemas.microsoft.com/office/powerpoint/2010/main" val="4087434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79801-82CB-C520-A285-D641E6EFA28A}"/>
              </a:ext>
            </a:extLst>
          </p:cNvPr>
          <p:cNvSpPr>
            <a:spLocks noGrp="1"/>
          </p:cNvSpPr>
          <p:nvPr>
            <p:ph type="title"/>
          </p:nvPr>
        </p:nvSpPr>
        <p:spPr>
          <a:xfrm>
            <a:off x="836612" y="1210767"/>
            <a:ext cx="3932237" cy="128395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A6826D-D9C5-544D-2974-E2AA5F77D657}"/>
              </a:ext>
            </a:extLst>
          </p:cNvPr>
          <p:cNvSpPr>
            <a:spLocks noGrp="1"/>
          </p:cNvSpPr>
          <p:nvPr>
            <p:ph idx="1"/>
          </p:nvPr>
        </p:nvSpPr>
        <p:spPr>
          <a:xfrm>
            <a:off x="5183188" y="1212573"/>
            <a:ext cx="6172200" cy="499778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A08073-E6EE-1316-59A9-222E942284FB}"/>
              </a:ext>
            </a:extLst>
          </p:cNvPr>
          <p:cNvSpPr>
            <a:spLocks noGrp="1"/>
          </p:cNvSpPr>
          <p:nvPr>
            <p:ph type="body" sz="half" idx="2"/>
          </p:nvPr>
        </p:nvSpPr>
        <p:spPr>
          <a:xfrm>
            <a:off x="836612" y="2777629"/>
            <a:ext cx="3932237" cy="34327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85364B-7D2D-3A57-028A-CD29AC73F0A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DD3EE94-0D64-2253-909D-DDC003D9E5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33485C-581F-545A-741D-8CE5204DF957}"/>
              </a:ext>
            </a:extLst>
          </p:cNvPr>
          <p:cNvSpPr>
            <a:spLocks noGrp="1"/>
          </p:cNvSpPr>
          <p:nvPr>
            <p:ph type="sldNum" sz="quarter" idx="12"/>
          </p:nvPr>
        </p:nvSpPr>
        <p:spPr/>
        <p:txBody>
          <a:bodyPr/>
          <a:lstStyle/>
          <a:p>
            <a:fld id="{6078145F-DD4D-194F-AAD8-F6593843D0CB}" type="slidenum">
              <a:rPr lang="en-US" smtClean="0"/>
              <a:t>‹#›</a:t>
            </a:fld>
            <a:endParaRPr lang="en-US"/>
          </a:p>
        </p:txBody>
      </p:sp>
      <p:pic>
        <p:nvPicPr>
          <p:cNvPr id="10" name="Picture 9">
            <a:extLst>
              <a:ext uri="{FF2B5EF4-FFF2-40B4-BE49-F238E27FC236}">
                <a16:creationId xmlns:a16="http://schemas.microsoft.com/office/drawing/2014/main" id="{8906623B-99B7-47BA-C31D-622D6D4AB2A2}"/>
              </a:ext>
            </a:extLst>
          </p:cNvPr>
          <p:cNvPicPr>
            <a:picLocks noChangeAspect="1"/>
          </p:cNvPicPr>
          <p:nvPr userDrawn="1"/>
        </p:nvPicPr>
        <p:blipFill>
          <a:blip r:embed="rId2"/>
          <a:stretch>
            <a:fillRect/>
          </a:stretch>
        </p:blipFill>
        <p:spPr>
          <a:xfrm>
            <a:off x="-1" y="0"/>
            <a:ext cx="12191999" cy="1073853"/>
          </a:xfrm>
          <a:prstGeom prst="rect">
            <a:avLst/>
          </a:prstGeom>
        </p:spPr>
      </p:pic>
      <p:pic>
        <p:nvPicPr>
          <p:cNvPr id="11" name="Graphic 10">
            <a:hlinkClick r:id="rId3"/>
            <a:extLst>
              <a:ext uri="{FF2B5EF4-FFF2-40B4-BE49-F238E27FC236}">
                <a16:creationId xmlns:a16="http://schemas.microsoft.com/office/drawing/2014/main" id="{E612C1B5-8E8F-3892-06F8-C87FF4C2A3D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23459" y="13460"/>
            <a:ext cx="1524000" cy="914400"/>
          </a:xfrm>
          <a:prstGeom prst="rect">
            <a:avLst/>
          </a:prstGeom>
          <a:effectLst>
            <a:outerShdw blurRad="50800" dist="38100" dir="2700000" algn="tl" rotWithShape="0">
              <a:schemeClr val="accent3">
                <a:alpha val="40000"/>
              </a:schemeClr>
            </a:outerShdw>
          </a:effectLst>
        </p:spPr>
      </p:pic>
    </p:spTree>
    <p:extLst>
      <p:ext uri="{BB962C8B-B14F-4D97-AF65-F5344CB8AC3E}">
        <p14:creationId xmlns:p14="http://schemas.microsoft.com/office/powerpoint/2010/main" val="3905014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9A36CA2-9137-6C8B-EF79-B23E79DEBA38}"/>
              </a:ext>
            </a:extLst>
          </p:cNvPr>
          <p:cNvPicPr>
            <a:picLocks noChangeAspect="1"/>
          </p:cNvPicPr>
          <p:nvPr userDrawn="1"/>
        </p:nvPicPr>
        <p:blipFill>
          <a:blip r:embed="rId2"/>
          <a:stretch>
            <a:fillRect/>
          </a:stretch>
        </p:blipFill>
        <p:spPr>
          <a:xfrm>
            <a:off x="-1" y="0"/>
            <a:ext cx="12191999" cy="1073853"/>
          </a:xfrm>
          <a:prstGeom prst="rect">
            <a:avLst/>
          </a:prstGeom>
        </p:spPr>
      </p:pic>
      <p:sp>
        <p:nvSpPr>
          <p:cNvPr id="2" name="Title 1">
            <a:extLst>
              <a:ext uri="{FF2B5EF4-FFF2-40B4-BE49-F238E27FC236}">
                <a16:creationId xmlns:a16="http://schemas.microsoft.com/office/drawing/2014/main" id="{D87B6CDD-D768-1219-259D-EA9FCAA5D4AA}"/>
              </a:ext>
            </a:extLst>
          </p:cNvPr>
          <p:cNvSpPr>
            <a:spLocks noGrp="1"/>
          </p:cNvSpPr>
          <p:nvPr>
            <p:ph type="title"/>
          </p:nvPr>
        </p:nvSpPr>
        <p:spPr>
          <a:xfrm>
            <a:off x="612818" y="1154747"/>
            <a:ext cx="10972800" cy="914468"/>
          </a:xfrm>
          <a:prstGeom prst="rect">
            <a:avLst/>
          </a:prstGeom>
        </p:spPr>
        <p:txBody>
          <a:bodyPr anchor="t" anchorCtr="0"/>
          <a:lstStyle/>
          <a:p>
            <a:r>
              <a:rPr lang="en-US"/>
              <a:t>Click to edit Master title style</a:t>
            </a:r>
          </a:p>
        </p:txBody>
      </p:sp>
      <p:pic>
        <p:nvPicPr>
          <p:cNvPr id="6" name="Graphic 5">
            <a:hlinkClick r:id="rId3"/>
            <a:extLst>
              <a:ext uri="{FF2B5EF4-FFF2-40B4-BE49-F238E27FC236}">
                <a16:creationId xmlns:a16="http://schemas.microsoft.com/office/drawing/2014/main" id="{626B2301-A7D0-BE80-333D-F6F3D99B204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23459" y="13460"/>
            <a:ext cx="1524000" cy="914400"/>
          </a:xfrm>
          <a:prstGeom prst="rect">
            <a:avLst/>
          </a:prstGeom>
          <a:effectLst>
            <a:outerShdw blurRad="50800" dist="38100" dir="2700000" algn="tl" rotWithShape="0">
              <a:schemeClr val="accent3">
                <a:alpha val="40000"/>
              </a:schemeClr>
            </a:outerShdw>
          </a:effectLst>
        </p:spPr>
      </p:pic>
      <p:sp>
        <p:nvSpPr>
          <p:cNvPr id="4" name="Date Placeholder 3">
            <a:extLst>
              <a:ext uri="{FF2B5EF4-FFF2-40B4-BE49-F238E27FC236}">
                <a16:creationId xmlns:a16="http://schemas.microsoft.com/office/drawing/2014/main" id="{7CE1AD57-CAA2-DF2E-502A-7053350B133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94F2064-55E1-5CFA-30F7-0C06377F38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53F36C-5899-3782-597E-878FFAB787C5}"/>
              </a:ext>
            </a:extLst>
          </p:cNvPr>
          <p:cNvSpPr>
            <a:spLocks noGrp="1"/>
          </p:cNvSpPr>
          <p:nvPr>
            <p:ph type="sldNum" sz="quarter" idx="12"/>
          </p:nvPr>
        </p:nvSpPr>
        <p:spPr/>
        <p:txBody>
          <a:bodyPr/>
          <a:lstStyle/>
          <a:p>
            <a:fld id="{6C4A013E-7DF4-F448-89A0-7823B4BD1481}" type="slidenum">
              <a:rPr lang="en-US" smtClean="0"/>
              <a:t>‹#›</a:t>
            </a:fld>
            <a:endParaRPr lang="en-US"/>
          </a:p>
        </p:txBody>
      </p:sp>
      <p:sp>
        <p:nvSpPr>
          <p:cNvPr id="12" name="Text Placeholder 2">
            <a:extLst>
              <a:ext uri="{FF2B5EF4-FFF2-40B4-BE49-F238E27FC236}">
                <a16:creationId xmlns:a16="http://schemas.microsoft.com/office/drawing/2014/main" id="{07685D76-2D57-72B4-475D-973D7FC05D35}"/>
              </a:ext>
            </a:extLst>
          </p:cNvPr>
          <p:cNvSpPr>
            <a:spLocks noGrp="1"/>
          </p:cNvSpPr>
          <p:nvPr>
            <p:ph type="body" idx="1"/>
          </p:nvPr>
        </p:nvSpPr>
        <p:spPr>
          <a:xfrm>
            <a:off x="838199" y="2112228"/>
            <a:ext cx="4777409" cy="457200"/>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a:extLst>
              <a:ext uri="{FF2B5EF4-FFF2-40B4-BE49-F238E27FC236}">
                <a16:creationId xmlns:a16="http://schemas.microsoft.com/office/drawing/2014/main" id="{B2608C97-2B0C-EFC5-87BF-9A37D0226CF9}"/>
              </a:ext>
            </a:extLst>
          </p:cNvPr>
          <p:cNvSpPr>
            <a:spLocks noGrp="1"/>
          </p:cNvSpPr>
          <p:nvPr>
            <p:ph sz="half" idx="2"/>
          </p:nvPr>
        </p:nvSpPr>
        <p:spPr>
          <a:xfrm>
            <a:off x="838199" y="2798028"/>
            <a:ext cx="4777409" cy="3429000"/>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4">
            <a:extLst>
              <a:ext uri="{FF2B5EF4-FFF2-40B4-BE49-F238E27FC236}">
                <a16:creationId xmlns:a16="http://schemas.microsoft.com/office/drawing/2014/main" id="{2307D3BB-BF96-D592-B96B-9D3155E16F89}"/>
              </a:ext>
            </a:extLst>
          </p:cNvPr>
          <p:cNvSpPr>
            <a:spLocks noGrp="1"/>
          </p:cNvSpPr>
          <p:nvPr>
            <p:ph type="body" sz="quarter" idx="3"/>
          </p:nvPr>
        </p:nvSpPr>
        <p:spPr>
          <a:xfrm>
            <a:off x="6290859" y="2125480"/>
            <a:ext cx="4777409" cy="457200"/>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917F131F-CB1C-1ECD-441D-1FA5F22E1FBB}"/>
              </a:ext>
            </a:extLst>
          </p:cNvPr>
          <p:cNvSpPr>
            <a:spLocks noGrp="1"/>
          </p:cNvSpPr>
          <p:nvPr>
            <p:ph sz="quarter" idx="4"/>
          </p:nvPr>
        </p:nvSpPr>
        <p:spPr>
          <a:xfrm>
            <a:off x="6290859" y="2755015"/>
            <a:ext cx="4777408" cy="3429000"/>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8094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9A36CA2-9137-6C8B-EF79-B23E79DEBA38}"/>
              </a:ext>
            </a:extLst>
          </p:cNvPr>
          <p:cNvPicPr>
            <a:picLocks noChangeAspect="1"/>
          </p:cNvPicPr>
          <p:nvPr userDrawn="1"/>
        </p:nvPicPr>
        <p:blipFill>
          <a:blip r:embed="rId2"/>
          <a:stretch>
            <a:fillRect/>
          </a:stretch>
        </p:blipFill>
        <p:spPr>
          <a:xfrm>
            <a:off x="-1" y="0"/>
            <a:ext cx="12191999" cy="1073853"/>
          </a:xfrm>
          <a:prstGeom prst="rect">
            <a:avLst/>
          </a:prstGeom>
        </p:spPr>
      </p:pic>
      <p:pic>
        <p:nvPicPr>
          <p:cNvPr id="6" name="Graphic 5">
            <a:hlinkClick r:id="rId3"/>
            <a:extLst>
              <a:ext uri="{FF2B5EF4-FFF2-40B4-BE49-F238E27FC236}">
                <a16:creationId xmlns:a16="http://schemas.microsoft.com/office/drawing/2014/main" id="{626B2301-A7D0-BE80-333D-F6F3D99B204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23459" y="13460"/>
            <a:ext cx="1524000" cy="914400"/>
          </a:xfrm>
          <a:prstGeom prst="rect">
            <a:avLst/>
          </a:prstGeom>
          <a:effectLst>
            <a:outerShdw blurRad="50800" dist="38100" dir="2700000" algn="tl" rotWithShape="0">
              <a:schemeClr val="accent3">
                <a:alpha val="40000"/>
              </a:schemeClr>
            </a:outerShdw>
          </a:effectLst>
        </p:spPr>
      </p:pic>
      <p:sp>
        <p:nvSpPr>
          <p:cNvPr id="4" name="Date Placeholder 3">
            <a:extLst>
              <a:ext uri="{FF2B5EF4-FFF2-40B4-BE49-F238E27FC236}">
                <a16:creationId xmlns:a16="http://schemas.microsoft.com/office/drawing/2014/main" id="{7CE1AD57-CAA2-DF2E-502A-7053350B133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94F2064-55E1-5CFA-30F7-0C06377F38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53F36C-5899-3782-597E-878FFAB787C5}"/>
              </a:ext>
            </a:extLst>
          </p:cNvPr>
          <p:cNvSpPr>
            <a:spLocks noGrp="1"/>
          </p:cNvSpPr>
          <p:nvPr>
            <p:ph type="sldNum" sz="quarter" idx="12"/>
          </p:nvPr>
        </p:nvSpPr>
        <p:spPr/>
        <p:txBody>
          <a:bodyPr/>
          <a:lstStyle/>
          <a:p>
            <a:fld id="{6C4A013E-7DF4-F448-89A0-7823B4BD1481}" type="slidenum">
              <a:rPr lang="en-US" smtClean="0"/>
              <a:t>‹#›</a:t>
            </a:fld>
            <a:endParaRPr lang="en-US"/>
          </a:p>
        </p:txBody>
      </p:sp>
      <p:sp>
        <p:nvSpPr>
          <p:cNvPr id="8" name="Title 1">
            <a:extLst>
              <a:ext uri="{FF2B5EF4-FFF2-40B4-BE49-F238E27FC236}">
                <a16:creationId xmlns:a16="http://schemas.microsoft.com/office/drawing/2014/main" id="{2C7020AB-4AFB-0618-8D6D-A7D4E23FBC93}"/>
              </a:ext>
            </a:extLst>
          </p:cNvPr>
          <p:cNvSpPr>
            <a:spLocks noGrp="1"/>
          </p:cNvSpPr>
          <p:nvPr>
            <p:ph type="title"/>
          </p:nvPr>
        </p:nvSpPr>
        <p:spPr>
          <a:xfrm>
            <a:off x="609600" y="4890052"/>
            <a:ext cx="10972800" cy="594360"/>
          </a:xfrm>
        </p:spPr>
        <p:txBody>
          <a:bodyPr anchor="b"/>
          <a:lstStyle>
            <a:lvl1pPr algn="l">
              <a:defRPr sz="2000" b="1"/>
            </a:lvl1pPr>
          </a:lstStyle>
          <a:p>
            <a:r>
              <a:rPr lang="en-US"/>
              <a:t>Click to edit Master title style</a:t>
            </a:r>
          </a:p>
        </p:txBody>
      </p:sp>
      <p:sp>
        <p:nvSpPr>
          <p:cNvPr id="9" name="Picture Placeholder 2">
            <a:extLst>
              <a:ext uri="{FF2B5EF4-FFF2-40B4-BE49-F238E27FC236}">
                <a16:creationId xmlns:a16="http://schemas.microsoft.com/office/drawing/2014/main" id="{622147FE-8CCA-6158-D8C2-C338BBC814E2}"/>
              </a:ext>
            </a:extLst>
          </p:cNvPr>
          <p:cNvSpPr>
            <a:spLocks noGrp="1"/>
          </p:cNvSpPr>
          <p:nvPr>
            <p:ph type="pic" idx="1"/>
          </p:nvPr>
        </p:nvSpPr>
        <p:spPr>
          <a:xfrm>
            <a:off x="609600" y="1162243"/>
            <a:ext cx="10972800" cy="3657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Text Placeholder 3">
            <a:extLst>
              <a:ext uri="{FF2B5EF4-FFF2-40B4-BE49-F238E27FC236}">
                <a16:creationId xmlns:a16="http://schemas.microsoft.com/office/drawing/2014/main" id="{09B30004-EF40-8E66-2E0D-68D46B7E1751}"/>
              </a:ext>
            </a:extLst>
          </p:cNvPr>
          <p:cNvSpPr>
            <a:spLocks noGrp="1"/>
          </p:cNvSpPr>
          <p:nvPr>
            <p:ph type="body" sz="half" idx="2"/>
          </p:nvPr>
        </p:nvSpPr>
        <p:spPr>
          <a:xfrm>
            <a:off x="609600" y="5530132"/>
            <a:ext cx="10972800" cy="685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68478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2195E9-DFFF-6BDE-1884-64B56C1867BB}"/>
              </a:ext>
            </a:extLst>
          </p:cNvPr>
          <p:cNvSpPr>
            <a:spLocks noGrp="1"/>
          </p:cNvSpPr>
          <p:nvPr>
            <p:ph type="title"/>
          </p:nvPr>
        </p:nvSpPr>
        <p:spPr>
          <a:xfrm>
            <a:off x="612818" y="1154747"/>
            <a:ext cx="10972800" cy="914468"/>
          </a:xfrm>
          <a:prstGeom prst="rect">
            <a:avLst/>
          </a:prstGeom>
        </p:spPr>
        <p:txBody>
          <a:bodyPr vert="horz" lIns="0" tIns="45720" rIns="0" bIns="4572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CE8301CE-3CBB-4150-E1B9-0379929C18FB}"/>
              </a:ext>
            </a:extLst>
          </p:cNvPr>
          <p:cNvSpPr>
            <a:spLocks noGrp="1"/>
          </p:cNvSpPr>
          <p:nvPr>
            <p:ph type="body" idx="1"/>
          </p:nvPr>
        </p:nvSpPr>
        <p:spPr>
          <a:xfrm>
            <a:off x="612818" y="2149339"/>
            <a:ext cx="10972800" cy="4027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a:extLst>
              <a:ext uri="{FF2B5EF4-FFF2-40B4-BE49-F238E27FC236}">
                <a16:creationId xmlns:a16="http://schemas.microsoft.com/office/drawing/2014/main" id="{E09E1A7B-B59A-440C-5D84-7112FBCB16D7}"/>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t="22883" b="28734"/>
          <a:stretch/>
        </p:blipFill>
        <p:spPr>
          <a:xfrm>
            <a:off x="10316609" y="6257857"/>
            <a:ext cx="1371600" cy="512802"/>
          </a:xfrm>
          <a:prstGeom prst="rect">
            <a:avLst/>
          </a:prstGeom>
        </p:spPr>
      </p:pic>
      <p:sp>
        <p:nvSpPr>
          <p:cNvPr id="4" name="Date Placeholder 3">
            <a:extLst>
              <a:ext uri="{FF2B5EF4-FFF2-40B4-BE49-F238E27FC236}">
                <a16:creationId xmlns:a16="http://schemas.microsoft.com/office/drawing/2014/main" id="{9F934464-6CC5-67A7-2407-16966124A6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67FFC0B1-FC8A-9A38-3E20-73C28383DF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C38C54-8E6C-8429-8089-ABAC97BFE470}"/>
              </a:ext>
            </a:extLst>
          </p:cNvPr>
          <p:cNvSpPr>
            <a:spLocks noGrp="1"/>
          </p:cNvSpPr>
          <p:nvPr>
            <p:ph type="sldNum" sz="quarter" idx="4"/>
          </p:nvPr>
        </p:nvSpPr>
        <p:spPr>
          <a:xfrm>
            <a:off x="9263743" y="640553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4A013E-7DF4-F448-89A0-7823B4BD1481}" type="slidenum">
              <a:rPr lang="en-US" smtClean="0"/>
              <a:t>‹#›</a:t>
            </a:fld>
            <a:endParaRPr lang="en-US"/>
          </a:p>
        </p:txBody>
      </p:sp>
    </p:spTree>
    <p:extLst>
      <p:ext uri="{BB962C8B-B14F-4D97-AF65-F5344CB8AC3E}">
        <p14:creationId xmlns:p14="http://schemas.microsoft.com/office/powerpoint/2010/main" val="2635029331"/>
      </p:ext>
    </p:extLst>
  </p:cSld>
  <p:clrMap bg1="lt1" tx1="dk1" bg2="lt2" tx2="dk2" accent1="accent1" accent2="accent2" accent3="accent3" accent4="accent4" accent5="accent5" accent6="accent6" hlink="hlink" folHlink="folHlink"/>
  <p:sldLayoutIdLst>
    <p:sldLayoutId id="2147483649" r:id="rId1"/>
    <p:sldLayoutId id="2147483698" r:id="rId2"/>
    <p:sldLayoutId id="2147483676" r:id="rId3"/>
    <p:sldLayoutId id="2147483701" r:id="rId4"/>
    <p:sldLayoutId id="2147483702" r:id="rId5"/>
    <p:sldLayoutId id="2147483692" r:id="rId6"/>
    <p:sldLayoutId id="2147483696" r:id="rId7"/>
    <p:sldLayoutId id="2147483703" r:id="rId8"/>
    <p:sldLayoutId id="2147483700" r:id="rId9"/>
    <p:sldLayoutId id="2147483704" r:id="rId10"/>
  </p:sldLayoutIdLst>
  <p:hf hdr="0" ftr="0" dt="0"/>
  <p:txStyles>
    <p:titleStyle>
      <a:lvl1pPr algn="l" defTabSz="914400" rtl="0" eaLnBrk="1" latinLnBrk="0" hangingPunct="1">
        <a:lnSpc>
          <a:spcPct val="90000"/>
        </a:lnSpc>
        <a:spcBef>
          <a:spcPct val="0"/>
        </a:spcBef>
        <a:buNone/>
        <a:defRPr sz="3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customXml" Target="../ink/ink11.xml"/><Relationship Id="rId3" Type="http://schemas.openxmlformats.org/officeDocument/2006/relationships/image" Target="../media/image19.emf"/><Relationship Id="rId7" Type="http://schemas.openxmlformats.org/officeDocument/2006/relationships/customXml" Target="../ink/ink8.xml"/><Relationship Id="rId12" Type="http://schemas.openxmlformats.org/officeDocument/2006/relationships/image" Target="../media/image24.png"/><Relationship Id="rId2" Type="http://schemas.openxmlformats.org/officeDocument/2006/relationships/notesSlide" Target="../notesSlides/notesSlide5.xml"/><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customXml" Target="../ink/ink10.xml"/><Relationship Id="rId5" Type="http://schemas.openxmlformats.org/officeDocument/2006/relationships/customXml" Target="../ink/ink7.xml"/><Relationship Id="rId15" Type="http://schemas.openxmlformats.org/officeDocument/2006/relationships/customXml" Target="../ink/ink12.xml"/><Relationship Id="rId10" Type="http://schemas.openxmlformats.org/officeDocument/2006/relationships/image" Target="../media/image23.png"/><Relationship Id="rId4" Type="http://schemas.openxmlformats.org/officeDocument/2006/relationships/image" Target="../media/image20.jpeg"/><Relationship Id="rId9" Type="http://schemas.openxmlformats.org/officeDocument/2006/relationships/customXml" Target="../ink/ink9.xml"/><Relationship Id="rId1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customXml" Target="../ink/ink16.xml"/><Relationship Id="rId18" Type="http://schemas.openxmlformats.org/officeDocument/2006/relationships/image" Target="../media/image34.png"/><Relationship Id="rId3" Type="http://schemas.openxmlformats.org/officeDocument/2006/relationships/image" Target="../media/image19.emf"/><Relationship Id="rId7" Type="http://schemas.openxmlformats.org/officeDocument/2006/relationships/customXml" Target="../ink/ink14.xml"/><Relationship Id="rId12" Type="http://schemas.openxmlformats.org/officeDocument/2006/relationships/image" Target="../media/image31.png"/><Relationship Id="rId17" Type="http://schemas.openxmlformats.org/officeDocument/2006/relationships/customXml" Target="../ink/ink18.xml"/><Relationship Id="rId2" Type="http://schemas.openxmlformats.org/officeDocument/2006/relationships/notesSlide" Target="../notesSlides/notesSlide6.xml"/><Relationship Id="rId16" Type="http://schemas.openxmlformats.org/officeDocument/2006/relationships/image" Target="../media/image33.png"/><Relationship Id="rId20"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0.png"/><Relationship Id="rId5" Type="http://schemas.openxmlformats.org/officeDocument/2006/relationships/customXml" Target="../ink/ink13.xml"/><Relationship Id="rId15" Type="http://schemas.openxmlformats.org/officeDocument/2006/relationships/customXml" Target="../ink/ink17.xml"/><Relationship Id="rId10" Type="http://schemas.openxmlformats.org/officeDocument/2006/relationships/image" Target="../media/image29.png"/><Relationship Id="rId19" Type="http://schemas.openxmlformats.org/officeDocument/2006/relationships/customXml" Target="../ink/ink19.xml"/><Relationship Id="rId4" Type="http://schemas.openxmlformats.org/officeDocument/2006/relationships/image" Target="../media/image20.jpeg"/><Relationship Id="rId9" Type="http://schemas.openxmlformats.org/officeDocument/2006/relationships/customXml" Target="../ink/ink15.xml"/><Relationship Id="rId1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customXml" Target="../ink/ink21.xml"/><Relationship Id="rId3" Type="http://schemas.openxmlformats.org/officeDocument/2006/relationships/image" Target="../media/image20.jpeg"/><Relationship Id="rId7" Type="http://schemas.openxmlformats.org/officeDocument/2006/relationships/image" Target="../media/image38.png"/><Relationship Id="rId2" Type="http://schemas.openxmlformats.org/officeDocument/2006/relationships/image" Target="../media/image19.emf"/><Relationship Id="rId1" Type="http://schemas.openxmlformats.org/officeDocument/2006/relationships/slideLayout" Target="../slideLayouts/slideLayout7.xml"/><Relationship Id="rId6" Type="http://schemas.openxmlformats.org/officeDocument/2006/relationships/customXml" Target="../ink/ink20.xml"/><Relationship Id="rId11" Type="http://schemas.openxmlformats.org/officeDocument/2006/relationships/image" Target="../media/image40.png"/><Relationship Id="rId5" Type="http://schemas.openxmlformats.org/officeDocument/2006/relationships/image" Target="../media/image37.svg"/><Relationship Id="rId10" Type="http://schemas.openxmlformats.org/officeDocument/2006/relationships/customXml" Target="../ink/ink22.xml"/><Relationship Id="rId4" Type="http://schemas.openxmlformats.org/officeDocument/2006/relationships/image" Target="../media/image36.pn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18.png"/></Relationships>
</file>

<file path=ppt/slides/_rels/slide21.xml.rels><?xml version="1.0" encoding="UTF-8" standalone="yes"?>
<Relationships xmlns="http://schemas.openxmlformats.org/package/2006/relationships"><Relationship Id="rId13" Type="http://schemas.openxmlformats.org/officeDocument/2006/relationships/image" Target="../media/image55.png"/><Relationship Id="rId18" Type="http://schemas.openxmlformats.org/officeDocument/2006/relationships/customXml" Target="../ink/ink28.xml"/><Relationship Id="rId26" Type="http://schemas.openxmlformats.org/officeDocument/2006/relationships/customXml" Target="../ink/ink32.xml"/><Relationship Id="rId39" Type="http://schemas.openxmlformats.org/officeDocument/2006/relationships/customXml" Target="../ink/ink39.xml"/><Relationship Id="rId21" Type="http://schemas.openxmlformats.org/officeDocument/2006/relationships/image" Target="../media/image57.png"/><Relationship Id="rId34" Type="http://schemas.openxmlformats.org/officeDocument/2006/relationships/customXml" Target="../ink/ink36.xml"/><Relationship Id="rId42" Type="http://schemas.openxmlformats.org/officeDocument/2006/relationships/image" Target="../media/image67.png"/><Relationship Id="rId7" Type="http://schemas.openxmlformats.org/officeDocument/2006/relationships/image" Target="../media/image20.jpeg"/><Relationship Id="rId2" Type="http://schemas.openxmlformats.org/officeDocument/2006/relationships/image" Target="../media/image48.png"/><Relationship Id="rId16" Type="http://schemas.openxmlformats.org/officeDocument/2006/relationships/customXml" Target="../ink/ink27.xml"/><Relationship Id="rId20" Type="http://schemas.openxmlformats.org/officeDocument/2006/relationships/customXml" Target="../ink/ink29.xml"/><Relationship Id="rId29" Type="http://schemas.openxmlformats.org/officeDocument/2006/relationships/image" Target="../media/image61.png"/><Relationship Id="rId41"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52.svg"/><Relationship Id="rId11" Type="http://schemas.openxmlformats.org/officeDocument/2006/relationships/image" Target="../media/image54.png"/><Relationship Id="rId24" Type="http://schemas.openxmlformats.org/officeDocument/2006/relationships/customXml" Target="../ink/ink31.xml"/><Relationship Id="rId32" Type="http://schemas.openxmlformats.org/officeDocument/2006/relationships/customXml" Target="../ink/ink35.xml"/><Relationship Id="rId37" Type="http://schemas.openxmlformats.org/officeDocument/2006/relationships/image" Target="../media/image65.png"/><Relationship Id="rId40" Type="http://schemas.openxmlformats.org/officeDocument/2006/relationships/customXml" Target="../ink/ink40.xml"/><Relationship Id="rId5" Type="http://schemas.openxmlformats.org/officeDocument/2006/relationships/image" Target="../media/image51.png"/><Relationship Id="rId15" Type="http://schemas.openxmlformats.org/officeDocument/2006/relationships/image" Target="../media/image38.png"/><Relationship Id="rId23" Type="http://schemas.openxmlformats.org/officeDocument/2006/relationships/image" Target="../media/image58.png"/><Relationship Id="rId28" Type="http://schemas.openxmlformats.org/officeDocument/2006/relationships/customXml" Target="../ink/ink33.xml"/><Relationship Id="rId36" Type="http://schemas.openxmlformats.org/officeDocument/2006/relationships/customXml" Target="../ink/ink37.xml"/><Relationship Id="rId10" Type="http://schemas.openxmlformats.org/officeDocument/2006/relationships/customXml" Target="../ink/ink24.xml"/><Relationship Id="rId19" Type="http://schemas.openxmlformats.org/officeDocument/2006/relationships/image" Target="../media/image28.png"/><Relationship Id="rId31" Type="http://schemas.openxmlformats.org/officeDocument/2006/relationships/image" Target="../media/image62.png"/><Relationship Id="rId4" Type="http://schemas.openxmlformats.org/officeDocument/2006/relationships/image" Target="../media/image50.svg"/><Relationship Id="rId9" Type="http://schemas.openxmlformats.org/officeDocument/2006/relationships/image" Target="../media/image53.png"/><Relationship Id="rId14" Type="http://schemas.openxmlformats.org/officeDocument/2006/relationships/customXml" Target="../ink/ink26.xml"/><Relationship Id="rId22" Type="http://schemas.openxmlformats.org/officeDocument/2006/relationships/customXml" Target="../ink/ink30.xml"/><Relationship Id="rId27" Type="http://schemas.openxmlformats.org/officeDocument/2006/relationships/image" Target="../media/image60.png"/><Relationship Id="rId30" Type="http://schemas.openxmlformats.org/officeDocument/2006/relationships/customXml" Target="../ink/ink34.xml"/><Relationship Id="rId35" Type="http://schemas.openxmlformats.org/officeDocument/2006/relationships/image" Target="../media/image64.png"/><Relationship Id="rId8" Type="http://schemas.openxmlformats.org/officeDocument/2006/relationships/customXml" Target="../ink/ink23.xml"/><Relationship Id="rId3" Type="http://schemas.openxmlformats.org/officeDocument/2006/relationships/image" Target="../media/image49.png"/><Relationship Id="rId12" Type="http://schemas.openxmlformats.org/officeDocument/2006/relationships/customXml" Target="../ink/ink25.xml"/><Relationship Id="rId17" Type="http://schemas.openxmlformats.org/officeDocument/2006/relationships/image" Target="../media/image56.png"/><Relationship Id="rId25" Type="http://schemas.openxmlformats.org/officeDocument/2006/relationships/image" Target="../media/image59.png"/><Relationship Id="rId33" Type="http://schemas.openxmlformats.org/officeDocument/2006/relationships/image" Target="../media/image63.png"/><Relationship Id="rId38" Type="http://schemas.openxmlformats.org/officeDocument/2006/relationships/customXml" Target="../ink/ink38.xml"/></Relationships>
</file>

<file path=ppt/slides/_rels/slide2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2.png"/><Relationship Id="rId9"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hyperlink" Target="https://acme-climate.atlassian.net/wiki/spaces/ECM/pages/4129325057/2024-02-15+All-Hands+Presentation+Meeting+Notes" TargetMode="External"/><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s://acme-climate.atlassian.net/wiki/spaces/ECM/pages/4129325057/2024-02-15+All-Hands+Presentation+Meeting+Notes" TargetMode="External"/><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customXml" Target="../ink/ink45.xml"/><Relationship Id="rId3" Type="http://schemas.openxmlformats.org/officeDocument/2006/relationships/image" Target="../media/image19.emf"/><Relationship Id="rId7" Type="http://schemas.openxmlformats.org/officeDocument/2006/relationships/customXml" Target="../ink/ink42.xml"/><Relationship Id="rId12" Type="http://schemas.openxmlformats.org/officeDocument/2006/relationships/image" Target="../media/image24.png"/><Relationship Id="rId2" Type="http://schemas.openxmlformats.org/officeDocument/2006/relationships/notesSlide" Target="../notesSlides/notesSlide11.xml"/><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customXml" Target="../ink/ink44.xml"/><Relationship Id="rId5" Type="http://schemas.openxmlformats.org/officeDocument/2006/relationships/customXml" Target="../ink/ink41.xml"/><Relationship Id="rId15" Type="http://schemas.openxmlformats.org/officeDocument/2006/relationships/customXml" Target="../ink/ink46.xml"/><Relationship Id="rId10" Type="http://schemas.openxmlformats.org/officeDocument/2006/relationships/image" Target="../media/image23.png"/><Relationship Id="rId4" Type="http://schemas.openxmlformats.org/officeDocument/2006/relationships/image" Target="../media/image20.jpeg"/><Relationship Id="rId9" Type="http://schemas.openxmlformats.org/officeDocument/2006/relationships/customXml" Target="../ink/ink43.xml"/><Relationship Id="rId14" Type="http://schemas.openxmlformats.org/officeDocument/2006/relationships/image" Target="../media/image25.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customXml" Target="../ink/ink5.xml"/><Relationship Id="rId3" Type="http://schemas.openxmlformats.org/officeDocument/2006/relationships/image" Target="../media/image19.emf"/><Relationship Id="rId7" Type="http://schemas.openxmlformats.org/officeDocument/2006/relationships/customXml" Target="../ink/ink2.xml"/><Relationship Id="rId12" Type="http://schemas.openxmlformats.org/officeDocument/2006/relationships/image" Target="../media/image24.png"/><Relationship Id="rId2" Type="http://schemas.openxmlformats.org/officeDocument/2006/relationships/notesSlide" Target="../notesSlides/notesSlide3.xml"/><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customXml" Target="../ink/ink4.xml"/><Relationship Id="rId5" Type="http://schemas.openxmlformats.org/officeDocument/2006/relationships/customXml" Target="../ink/ink1.xml"/><Relationship Id="rId15" Type="http://schemas.openxmlformats.org/officeDocument/2006/relationships/customXml" Target="../ink/ink6.xml"/><Relationship Id="rId10" Type="http://schemas.openxmlformats.org/officeDocument/2006/relationships/image" Target="../media/image23.png"/><Relationship Id="rId4" Type="http://schemas.openxmlformats.org/officeDocument/2006/relationships/image" Target="../media/image20.jpeg"/><Relationship Id="rId9" Type="http://schemas.openxmlformats.org/officeDocument/2006/relationships/customXml" Target="../ink/ink3.xml"/><Relationship Id="rId14"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9630B2-3E27-670D-5AB1-3BCCB5EC647F}"/>
              </a:ext>
            </a:extLst>
          </p:cNvPr>
          <p:cNvSpPr>
            <a:spLocks noGrp="1"/>
          </p:cNvSpPr>
          <p:nvPr>
            <p:ph type="ctrTitle"/>
          </p:nvPr>
        </p:nvSpPr>
        <p:spPr/>
        <p:txBody>
          <a:bodyPr/>
          <a:lstStyle/>
          <a:p>
            <a:r>
              <a:rPr lang="en-US" err="1"/>
              <a:t>EAMxx</a:t>
            </a:r>
            <a:r>
              <a:rPr lang="en-US"/>
              <a:t> infrastructure</a:t>
            </a:r>
          </a:p>
        </p:txBody>
      </p:sp>
      <p:sp>
        <p:nvSpPr>
          <p:cNvPr id="5" name="Subtitle 4">
            <a:extLst>
              <a:ext uri="{FF2B5EF4-FFF2-40B4-BE49-F238E27FC236}">
                <a16:creationId xmlns:a16="http://schemas.microsoft.com/office/drawing/2014/main" id="{E4C0D359-33A3-C98A-9F00-A7081614CD9E}"/>
              </a:ext>
            </a:extLst>
          </p:cNvPr>
          <p:cNvSpPr>
            <a:spLocks noGrp="1"/>
          </p:cNvSpPr>
          <p:nvPr>
            <p:ph type="subTitle" idx="1"/>
          </p:nvPr>
        </p:nvSpPr>
        <p:spPr>
          <a:xfrm>
            <a:off x="5682514" y="2367515"/>
            <a:ext cx="5814349" cy="2405821"/>
          </a:xfrm>
        </p:spPr>
        <p:txBody>
          <a:bodyPr/>
          <a:lstStyle/>
          <a:p>
            <a:r>
              <a:rPr lang="en-US"/>
              <a:t>Designing a next generation global atmosphere model</a:t>
            </a:r>
          </a:p>
          <a:p>
            <a:r>
              <a:rPr lang="en-US"/>
              <a:t>Aaron S. Donahue</a:t>
            </a:r>
          </a:p>
          <a:p>
            <a:r>
              <a:rPr lang="en-US"/>
              <a:t>E3SM All-Hands, April 11, 2024</a:t>
            </a:r>
          </a:p>
        </p:txBody>
      </p:sp>
      <p:sp>
        <p:nvSpPr>
          <p:cNvPr id="2" name="TextBox 1">
            <a:extLst>
              <a:ext uri="{FF2B5EF4-FFF2-40B4-BE49-F238E27FC236}">
                <a16:creationId xmlns:a16="http://schemas.microsoft.com/office/drawing/2014/main" id="{2A435DD2-F072-C3EA-E046-1C135E435FA7}"/>
              </a:ext>
            </a:extLst>
          </p:cNvPr>
          <p:cNvSpPr txBox="1"/>
          <p:nvPr/>
        </p:nvSpPr>
        <p:spPr>
          <a:xfrm>
            <a:off x="2844594" y="6030985"/>
            <a:ext cx="6754482" cy="646331"/>
          </a:xfrm>
          <a:prstGeom prst="rect">
            <a:avLst/>
          </a:prstGeom>
          <a:noFill/>
        </p:spPr>
        <p:txBody>
          <a:bodyPr wrap="square" rtlCol="0">
            <a:spAutoFit/>
          </a:bodyPr>
          <a:lstStyle/>
          <a:p>
            <a:r>
              <a:rPr lang="en-US" sz="1200"/>
              <a:t>This work was performed under the auspices of the U.S. Department of Energy by Lawrence Livermore National Laboratory under Contract DE-AC52-07NA27344 IM Release Number </a:t>
            </a:r>
          </a:p>
          <a:p>
            <a:r>
              <a:rPr lang="en-US" sz="1200"/>
              <a:t>LLNL-PRES-862664</a:t>
            </a:r>
          </a:p>
        </p:txBody>
      </p:sp>
    </p:spTree>
    <p:extLst>
      <p:ext uri="{BB962C8B-B14F-4D97-AF65-F5344CB8AC3E}">
        <p14:creationId xmlns:p14="http://schemas.microsoft.com/office/powerpoint/2010/main" val="13602438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5FF07-3995-BEA1-08CA-70B63BDE4948}"/>
              </a:ext>
            </a:extLst>
          </p:cNvPr>
          <p:cNvSpPr>
            <a:spLocks noGrp="1"/>
          </p:cNvSpPr>
          <p:nvPr>
            <p:ph type="title"/>
          </p:nvPr>
        </p:nvSpPr>
        <p:spPr/>
        <p:txBody>
          <a:bodyPr/>
          <a:lstStyle/>
          <a:p>
            <a:r>
              <a:rPr lang="en-US"/>
              <a:t>Current EAM paradigm</a:t>
            </a:r>
          </a:p>
        </p:txBody>
      </p:sp>
      <p:pic>
        <p:nvPicPr>
          <p:cNvPr id="7" name="Content Placeholder 6">
            <a:extLst>
              <a:ext uri="{FF2B5EF4-FFF2-40B4-BE49-F238E27FC236}">
                <a16:creationId xmlns:a16="http://schemas.microsoft.com/office/drawing/2014/main" id="{79151C10-F390-1DCD-11AC-A67D26486D05}"/>
              </a:ext>
            </a:extLst>
          </p:cNvPr>
          <p:cNvPicPr>
            <a:picLocks noGrp="1" noChangeAspect="1"/>
          </p:cNvPicPr>
          <p:nvPr>
            <p:ph idx="1"/>
          </p:nvPr>
        </p:nvPicPr>
        <p:blipFill>
          <a:blip r:embed="rId3"/>
          <a:stretch>
            <a:fillRect/>
          </a:stretch>
        </p:blipFill>
        <p:spPr>
          <a:xfrm>
            <a:off x="6157442" y="1212850"/>
            <a:ext cx="4223692" cy="4997450"/>
          </a:xfrm>
          <a:solidFill>
            <a:schemeClr val="tx1"/>
          </a:solidFill>
        </p:spPr>
      </p:pic>
      <p:sp>
        <p:nvSpPr>
          <p:cNvPr id="5" name="Slide Number Placeholder 4">
            <a:extLst>
              <a:ext uri="{FF2B5EF4-FFF2-40B4-BE49-F238E27FC236}">
                <a16:creationId xmlns:a16="http://schemas.microsoft.com/office/drawing/2014/main" id="{798C5ABF-1580-737A-4E37-268F3963EA92}"/>
              </a:ext>
            </a:extLst>
          </p:cNvPr>
          <p:cNvSpPr>
            <a:spLocks noGrp="1"/>
          </p:cNvSpPr>
          <p:nvPr>
            <p:ph type="sldNum" sz="quarter" idx="12"/>
          </p:nvPr>
        </p:nvSpPr>
        <p:spPr/>
        <p:txBody>
          <a:bodyPr/>
          <a:lstStyle/>
          <a:p>
            <a:fld id="{6078145F-DD4D-194F-AAD8-F6593843D0CB}" type="slidenum">
              <a:rPr lang="en-US" smtClean="0"/>
              <a:t>10</a:t>
            </a:fld>
            <a:endParaRPr lang="en-US"/>
          </a:p>
        </p:txBody>
      </p:sp>
      <p:sp>
        <p:nvSpPr>
          <p:cNvPr id="46" name="Rounded Rectangle 45">
            <a:extLst>
              <a:ext uri="{FF2B5EF4-FFF2-40B4-BE49-F238E27FC236}">
                <a16:creationId xmlns:a16="http://schemas.microsoft.com/office/drawing/2014/main" id="{2F15F70B-3291-9796-E62C-BB111D06AD19}"/>
              </a:ext>
            </a:extLst>
          </p:cNvPr>
          <p:cNvSpPr/>
          <p:nvPr/>
        </p:nvSpPr>
        <p:spPr>
          <a:xfrm>
            <a:off x="6156606" y="1210767"/>
            <a:ext cx="4224528" cy="5001768"/>
          </a:xfrm>
          <a:prstGeom prst="roundRect">
            <a:avLst/>
          </a:prstGeom>
          <a:solidFill>
            <a:schemeClr val="tx1"/>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2" descr="A drawing of a person with a question mark on their head. Questions demand  doubts, emotions. - PICRYL - Public Domain Media Search Engine Public  Domain Search">
            <a:extLst>
              <a:ext uri="{FF2B5EF4-FFF2-40B4-BE49-F238E27FC236}">
                <a16:creationId xmlns:a16="http://schemas.microsoft.com/office/drawing/2014/main" id="{9053CF92-8904-B364-E80B-AA0565DFA7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058" r="25943"/>
          <a:stretch/>
        </p:blipFill>
        <p:spPr bwMode="auto">
          <a:xfrm>
            <a:off x="10804355" y="4076765"/>
            <a:ext cx="674058" cy="149794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53" name="Ink 52">
                <a:extLst>
                  <a:ext uri="{FF2B5EF4-FFF2-40B4-BE49-F238E27FC236}">
                    <a16:creationId xmlns:a16="http://schemas.microsoft.com/office/drawing/2014/main" id="{4CA65449-5C63-4204-487E-28E7313A4AC8}"/>
                  </a:ext>
                </a:extLst>
              </p14:cNvPr>
              <p14:cNvContentPartPr/>
              <p14:nvPr/>
            </p14:nvContentPartPr>
            <p14:xfrm>
              <a:off x="6852616" y="1786476"/>
              <a:ext cx="3196440" cy="4027320"/>
            </p14:xfrm>
          </p:contentPart>
        </mc:Choice>
        <mc:Fallback xmlns="">
          <p:pic>
            <p:nvPicPr>
              <p:cNvPr id="53" name="Ink 52">
                <a:extLst>
                  <a:ext uri="{FF2B5EF4-FFF2-40B4-BE49-F238E27FC236}">
                    <a16:creationId xmlns:a16="http://schemas.microsoft.com/office/drawing/2014/main" id="{4CA65449-5C63-4204-487E-28E7313A4AC8}"/>
                  </a:ext>
                </a:extLst>
              </p:cNvPr>
              <p:cNvPicPr/>
              <p:nvPr/>
            </p:nvPicPr>
            <p:blipFill>
              <a:blip r:embed="rId6"/>
              <a:stretch>
                <a:fillRect/>
              </a:stretch>
            </p:blipFill>
            <p:spPr>
              <a:xfrm>
                <a:off x="6843616" y="1777476"/>
                <a:ext cx="3214080" cy="4044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4" name="Ink 53">
                <a:extLst>
                  <a:ext uri="{FF2B5EF4-FFF2-40B4-BE49-F238E27FC236}">
                    <a16:creationId xmlns:a16="http://schemas.microsoft.com/office/drawing/2014/main" id="{C3B7D87E-92C2-C7BA-A7A6-E4CF78CF0367}"/>
                  </a:ext>
                </a:extLst>
              </p14:cNvPr>
              <p14:cNvContentPartPr/>
              <p14:nvPr/>
            </p14:nvContentPartPr>
            <p14:xfrm>
              <a:off x="6428536" y="1654356"/>
              <a:ext cx="3697560" cy="4118760"/>
            </p14:xfrm>
          </p:contentPart>
        </mc:Choice>
        <mc:Fallback xmlns="">
          <p:pic>
            <p:nvPicPr>
              <p:cNvPr id="54" name="Ink 53">
                <a:extLst>
                  <a:ext uri="{FF2B5EF4-FFF2-40B4-BE49-F238E27FC236}">
                    <a16:creationId xmlns:a16="http://schemas.microsoft.com/office/drawing/2014/main" id="{C3B7D87E-92C2-C7BA-A7A6-E4CF78CF0367}"/>
                  </a:ext>
                </a:extLst>
              </p:cNvPr>
              <p:cNvPicPr/>
              <p:nvPr/>
            </p:nvPicPr>
            <p:blipFill>
              <a:blip r:embed="rId8"/>
              <a:stretch>
                <a:fillRect/>
              </a:stretch>
            </p:blipFill>
            <p:spPr>
              <a:xfrm>
                <a:off x="6419536" y="1645356"/>
                <a:ext cx="3715200" cy="4136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5" name="Ink 54">
                <a:extLst>
                  <a:ext uri="{FF2B5EF4-FFF2-40B4-BE49-F238E27FC236}">
                    <a16:creationId xmlns:a16="http://schemas.microsoft.com/office/drawing/2014/main" id="{AD8451C3-D4BA-39C0-98CE-DD880FC3C0AE}"/>
                  </a:ext>
                </a:extLst>
              </p14:cNvPr>
              <p14:cNvContentPartPr/>
              <p14:nvPr/>
            </p14:nvContentPartPr>
            <p14:xfrm>
              <a:off x="6445096" y="1824636"/>
              <a:ext cx="3829320" cy="4397760"/>
            </p14:xfrm>
          </p:contentPart>
        </mc:Choice>
        <mc:Fallback xmlns="">
          <p:pic>
            <p:nvPicPr>
              <p:cNvPr id="55" name="Ink 54">
                <a:extLst>
                  <a:ext uri="{FF2B5EF4-FFF2-40B4-BE49-F238E27FC236}">
                    <a16:creationId xmlns:a16="http://schemas.microsoft.com/office/drawing/2014/main" id="{AD8451C3-D4BA-39C0-98CE-DD880FC3C0AE}"/>
                  </a:ext>
                </a:extLst>
              </p:cNvPr>
              <p:cNvPicPr/>
              <p:nvPr/>
            </p:nvPicPr>
            <p:blipFill>
              <a:blip r:embed="rId10"/>
              <a:stretch>
                <a:fillRect/>
              </a:stretch>
            </p:blipFill>
            <p:spPr>
              <a:xfrm>
                <a:off x="6436096" y="1815636"/>
                <a:ext cx="3846960" cy="44154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6" name="Ink 55">
                <a:extLst>
                  <a:ext uri="{FF2B5EF4-FFF2-40B4-BE49-F238E27FC236}">
                    <a16:creationId xmlns:a16="http://schemas.microsoft.com/office/drawing/2014/main" id="{DEA2F090-4294-501B-BFE5-9A19A57FCD47}"/>
                  </a:ext>
                </a:extLst>
              </p14:cNvPr>
              <p14:cNvContentPartPr/>
              <p14:nvPr/>
            </p14:nvContentPartPr>
            <p14:xfrm>
              <a:off x="6751456" y="1531236"/>
              <a:ext cx="3087360" cy="377640"/>
            </p14:xfrm>
          </p:contentPart>
        </mc:Choice>
        <mc:Fallback xmlns="">
          <p:pic>
            <p:nvPicPr>
              <p:cNvPr id="56" name="Ink 55">
                <a:extLst>
                  <a:ext uri="{FF2B5EF4-FFF2-40B4-BE49-F238E27FC236}">
                    <a16:creationId xmlns:a16="http://schemas.microsoft.com/office/drawing/2014/main" id="{DEA2F090-4294-501B-BFE5-9A19A57FCD47}"/>
                  </a:ext>
                </a:extLst>
              </p:cNvPr>
              <p:cNvPicPr/>
              <p:nvPr/>
            </p:nvPicPr>
            <p:blipFill>
              <a:blip r:embed="rId12"/>
              <a:stretch>
                <a:fillRect/>
              </a:stretch>
            </p:blipFill>
            <p:spPr>
              <a:xfrm>
                <a:off x="6742457" y="1522236"/>
                <a:ext cx="3104998" cy="3952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7" name="Ink 56">
                <a:extLst>
                  <a:ext uri="{FF2B5EF4-FFF2-40B4-BE49-F238E27FC236}">
                    <a16:creationId xmlns:a16="http://schemas.microsoft.com/office/drawing/2014/main" id="{26938E0E-CBD4-1363-7948-07F3777271B5}"/>
                  </a:ext>
                </a:extLst>
              </p14:cNvPr>
              <p14:cNvContentPartPr/>
              <p14:nvPr/>
            </p14:nvContentPartPr>
            <p14:xfrm>
              <a:off x="6631576" y="1716636"/>
              <a:ext cx="3450960" cy="4494960"/>
            </p14:xfrm>
          </p:contentPart>
        </mc:Choice>
        <mc:Fallback xmlns="">
          <p:pic>
            <p:nvPicPr>
              <p:cNvPr id="57" name="Ink 56">
                <a:extLst>
                  <a:ext uri="{FF2B5EF4-FFF2-40B4-BE49-F238E27FC236}">
                    <a16:creationId xmlns:a16="http://schemas.microsoft.com/office/drawing/2014/main" id="{26938E0E-CBD4-1363-7948-07F3777271B5}"/>
                  </a:ext>
                </a:extLst>
              </p:cNvPr>
              <p:cNvPicPr/>
              <p:nvPr/>
            </p:nvPicPr>
            <p:blipFill>
              <a:blip r:embed="rId14"/>
              <a:stretch>
                <a:fillRect/>
              </a:stretch>
            </p:blipFill>
            <p:spPr>
              <a:xfrm>
                <a:off x="6622576" y="1707636"/>
                <a:ext cx="3468600" cy="45126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8" name="Ink 57">
                <a:extLst>
                  <a:ext uri="{FF2B5EF4-FFF2-40B4-BE49-F238E27FC236}">
                    <a16:creationId xmlns:a16="http://schemas.microsoft.com/office/drawing/2014/main" id="{905809A3-9995-0873-3134-B4B5AC4406BA}"/>
                  </a:ext>
                </a:extLst>
              </p14:cNvPr>
              <p14:cNvContentPartPr/>
              <p14:nvPr/>
            </p14:nvContentPartPr>
            <p14:xfrm>
              <a:off x="6704656" y="1525476"/>
              <a:ext cx="3261960" cy="4451760"/>
            </p14:xfrm>
          </p:contentPart>
        </mc:Choice>
        <mc:Fallback xmlns="">
          <p:pic>
            <p:nvPicPr>
              <p:cNvPr id="58" name="Ink 57">
                <a:extLst>
                  <a:ext uri="{FF2B5EF4-FFF2-40B4-BE49-F238E27FC236}">
                    <a16:creationId xmlns:a16="http://schemas.microsoft.com/office/drawing/2014/main" id="{905809A3-9995-0873-3134-B4B5AC4406BA}"/>
                  </a:ext>
                </a:extLst>
              </p:cNvPr>
              <p:cNvPicPr/>
              <p:nvPr/>
            </p:nvPicPr>
            <p:blipFill>
              <a:blip r:embed="rId16"/>
              <a:stretch>
                <a:fillRect/>
              </a:stretch>
            </p:blipFill>
            <p:spPr>
              <a:xfrm>
                <a:off x="6695656" y="1516477"/>
                <a:ext cx="3279600" cy="4469399"/>
              </a:xfrm>
              <a:prstGeom prst="rect">
                <a:avLst/>
              </a:prstGeom>
            </p:spPr>
          </p:pic>
        </mc:Fallback>
      </mc:AlternateContent>
      <p:sp>
        <p:nvSpPr>
          <p:cNvPr id="59" name="TextBox 58">
            <a:extLst>
              <a:ext uri="{FF2B5EF4-FFF2-40B4-BE49-F238E27FC236}">
                <a16:creationId xmlns:a16="http://schemas.microsoft.com/office/drawing/2014/main" id="{4359B52F-A27B-4A1F-0E4B-FDA8CA368B9C}"/>
              </a:ext>
            </a:extLst>
          </p:cNvPr>
          <p:cNvSpPr txBox="1"/>
          <p:nvPr/>
        </p:nvSpPr>
        <p:spPr>
          <a:xfrm>
            <a:off x="9930891" y="5805456"/>
            <a:ext cx="1307194" cy="369332"/>
          </a:xfrm>
          <a:prstGeom prst="rect">
            <a:avLst/>
          </a:prstGeom>
          <a:solidFill>
            <a:schemeClr val="accent6">
              <a:lumMod val="20000"/>
              <a:lumOff val="80000"/>
            </a:schemeClr>
          </a:solidFill>
        </p:spPr>
        <p:txBody>
          <a:bodyPr wrap="square" rtlCol="0">
            <a:spAutoFit/>
          </a:bodyPr>
          <a:lstStyle/>
          <a:p>
            <a:pPr algn="ctr"/>
            <a:r>
              <a:rPr lang="en-US">
                <a:solidFill>
                  <a:schemeClr val="tx1">
                    <a:lumMod val="75000"/>
                    <a:lumOff val="25000"/>
                  </a:schemeClr>
                </a:solidFill>
              </a:rPr>
              <a:t>X(t=t_n+1)</a:t>
            </a:r>
          </a:p>
        </p:txBody>
      </p:sp>
      <p:sp>
        <p:nvSpPr>
          <p:cNvPr id="60" name="TextBox 59">
            <a:extLst>
              <a:ext uri="{FF2B5EF4-FFF2-40B4-BE49-F238E27FC236}">
                <a16:creationId xmlns:a16="http://schemas.microsoft.com/office/drawing/2014/main" id="{F9437521-5FA3-68B0-74CB-F0089CD71435}"/>
              </a:ext>
            </a:extLst>
          </p:cNvPr>
          <p:cNvSpPr txBox="1"/>
          <p:nvPr/>
        </p:nvSpPr>
        <p:spPr>
          <a:xfrm>
            <a:off x="5483873" y="1371043"/>
            <a:ext cx="1307194" cy="369332"/>
          </a:xfrm>
          <a:prstGeom prst="rect">
            <a:avLst/>
          </a:prstGeom>
          <a:solidFill>
            <a:schemeClr val="accent6">
              <a:lumMod val="20000"/>
              <a:lumOff val="80000"/>
            </a:schemeClr>
          </a:solidFill>
        </p:spPr>
        <p:txBody>
          <a:bodyPr wrap="square" rtlCol="0">
            <a:spAutoFit/>
          </a:bodyPr>
          <a:lstStyle/>
          <a:p>
            <a:pPr algn="ctr"/>
            <a:r>
              <a:rPr lang="en-US">
                <a:solidFill>
                  <a:schemeClr val="tx1">
                    <a:lumMod val="75000"/>
                    <a:lumOff val="25000"/>
                  </a:schemeClr>
                </a:solidFill>
              </a:rPr>
              <a:t>X(t=</a:t>
            </a:r>
            <a:r>
              <a:rPr lang="en-US" err="1">
                <a:solidFill>
                  <a:schemeClr val="tx1">
                    <a:lumMod val="75000"/>
                    <a:lumOff val="25000"/>
                  </a:schemeClr>
                </a:solidFill>
              </a:rPr>
              <a:t>t_n</a:t>
            </a:r>
            <a:r>
              <a:rPr lang="en-US">
                <a:solidFill>
                  <a:schemeClr val="tx1">
                    <a:lumMod val="75000"/>
                    <a:lumOff val="25000"/>
                  </a:schemeClr>
                </a:solidFill>
              </a:rPr>
              <a:t>)</a:t>
            </a:r>
          </a:p>
        </p:txBody>
      </p:sp>
      <p:grpSp>
        <p:nvGrpSpPr>
          <p:cNvPr id="82" name="Group 81">
            <a:extLst>
              <a:ext uri="{FF2B5EF4-FFF2-40B4-BE49-F238E27FC236}">
                <a16:creationId xmlns:a16="http://schemas.microsoft.com/office/drawing/2014/main" id="{E2DFAC26-DFFB-8B29-0998-9E1C7E9214C1}"/>
              </a:ext>
            </a:extLst>
          </p:cNvPr>
          <p:cNvGrpSpPr/>
          <p:nvPr/>
        </p:nvGrpSpPr>
        <p:grpSpPr>
          <a:xfrm>
            <a:off x="7918594" y="2932895"/>
            <a:ext cx="1803125" cy="786369"/>
            <a:chOff x="7918594" y="2932895"/>
            <a:chExt cx="1803125" cy="786369"/>
          </a:xfrm>
        </p:grpSpPr>
        <p:sp>
          <p:nvSpPr>
            <p:cNvPr id="64" name="TextBox 63">
              <a:extLst>
                <a:ext uri="{FF2B5EF4-FFF2-40B4-BE49-F238E27FC236}">
                  <a16:creationId xmlns:a16="http://schemas.microsoft.com/office/drawing/2014/main" id="{45283EC2-2EE2-EEA1-AF3C-4C2051DDBED4}"/>
                </a:ext>
              </a:extLst>
            </p:cNvPr>
            <p:cNvSpPr txBox="1"/>
            <p:nvPr/>
          </p:nvSpPr>
          <p:spPr>
            <a:xfrm>
              <a:off x="7918594" y="2932895"/>
              <a:ext cx="1449859" cy="369332"/>
            </a:xfrm>
            <a:prstGeom prst="rect">
              <a:avLst/>
            </a:prstGeom>
            <a:solidFill>
              <a:schemeClr val="accent5">
                <a:lumMod val="20000"/>
                <a:lumOff val="80000"/>
              </a:schemeClr>
            </a:solidFill>
          </p:spPr>
          <p:txBody>
            <a:bodyPr wrap="square" rtlCol="0">
              <a:spAutoFit/>
            </a:bodyPr>
            <a:lstStyle/>
            <a:p>
              <a:pPr algn="ctr"/>
              <a:r>
                <a:rPr lang="en-US">
                  <a:solidFill>
                    <a:schemeClr val="tx1">
                      <a:lumMod val="75000"/>
                      <a:lumOff val="25000"/>
                    </a:schemeClr>
                  </a:solidFill>
                </a:rPr>
                <a:t>phys_state1</a:t>
              </a:r>
            </a:p>
          </p:txBody>
        </p:sp>
        <p:sp>
          <p:nvSpPr>
            <p:cNvPr id="65" name="TextBox 64">
              <a:extLst>
                <a:ext uri="{FF2B5EF4-FFF2-40B4-BE49-F238E27FC236}">
                  <a16:creationId xmlns:a16="http://schemas.microsoft.com/office/drawing/2014/main" id="{76B58B7D-8CBC-6057-F10D-67AAA4A24113}"/>
                </a:ext>
              </a:extLst>
            </p:cNvPr>
            <p:cNvSpPr txBox="1"/>
            <p:nvPr/>
          </p:nvSpPr>
          <p:spPr>
            <a:xfrm>
              <a:off x="8277316" y="3349932"/>
              <a:ext cx="1444403" cy="369332"/>
            </a:xfrm>
            <a:prstGeom prst="rect">
              <a:avLst/>
            </a:prstGeom>
            <a:solidFill>
              <a:schemeClr val="accent5">
                <a:lumMod val="20000"/>
                <a:lumOff val="80000"/>
              </a:schemeClr>
            </a:solidFill>
          </p:spPr>
          <p:txBody>
            <a:bodyPr wrap="square">
              <a:spAutoFit/>
            </a:bodyPr>
            <a:lstStyle/>
            <a:p>
              <a:pPr algn="ctr"/>
              <a:r>
                <a:rPr lang="en-US">
                  <a:solidFill>
                    <a:schemeClr val="tx1">
                      <a:lumMod val="75000"/>
                      <a:lumOff val="25000"/>
                    </a:schemeClr>
                  </a:solidFill>
                </a:rPr>
                <a:t>phys_tend1</a:t>
              </a:r>
            </a:p>
          </p:txBody>
        </p:sp>
      </p:grpSp>
      <p:grpSp>
        <p:nvGrpSpPr>
          <p:cNvPr id="79" name="Group 78">
            <a:extLst>
              <a:ext uri="{FF2B5EF4-FFF2-40B4-BE49-F238E27FC236}">
                <a16:creationId xmlns:a16="http://schemas.microsoft.com/office/drawing/2014/main" id="{5C5100C5-9973-8F97-FB08-E20AD9C2AE5B}"/>
              </a:ext>
            </a:extLst>
          </p:cNvPr>
          <p:cNvGrpSpPr/>
          <p:nvPr/>
        </p:nvGrpSpPr>
        <p:grpSpPr>
          <a:xfrm>
            <a:off x="4377892" y="2023491"/>
            <a:ext cx="2033724" cy="2426446"/>
            <a:chOff x="4377892" y="2023491"/>
            <a:chExt cx="2033724" cy="2426446"/>
          </a:xfrm>
        </p:grpSpPr>
        <p:sp>
          <p:nvSpPr>
            <p:cNvPr id="61" name="TextBox 60">
              <a:extLst>
                <a:ext uri="{FF2B5EF4-FFF2-40B4-BE49-F238E27FC236}">
                  <a16:creationId xmlns:a16="http://schemas.microsoft.com/office/drawing/2014/main" id="{34B1B2D7-1FCF-C395-5152-5B6FF3D7E75B}"/>
                </a:ext>
              </a:extLst>
            </p:cNvPr>
            <p:cNvSpPr txBox="1"/>
            <p:nvPr/>
          </p:nvSpPr>
          <p:spPr>
            <a:xfrm>
              <a:off x="4961757" y="2023491"/>
              <a:ext cx="1449859" cy="369332"/>
            </a:xfrm>
            <a:prstGeom prst="rect">
              <a:avLst/>
            </a:prstGeom>
            <a:solidFill>
              <a:schemeClr val="accent6">
                <a:lumMod val="20000"/>
                <a:lumOff val="80000"/>
              </a:schemeClr>
            </a:solidFill>
          </p:spPr>
          <p:txBody>
            <a:bodyPr wrap="square" rtlCol="0">
              <a:spAutoFit/>
            </a:bodyPr>
            <a:lstStyle/>
            <a:p>
              <a:pPr algn="ctr"/>
              <a:r>
                <a:rPr lang="en-US" err="1">
                  <a:solidFill>
                    <a:schemeClr val="tx1">
                      <a:lumMod val="75000"/>
                      <a:lumOff val="25000"/>
                    </a:schemeClr>
                  </a:solidFill>
                </a:rPr>
                <a:t>phys_state</a:t>
              </a:r>
              <a:endParaRPr lang="en-US">
                <a:solidFill>
                  <a:schemeClr val="tx1">
                    <a:lumMod val="75000"/>
                    <a:lumOff val="25000"/>
                  </a:schemeClr>
                </a:solidFill>
              </a:endParaRPr>
            </a:p>
          </p:txBody>
        </p:sp>
        <p:sp>
          <p:nvSpPr>
            <p:cNvPr id="63" name="TextBox 62">
              <a:extLst>
                <a:ext uri="{FF2B5EF4-FFF2-40B4-BE49-F238E27FC236}">
                  <a16:creationId xmlns:a16="http://schemas.microsoft.com/office/drawing/2014/main" id="{6EBD1AA2-E2D3-16B6-BE51-CB978C671ACC}"/>
                </a:ext>
              </a:extLst>
            </p:cNvPr>
            <p:cNvSpPr txBox="1"/>
            <p:nvPr/>
          </p:nvSpPr>
          <p:spPr>
            <a:xfrm>
              <a:off x="4377892" y="2696960"/>
              <a:ext cx="1326292" cy="369332"/>
            </a:xfrm>
            <a:prstGeom prst="rect">
              <a:avLst/>
            </a:prstGeom>
            <a:solidFill>
              <a:schemeClr val="accent6">
                <a:lumMod val="20000"/>
                <a:lumOff val="80000"/>
              </a:schemeClr>
            </a:solidFill>
          </p:spPr>
          <p:txBody>
            <a:bodyPr wrap="square">
              <a:spAutoFit/>
            </a:bodyPr>
            <a:lstStyle/>
            <a:p>
              <a:pPr algn="ctr"/>
              <a:r>
                <a:rPr lang="en-US" err="1">
                  <a:solidFill>
                    <a:schemeClr val="tx1">
                      <a:lumMod val="75000"/>
                      <a:lumOff val="25000"/>
                    </a:schemeClr>
                  </a:solidFill>
                </a:rPr>
                <a:t>phys_tend</a:t>
              </a:r>
              <a:endParaRPr lang="en-US">
                <a:solidFill>
                  <a:schemeClr val="tx1">
                    <a:lumMod val="75000"/>
                    <a:lumOff val="25000"/>
                  </a:schemeClr>
                </a:solidFill>
              </a:endParaRPr>
            </a:p>
          </p:txBody>
        </p:sp>
        <p:sp>
          <p:nvSpPr>
            <p:cNvPr id="66" name="TextBox 65">
              <a:extLst>
                <a:ext uri="{FF2B5EF4-FFF2-40B4-BE49-F238E27FC236}">
                  <a16:creationId xmlns:a16="http://schemas.microsoft.com/office/drawing/2014/main" id="{7EC37B2B-BAE1-CB53-2916-A6A200552E5D}"/>
                </a:ext>
              </a:extLst>
            </p:cNvPr>
            <p:cNvSpPr txBox="1"/>
            <p:nvPr/>
          </p:nvSpPr>
          <p:spPr>
            <a:xfrm>
              <a:off x="4612879" y="4080605"/>
              <a:ext cx="1326292" cy="369332"/>
            </a:xfrm>
            <a:prstGeom prst="rect">
              <a:avLst/>
            </a:prstGeom>
            <a:solidFill>
              <a:schemeClr val="accent6">
                <a:lumMod val="20000"/>
                <a:lumOff val="80000"/>
              </a:schemeClr>
            </a:solidFill>
          </p:spPr>
          <p:txBody>
            <a:bodyPr wrap="square">
              <a:spAutoFit/>
            </a:bodyPr>
            <a:lstStyle/>
            <a:p>
              <a:pPr algn="ctr"/>
              <a:r>
                <a:rPr lang="en-US" err="1">
                  <a:solidFill>
                    <a:schemeClr val="tx1">
                      <a:lumMod val="75000"/>
                      <a:lumOff val="25000"/>
                    </a:schemeClr>
                  </a:solidFill>
                </a:rPr>
                <a:t>pbuf</a:t>
              </a:r>
              <a:endParaRPr lang="en-US">
                <a:solidFill>
                  <a:schemeClr val="tx1">
                    <a:lumMod val="75000"/>
                    <a:lumOff val="25000"/>
                  </a:schemeClr>
                </a:solidFill>
              </a:endParaRPr>
            </a:p>
          </p:txBody>
        </p:sp>
        <p:sp>
          <p:nvSpPr>
            <p:cNvPr id="67" name="TextBox 66">
              <a:extLst>
                <a:ext uri="{FF2B5EF4-FFF2-40B4-BE49-F238E27FC236}">
                  <a16:creationId xmlns:a16="http://schemas.microsoft.com/office/drawing/2014/main" id="{61C485F3-140C-B14B-CDC1-BD4C4B8F80A1}"/>
                </a:ext>
              </a:extLst>
            </p:cNvPr>
            <p:cNvSpPr txBox="1"/>
            <p:nvPr/>
          </p:nvSpPr>
          <p:spPr>
            <a:xfrm>
              <a:off x="4928097" y="3370430"/>
              <a:ext cx="1449859" cy="369332"/>
            </a:xfrm>
            <a:prstGeom prst="rect">
              <a:avLst/>
            </a:prstGeom>
            <a:solidFill>
              <a:schemeClr val="accent6">
                <a:lumMod val="20000"/>
                <a:lumOff val="80000"/>
              </a:schemeClr>
            </a:solidFill>
          </p:spPr>
          <p:txBody>
            <a:bodyPr wrap="square" rtlCol="0">
              <a:spAutoFit/>
            </a:bodyPr>
            <a:lstStyle/>
            <a:p>
              <a:pPr algn="ctr"/>
              <a:r>
                <a:rPr lang="en-US" err="1">
                  <a:solidFill>
                    <a:schemeClr val="tx1">
                      <a:lumMod val="75000"/>
                      <a:lumOff val="25000"/>
                    </a:schemeClr>
                  </a:solidFill>
                </a:rPr>
                <a:t>dyn_state</a:t>
              </a:r>
              <a:endParaRPr lang="en-US">
                <a:solidFill>
                  <a:schemeClr val="tx1">
                    <a:lumMod val="75000"/>
                    <a:lumOff val="25000"/>
                  </a:schemeClr>
                </a:solidFill>
              </a:endParaRPr>
            </a:p>
          </p:txBody>
        </p:sp>
      </p:grpSp>
      <p:grpSp>
        <p:nvGrpSpPr>
          <p:cNvPr id="80" name="Group 79">
            <a:extLst>
              <a:ext uri="{FF2B5EF4-FFF2-40B4-BE49-F238E27FC236}">
                <a16:creationId xmlns:a16="http://schemas.microsoft.com/office/drawing/2014/main" id="{F4A5EA47-BE90-AC8C-63D4-9A40AA26834E}"/>
              </a:ext>
            </a:extLst>
          </p:cNvPr>
          <p:cNvGrpSpPr/>
          <p:nvPr/>
        </p:nvGrpSpPr>
        <p:grpSpPr>
          <a:xfrm>
            <a:off x="6652897" y="1878643"/>
            <a:ext cx="3489939" cy="3890303"/>
            <a:chOff x="6652897" y="1878643"/>
            <a:chExt cx="3489939" cy="3890303"/>
          </a:xfrm>
        </p:grpSpPr>
        <p:sp>
          <p:nvSpPr>
            <p:cNvPr id="69" name="TextBox 68">
              <a:extLst>
                <a:ext uri="{FF2B5EF4-FFF2-40B4-BE49-F238E27FC236}">
                  <a16:creationId xmlns:a16="http://schemas.microsoft.com/office/drawing/2014/main" id="{C3D7F468-4DDE-D0D1-92DD-1589C230E942}"/>
                </a:ext>
              </a:extLst>
            </p:cNvPr>
            <p:cNvSpPr txBox="1"/>
            <p:nvPr/>
          </p:nvSpPr>
          <p:spPr>
            <a:xfrm>
              <a:off x="6968844" y="1878643"/>
              <a:ext cx="1642803" cy="369332"/>
            </a:xfrm>
            <a:prstGeom prst="rect">
              <a:avLst/>
            </a:prstGeom>
            <a:solidFill>
              <a:schemeClr val="accent2">
                <a:lumMod val="20000"/>
                <a:lumOff val="80000"/>
              </a:schemeClr>
            </a:solidFill>
          </p:spPr>
          <p:txBody>
            <a:bodyPr wrap="square">
              <a:spAutoFit/>
            </a:bodyPr>
            <a:lstStyle/>
            <a:p>
              <a:pPr algn="ctr"/>
              <a:r>
                <a:rPr lang="en-US">
                  <a:solidFill>
                    <a:schemeClr val="tx1">
                      <a:lumMod val="75000"/>
                      <a:lumOff val="25000"/>
                    </a:schemeClr>
                  </a:solidFill>
                </a:rPr>
                <a:t>stepon_run1</a:t>
              </a:r>
            </a:p>
          </p:txBody>
        </p:sp>
        <p:sp>
          <p:nvSpPr>
            <p:cNvPr id="70" name="TextBox 69">
              <a:extLst>
                <a:ext uri="{FF2B5EF4-FFF2-40B4-BE49-F238E27FC236}">
                  <a16:creationId xmlns:a16="http://schemas.microsoft.com/office/drawing/2014/main" id="{3FAF6A55-8256-2FC8-4700-14766569F276}"/>
                </a:ext>
              </a:extLst>
            </p:cNvPr>
            <p:cNvSpPr txBox="1"/>
            <p:nvPr/>
          </p:nvSpPr>
          <p:spPr>
            <a:xfrm>
              <a:off x="6652897" y="3892099"/>
              <a:ext cx="1479390" cy="369332"/>
            </a:xfrm>
            <a:prstGeom prst="rect">
              <a:avLst/>
            </a:prstGeom>
            <a:solidFill>
              <a:schemeClr val="accent2">
                <a:lumMod val="20000"/>
                <a:lumOff val="80000"/>
              </a:schemeClr>
            </a:solidFill>
          </p:spPr>
          <p:txBody>
            <a:bodyPr wrap="square">
              <a:spAutoFit/>
            </a:bodyPr>
            <a:lstStyle/>
            <a:p>
              <a:pPr algn="ctr"/>
              <a:r>
                <a:rPr lang="en-US">
                  <a:solidFill>
                    <a:schemeClr val="tx1">
                      <a:lumMod val="75000"/>
                      <a:lumOff val="25000"/>
                    </a:schemeClr>
                  </a:solidFill>
                </a:rPr>
                <a:t>stepon_run2</a:t>
              </a:r>
            </a:p>
          </p:txBody>
        </p:sp>
        <p:sp>
          <p:nvSpPr>
            <p:cNvPr id="71" name="TextBox 70">
              <a:extLst>
                <a:ext uri="{FF2B5EF4-FFF2-40B4-BE49-F238E27FC236}">
                  <a16:creationId xmlns:a16="http://schemas.microsoft.com/office/drawing/2014/main" id="{91DCFB39-BB12-8061-33D1-5454FC383450}"/>
                </a:ext>
              </a:extLst>
            </p:cNvPr>
            <p:cNvSpPr txBox="1"/>
            <p:nvPr/>
          </p:nvSpPr>
          <p:spPr>
            <a:xfrm>
              <a:off x="8277316" y="5399614"/>
              <a:ext cx="1481892" cy="369332"/>
            </a:xfrm>
            <a:prstGeom prst="rect">
              <a:avLst/>
            </a:prstGeom>
            <a:solidFill>
              <a:schemeClr val="accent2">
                <a:lumMod val="20000"/>
                <a:lumOff val="80000"/>
              </a:schemeClr>
            </a:solidFill>
          </p:spPr>
          <p:txBody>
            <a:bodyPr wrap="square">
              <a:spAutoFit/>
            </a:bodyPr>
            <a:lstStyle/>
            <a:p>
              <a:pPr algn="ctr"/>
              <a:r>
                <a:rPr lang="en-US">
                  <a:solidFill>
                    <a:schemeClr val="tx1">
                      <a:lumMod val="75000"/>
                      <a:lumOff val="25000"/>
                    </a:schemeClr>
                  </a:solidFill>
                </a:rPr>
                <a:t>stepon_run3</a:t>
              </a:r>
            </a:p>
          </p:txBody>
        </p:sp>
        <p:sp>
          <p:nvSpPr>
            <p:cNvPr id="72" name="TextBox 71">
              <a:extLst>
                <a:ext uri="{FF2B5EF4-FFF2-40B4-BE49-F238E27FC236}">
                  <a16:creationId xmlns:a16="http://schemas.microsoft.com/office/drawing/2014/main" id="{A78991E9-BC7E-A2AF-9796-EED076F6C942}"/>
                </a:ext>
              </a:extLst>
            </p:cNvPr>
            <p:cNvSpPr txBox="1"/>
            <p:nvPr/>
          </p:nvSpPr>
          <p:spPr>
            <a:xfrm>
              <a:off x="8816544" y="2257047"/>
              <a:ext cx="1326292" cy="369332"/>
            </a:xfrm>
            <a:prstGeom prst="rect">
              <a:avLst/>
            </a:prstGeom>
            <a:solidFill>
              <a:schemeClr val="accent2">
                <a:lumMod val="20000"/>
                <a:lumOff val="80000"/>
              </a:schemeClr>
            </a:solidFill>
          </p:spPr>
          <p:txBody>
            <a:bodyPr wrap="square">
              <a:spAutoFit/>
            </a:bodyPr>
            <a:lstStyle/>
            <a:p>
              <a:pPr algn="ctr"/>
              <a:r>
                <a:rPr lang="en-US">
                  <a:solidFill>
                    <a:schemeClr val="tx1">
                      <a:lumMod val="75000"/>
                      <a:lumOff val="25000"/>
                    </a:schemeClr>
                  </a:solidFill>
                </a:rPr>
                <a:t>phys_run1</a:t>
              </a:r>
            </a:p>
          </p:txBody>
        </p:sp>
        <p:sp>
          <p:nvSpPr>
            <p:cNvPr id="73" name="TextBox 72">
              <a:extLst>
                <a:ext uri="{FF2B5EF4-FFF2-40B4-BE49-F238E27FC236}">
                  <a16:creationId xmlns:a16="http://schemas.microsoft.com/office/drawing/2014/main" id="{06D009FE-E5B4-424F-51A7-5F5DB668B2BF}"/>
                </a:ext>
              </a:extLst>
            </p:cNvPr>
            <p:cNvSpPr txBox="1"/>
            <p:nvPr/>
          </p:nvSpPr>
          <p:spPr>
            <a:xfrm>
              <a:off x="8387325" y="4237614"/>
              <a:ext cx="1326292" cy="369332"/>
            </a:xfrm>
            <a:prstGeom prst="rect">
              <a:avLst/>
            </a:prstGeom>
            <a:solidFill>
              <a:schemeClr val="accent2">
                <a:lumMod val="20000"/>
                <a:lumOff val="80000"/>
              </a:schemeClr>
            </a:solidFill>
          </p:spPr>
          <p:txBody>
            <a:bodyPr wrap="square">
              <a:spAutoFit/>
            </a:bodyPr>
            <a:lstStyle/>
            <a:p>
              <a:pPr algn="ctr"/>
              <a:r>
                <a:rPr lang="en-US">
                  <a:solidFill>
                    <a:schemeClr val="tx1">
                      <a:lumMod val="75000"/>
                      <a:lumOff val="25000"/>
                    </a:schemeClr>
                  </a:solidFill>
                </a:rPr>
                <a:t>phys_run2</a:t>
              </a:r>
            </a:p>
          </p:txBody>
        </p:sp>
      </p:grpSp>
      <p:grpSp>
        <p:nvGrpSpPr>
          <p:cNvPr id="81" name="Group 80">
            <a:extLst>
              <a:ext uri="{FF2B5EF4-FFF2-40B4-BE49-F238E27FC236}">
                <a16:creationId xmlns:a16="http://schemas.microsoft.com/office/drawing/2014/main" id="{F656F06D-00B0-BFEE-E359-CD8B25B7E5D6}"/>
              </a:ext>
            </a:extLst>
          </p:cNvPr>
          <p:cNvGrpSpPr/>
          <p:nvPr/>
        </p:nvGrpSpPr>
        <p:grpSpPr>
          <a:xfrm>
            <a:off x="9872736" y="3066292"/>
            <a:ext cx="2121170" cy="1000612"/>
            <a:chOff x="9872736" y="3066292"/>
            <a:chExt cx="2121170" cy="1000612"/>
          </a:xfrm>
        </p:grpSpPr>
        <p:sp>
          <p:nvSpPr>
            <p:cNvPr id="75" name="Right Arrow 74">
              <a:extLst>
                <a:ext uri="{FF2B5EF4-FFF2-40B4-BE49-F238E27FC236}">
                  <a16:creationId xmlns:a16="http://schemas.microsoft.com/office/drawing/2014/main" id="{EF673C74-537B-FFE5-8D5C-13E53FB29775}"/>
                </a:ext>
              </a:extLst>
            </p:cNvPr>
            <p:cNvSpPr/>
            <p:nvPr/>
          </p:nvSpPr>
          <p:spPr>
            <a:xfrm>
              <a:off x="9872736" y="3066292"/>
              <a:ext cx="1296896" cy="487781"/>
            </a:xfrm>
            <a:prstGeom prst="rightArrow">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solidFill>
                    <a:schemeClr val="tx1"/>
                  </a:solidFill>
                </a:rPr>
                <a:t>cam_out</a:t>
              </a:r>
              <a:endParaRPr lang="en-US">
                <a:solidFill>
                  <a:schemeClr val="tx1"/>
                </a:solidFill>
              </a:endParaRPr>
            </a:p>
          </p:txBody>
        </p:sp>
        <p:sp>
          <p:nvSpPr>
            <p:cNvPr id="76" name="Right Arrow 75">
              <a:extLst>
                <a:ext uri="{FF2B5EF4-FFF2-40B4-BE49-F238E27FC236}">
                  <a16:creationId xmlns:a16="http://schemas.microsoft.com/office/drawing/2014/main" id="{EE37A13D-25A1-5BB7-A094-538E8C18C6B8}"/>
                </a:ext>
              </a:extLst>
            </p:cNvPr>
            <p:cNvSpPr/>
            <p:nvPr/>
          </p:nvSpPr>
          <p:spPr>
            <a:xfrm flipH="1">
              <a:off x="9872736" y="3610862"/>
              <a:ext cx="1296896" cy="456042"/>
            </a:xfrm>
            <a:prstGeom prst="rightArrow">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solidFill>
                    <a:schemeClr val="tx1"/>
                  </a:solidFill>
                </a:rPr>
                <a:t>cam_in</a:t>
              </a:r>
              <a:endParaRPr lang="en-US">
                <a:solidFill>
                  <a:schemeClr val="tx1"/>
                </a:solidFill>
              </a:endParaRPr>
            </a:p>
          </p:txBody>
        </p:sp>
        <p:sp>
          <p:nvSpPr>
            <p:cNvPr id="78" name="TextBox 77">
              <a:extLst>
                <a:ext uri="{FF2B5EF4-FFF2-40B4-BE49-F238E27FC236}">
                  <a16:creationId xmlns:a16="http://schemas.microsoft.com/office/drawing/2014/main" id="{26954EB7-3E00-2040-D5A7-1809DFE077E8}"/>
                </a:ext>
              </a:extLst>
            </p:cNvPr>
            <p:cNvSpPr txBox="1"/>
            <p:nvPr/>
          </p:nvSpPr>
          <p:spPr>
            <a:xfrm>
              <a:off x="11265498" y="3370430"/>
              <a:ext cx="728408" cy="369332"/>
            </a:xfrm>
            <a:prstGeom prst="rect">
              <a:avLst/>
            </a:prstGeom>
            <a:solidFill>
              <a:schemeClr val="accent1">
                <a:lumMod val="20000"/>
                <a:lumOff val="80000"/>
              </a:schemeClr>
            </a:solidFill>
          </p:spPr>
          <p:txBody>
            <a:bodyPr wrap="square">
              <a:spAutoFit/>
            </a:bodyPr>
            <a:lstStyle/>
            <a:p>
              <a:pPr algn="ctr"/>
              <a:r>
                <a:rPr lang="en-US">
                  <a:solidFill>
                    <a:schemeClr val="tx1">
                      <a:lumMod val="75000"/>
                      <a:lumOff val="25000"/>
                    </a:schemeClr>
                  </a:solidFill>
                </a:rPr>
                <a:t>CPL</a:t>
              </a:r>
            </a:p>
          </p:txBody>
        </p:sp>
      </p:grpSp>
      <p:sp>
        <p:nvSpPr>
          <p:cNvPr id="86" name="TextBox 85">
            <a:extLst>
              <a:ext uri="{FF2B5EF4-FFF2-40B4-BE49-F238E27FC236}">
                <a16:creationId xmlns:a16="http://schemas.microsoft.com/office/drawing/2014/main" id="{1690E32A-6809-F559-6541-B75B3F18286B}"/>
              </a:ext>
            </a:extLst>
          </p:cNvPr>
          <p:cNvSpPr txBox="1"/>
          <p:nvPr/>
        </p:nvSpPr>
        <p:spPr>
          <a:xfrm>
            <a:off x="6270704" y="5224049"/>
            <a:ext cx="1479390" cy="369332"/>
          </a:xfrm>
          <a:prstGeom prst="rect">
            <a:avLst/>
          </a:prstGeom>
          <a:solidFill>
            <a:schemeClr val="accent3">
              <a:lumMod val="20000"/>
              <a:lumOff val="80000"/>
            </a:schemeClr>
          </a:solidFill>
        </p:spPr>
        <p:txBody>
          <a:bodyPr wrap="square">
            <a:spAutoFit/>
          </a:bodyPr>
          <a:lstStyle/>
          <a:p>
            <a:pPr algn="ctr"/>
            <a:r>
              <a:rPr lang="en-US">
                <a:solidFill>
                  <a:schemeClr val="tx1">
                    <a:lumMod val="75000"/>
                    <a:lumOff val="25000"/>
                  </a:schemeClr>
                </a:solidFill>
              </a:rPr>
              <a:t>Output</a:t>
            </a:r>
          </a:p>
        </p:txBody>
      </p:sp>
    </p:spTree>
    <p:extLst>
      <p:ext uri="{BB962C8B-B14F-4D97-AF65-F5344CB8AC3E}">
        <p14:creationId xmlns:p14="http://schemas.microsoft.com/office/powerpoint/2010/main" val="2098625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5FF07-3995-BEA1-08CA-70B63BDE4948}"/>
              </a:ext>
            </a:extLst>
          </p:cNvPr>
          <p:cNvSpPr>
            <a:spLocks noGrp="1"/>
          </p:cNvSpPr>
          <p:nvPr>
            <p:ph type="title"/>
          </p:nvPr>
        </p:nvSpPr>
        <p:spPr/>
        <p:txBody>
          <a:bodyPr/>
          <a:lstStyle/>
          <a:p>
            <a:r>
              <a:rPr lang="en-US"/>
              <a:t>The </a:t>
            </a:r>
            <a:r>
              <a:rPr lang="en-US" err="1"/>
              <a:t>EAMxx</a:t>
            </a:r>
            <a:br>
              <a:rPr lang="en-US"/>
            </a:br>
            <a:r>
              <a:rPr lang="en-US"/>
              <a:t>paradigm</a:t>
            </a:r>
          </a:p>
        </p:txBody>
      </p:sp>
      <p:pic>
        <p:nvPicPr>
          <p:cNvPr id="7" name="Content Placeholder 6">
            <a:extLst>
              <a:ext uri="{FF2B5EF4-FFF2-40B4-BE49-F238E27FC236}">
                <a16:creationId xmlns:a16="http://schemas.microsoft.com/office/drawing/2014/main" id="{79151C10-F390-1DCD-11AC-A67D26486D05}"/>
              </a:ext>
            </a:extLst>
          </p:cNvPr>
          <p:cNvPicPr>
            <a:picLocks noGrp="1" noChangeAspect="1"/>
          </p:cNvPicPr>
          <p:nvPr>
            <p:ph idx="1"/>
          </p:nvPr>
        </p:nvPicPr>
        <p:blipFill>
          <a:blip r:embed="rId3"/>
          <a:stretch>
            <a:fillRect/>
          </a:stretch>
        </p:blipFill>
        <p:spPr>
          <a:xfrm>
            <a:off x="6157442" y="1212850"/>
            <a:ext cx="4223692" cy="4997450"/>
          </a:xfrm>
          <a:solidFill>
            <a:schemeClr val="tx1"/>
          </a:solidFill>
        </p:spPr>
      </p:pic>
      <p:sp>
        <p:nvSpPr>
          <p:cNvPr id="4" name="Text Placeholder 3">
            <a:extLst>
              <a:ext uri="{FF2B5EF4-FFF2-40B4-BE49-F238E27FC236}">
                <a16:creationId xmlns:a16="http://schemas.microsoft.com/office/drawing/2014/main" id="{1FB4B997-85F1-84D2-3E6C-E378C461B160}"/>
              </a:ext>
            </a:extLst>
          </p:cNvPr>
          <p:cNvSpPr>
            <a:spLocks noGrp="1"/>
          </p:cNvSpPr>
          <p:nvPr>
            <p:ph type="body" sz="half" idx="2"/>
          </p:nvPr>
        </p:nvSpPr>
        <p:spPr>
          <a:xfrm>
            <a:off x="836612" y="2777629"/>
            <a:ext cx="4435629" cy="3627905"/>
          </a:xfrm>
        </p:spPr>
        <p:txBody>
          <a:bodyPr>
            <a:normAutofit lnSpcReduction="10000"/>
          </a:bodyPr>
          <a:lstStyle/>
          <a:p>
            <a:pPr marL="285750" indent="-285750">
              <a:lnSpc>
                <a:spcPct val="100000"/>
              </a:lnSpc>
              <a:buFont typeface="Arial" panose="020B0604020202020204" pitchFamily="34" charset="0"/>
              <a:buChar char="•"/>
            </a:pPr>
            <a:r>
              <a:rPr lang="en-US" sz="2000"/>
              <a:t>Simpler</a:t>
            </a:r>
          </a:p>
          <a:p>
            <a:pPr marL="285750" indent="-285750">
              <a:lnSpc>
                <a:spcPct val="100000"/>
              </a:lnSpc>
              <a:buFont typeface="Arial" panose="020B0604020202020204" pitchFamily="34" charset="0"/>
              <a:buChar char="•"/>
            </a:pPr>
            <a:endParaRPr lang="en-US" sz="2000"/>
          </a:p>
          <a:p>
            <a:pPr marL="285750" indent="-285750">
              <a:lnSpc>
                <a:spcPct val="100000"/>
              </a:lnSpc>
              <a:buFont typeface="Arial" panose="020B0604020202020204" pitchFamily="34" charset="0"/>
              <a:buChar char="•"/>
            </a:pPr>
            <a:r>
              <a:rPr lang="en-US" sz="2000"/>
              <a:t>Increased runtime options, and process ordering set at runtime.</a:t>
            </a:r>
          </a:p>
          <a:p>
            <a:pPr marL="285750" indent="-285750">
              <a:lnSpc>
                <a:spcPct val="100000"/>
              </a:lnSpc>
              <a:buFont typeface="Arial" panose="020B0604020202020204" pitchFamily="34" charset="0"/>
              <a:buChar char="•"/>
            </a:pPr>
            <a:endParaRPr lang="en-US" sz="2000"/>
          </a:p>
          <a:p>
            <a:pPr marL="285750" indent="-285750">
              <a:lnSpc>
                <a:spcPct val="100000"/>
              </a:lnSpc>
              <a:buFont typeface="Arial" panose="020B0604020202020204" pitchFamily="34" charset="0"/>
              <a:buChar char="•"/>
            </a:pPr>
            <a:r>
              <a:rPr lang="en-US" sz="2000"/>
              <a:t>Interoperability for atmosphere processes.</a:t>
            </a:r>
          </a:p>
          <a:p>
            <a:pPr marL="285750" indent="-285750">
              <a:lnSpc>
                <a:spcPct val="100000"/>
              </a:lnSpc>
              <a:buFont typeface="Arial" panose="020B0604020202020204" pitchFamily="34" charset="0"/>
              <a:buChar char="•"/>
            </a:pPr>
            <a:endParaRPr lang="en-US" sz="2000"/>
          </a:p>
          <a:p>
            <a:pPr marL="285750" indent="-285750">
              <a:lnSpc>
                <a:spcPct val="100000"/>
              </a:lnSpc>
              <a:buFont typeface="Arial" panose="020B0604020202020204" pitchFamily="34" charset="0"/>
              <a:buChar char="•"/>
            </a:pPr>
            <a:r>
              <a:rPr lang="en-US" sz="2000"/>
              <a:t>Independence for individual processes.</a:t>
            </a:r>
          </a:p>
        </p:txBody>
      </p:sp>
      <p:sp>
        <p:nvSpPr>
          <p:cNvPr id="5" name="Slide Number Placeholder 4">
            <a:extLst>
              <a:ext uri="{FF2B5EF4-FFF2-40B4-BE49-F238E27FC236}">
                <a16:creationId xmlns:a16="http://schemas.microsoft.com/office/drawing/2014/main" id="{798C5ABF-1580-737A-4E37-268F3963EA92}"/>
              </a:ext>
            </a:extLst>
          </p:cNvPr>
          <p:cNvSpPr>
            <a:spLocks noGrp="1"/>
          </p:cNvSpPr>
          <p:nvPr>
            <p:ph type="sldNum" sz="quarter" idx="12"/>
          </p:nvPr>
        </p:nvSpPr>
        <p:spPr/>
        <p:txBody>
          <a:bodyPr/>
          <a:lstStyle/>
          <a:p>
            <a:fld id="{6078145F-DD4D-194F-AAD8-F6593843D0CB}" type="slidenum">
              <a:rPr lang="en-US" smtClean="0"/>
              <a:t>11</a:t>
            </a:fld>
            <a:endParaRPr lang="en-US"/>
          </a:p>
        </p:txBody>
      </p:sp>
      <p:sp>
        <p:nvSpPr>
          <p:cNvPr id="46" name="Rounded Rectangle 45">
            <a:extLst>
              <a:ext uri="{FF2B5EF4-FFF2-40B4-BE49-F238E27FC236}">
                <a16:creationId xmlns:a16="http://schemas.microsoft.com/office/drawing/2014/main" id="{2F15F70B-3291-9796-E62C-BB111D06AD19}"/>
              </a:ext>
            </a:extLst>
          </p:cNvPr>
          <p:cNvSpPr/>
          <p:nvPr/>
        </p:nvSpPr>
        <p:spPr>
          <a:xfrm>
            <a:off x="6156606" y="1210767"/>
            <a:ext cx="4224528" cy="5001768"/>
          </a:xfrm>
          <a:prstGeom prst="roundRect">
            <a:avLst/>
          </a:prstGeom>
          <a:solidFill>
            <a:schemeClr val="tx1"/>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4359B52F-A27B-4A1F-0E4B-FDA8CA368B9C}"/>
              </a:ext>
            </a:extLst>
          </p:cNvPr>
          <p:cNvSpPr txBox="1"/>
          <p:nvPr/>
        </p:nvSpPr>
        <p:spPr>
          <a:xfrm>
            <a:off x="9930891" y="5805456"/>
            <a:ext cx="1307194" cy="369332"/>
          </a:xfrm>
          <a:prstGeom prst="rect">
            <a:avLst/>
          </a:prstGeom>
          <a:solidFill>
            <a:schemeClr val="accent6">
              <a:lumMod val="20000"/>
              <a:lumOff val="80000"/>
            </a:schemeClr>
          </a:solidFill>
        </p:spPr>
        <p:txBody>
          <a:bodyPr wrap="square" rtlCol="0">
            <a:spAutoFit/>
          </a:bodyPr>
          <a:lstStyle/>
          <a:p>
            <a:pPr algn="ctr"/>
            <a:r>
              <a:rPr lang="en-US">
                <a:solidFill>
                  <a:schemeClr val="tx1">
                    <a:lumMod val="75000"/>
                    <a:lumOff val="25000"/>
                  </a:schemeClr>
                </a:solidFill>
              </a:rPr>
              <a:t>X(t=t_n+1)</a:t>
            </a:r>
          </a:p>
        </p:txBody>
      </p:sp>
      <p:sp>
        <p:nvSpPr>
          <p:cNvPr id="60" name="TextBox 59">
            <a:extLst>
              <a:ext uri="{FF2B5EF4-FFF2-40B4-BE49-F238E27FC236}">
                <a16:creationId xmlns:a16="http://schemas.microsoft.com/office/drawing/2014/main" id="{F9437521-5FA3-68B0-74CB-F0089CD71435}"/>
              </a:ext>
            </a:extLst>
          </p:cNvPr>
          <p:cNvSpPr txBox="1"/>
          <p:nvPr/>
        </p:nvSpPr>
        <p:spPr>
          <a:xfrm>
            <a:off x="5483873" y="1371043"/>
            <a:ext cx="1307194" cy="369332"/>
          </a:xfrm>
          <a:prstGeom prst="rect">
            <a:avLst/>
          </a:prstGeom>
          <a:solidFill>
            <a:schemeClr val="accent6">
              <a:lumMod val="20000"/>
              <a:lumOff val="80000"/>
            </a:schemeClr>
          </a:solidFill>
        </p:spPr>
        <p:txBody>
          <a:bodyPr wrap="square" rtlCol="0">
            <a:spAutoFit/>
          </a:bodyPr>
          <a:lstStyle/>
          <a:p>
            <a:pPr algn="ctr"/>
            <a:r>
              <a:rPr lang="en-US">
                <a:solidFill>
                  <a:schemeClr val="tx1">
                    <a:lumMod val="75000"/>
                    <a:lumOff val="25000"/>
                  </a:schemeClr>
                </a:solidFill>
              </a:rPr>
              <a:t>X(t=</a:t>
            </a:r>
            <a:r>
              <a:rPr lang="en-US" err="1">
                <a:solidFill>
                  <a:schemeClr val="tx1">
                    <a:lumMod val="75000"/>
                    <a:lumOff val="25000"/>
                  </a:schemeClr>
                </a:solidFill>
              </a:rPr>
              <a:t>t_n</a:t>
            </a:r>
            <a:r>
              <a:rPr lang="en-US">
                <a:solidFill>
                  <a:schemeClr val="tx1">
                    <a:lumMod val="75000"/>
                    <a:lumOff val="25000"/>
                  </a:schemeClr>
                </a:solidFill>
              </a:rPr>
              <a:t>)</a:t>
            </a:r>
          </a:p>
        </p:txBody>
      </p:sp>
      <p:sp>
        <p:nvSpPr>
          <p:cNvPr id="64" name="TextBox 63">
            <a:extLst>
              <a:ext uri="{FF2B5EF4-FFF2-40B4-BE49-F238E27FC236}">
                <a16:creationId xmlns:a16="http://schemas.microsoft.com/office/drawing/2014/main" id="{45283EC2-2EE2-EEA1-AF3C-4C2051DDBED4}"/>
              </a:ext>
            </a:extLst>
          </p:cNvPr>
          <p:cNvSpPr txBox="1"/>
          <p:nvPr/>
        </p:nvSpPr>
        <p:spPr>
          <a:xfrm>
            <a:off x="8512785" y="2014819"/>
            <a:ext cx="1652699" cy="646331"/>
          </a:xfrm>
          <a:prstGeom prst="rect">
            <a:avLst/>
          </a:prstGeom>
          <a:solidFill>
            <a:schemeClr val="accent5">
              <a:lumMod val="20000"/>
              <a:lumOff val="80000"/>
            </a:schemeClr>
          </a:solidFill>
        </p:spPr>
        <p:txBody>
          <a:bodyPr wrap="square" rtlCol="0">
            <a:spAutoFit/>
          </a:bodyPr>
          <a:lstStyle/>
          <a:p>
            <a:pPr algn="ctr"/>
            <a:r>
              <a:rPr lang="en-US">
                <a:solidFill>
                  <a:schemeClr val="tx1">
                    <a:lumMod val="75000"/>
                    <a:lumOff val="25000"/>
                  </a:schemeClr>
                </a:solidFill>
              </a:rPr>
              <a:t>Memory Buffer</a:t>
            </a:r>
          </a:p>
        </p:txBody>
      </p:sp>
      <p:sp>
        <p:nvSpPr>
          <p:cNvPr id="61" name="TextBox 60">
            <a:extLst>
              <a:ext uri="{FF2B5EF4-FFF2-40B4-BE49-F238E27FC236}">
                <a16:creationId xmlns:a16="http://schemas.microsoft.com/office/drawing/2014/main" id="{34B1B2D7-1FCF-C395-5152-5B6FF3D7E75B}"/>
              </a:ext>
            </a:extLst>
          </p:cNvPr>
          <p:cNvSpPr txBox="1"/>
          <p:nvPr/>
        </p:nvSpPr>
        <p:spPr>
          <a:xfrm>
            <a:off x="6610184" y="1996327"/>
            <a:ext cx="1449859" cy="646331"/>
          </a:xfrm>
          <a:prstGeom prst="rect">
            <a:avLst/>
          </a:prstGeom>
          <a:solidFill>
            <a:schemeClr val="accent6">
              <a:lumMod val="20000"/>
              <a:lumOff val="80000"/>
            </a:schemeClr>
          </a:solidFill>
        </p:spPr>
        <p:txBody>
          <a:bodyPr wrap="square" rtlCol="0">
            <a:spAutoFit/>
          </a:bodyPr>
          <a:lstStyle/>
          <a:p>
            <a:pPr algn="ctr"/>
            <a:r>
              <a:rPr lang="en-US">
                <a:solidFill>
                  <a:schemeClr val="tx1">
                    <a:lumMod val="75000"/>
                    <a:lumOff val="25000"/>
                  </a:schemeClr>
                </a:solidFill>
              </a:rPr>
              <a:t>Field Manager</a:t>
            </a:r>
          </a:p>
        </p:txBody>
      </p:sp>
      <p:sp>
        <p:nvSpPr>
          <p:cNvPr id="69" name="TextBox 68">
            <a:extLst>
              <a:ext uri="{FF2B5EF4-FFF2-40B4-BE49-F238E27FC236}">
                <a16:creationId xmlns:a16="http://schemas.microsoft.com/office/drawing/2014/main" id="{C3D7F468-4DDE-D0D1-92DD-1589C230E942}"/>
              </a:ext>
            </a:extLst>
          </p:cNvPr>
          <p:cNvSpPr txBox="1"/>
          <p:nvPr/>
        </p:nvSpPr>
        <p:spPr>
          <a:xfrm>
            <a:off x="6809558" y="2972100"/>
            <a:ext cx="2918624" cy="2062103"/>
          </a:xfrm>
          <a:prstGeom prst="rect">
            <a:avLst/>
          </a:prstGeom>
          <a:solidFill>
            <a:schemeClr val="accent2">
              <a:lumMod val="20000"/>
              <a:lumOff val="80000"/>
            </a:schemeClr>
          </a:solidFill>
        </p:spPr>
        <p:txBody>
          <a:bodyPr wrap="square">
            <a:spAutoFit/>
          </a:bodyPr>
          <a:lstStyle/>
          <a:p>
            <a:pPr algn="ctr"/>
            <a:r>
              <a:rPr lang="en-US" sz="2800">
                <a:solidFill>
                  <a:schemeClr val="tx1">
                    <a:lumMod val="75000"/>
                    <a:lumOff val="25000"/>
                  </a:schemeClr>
                </a:solidFill>
              </a:rPr>
              <a:t>Atmosphere Driver</a:t>
            </a:r>
          </a:p>
          <a:p>
            <a:pPr marL="285750" indent="-285750">
              <a:buFont typeface="Arial" panose="020B0604020202020204" pitchFamily="34" charset="0"/>
              <a:buChar char="•"/>
            </a:pPr>
            <a:r>
              <a:rPr lang="en-US" err="1">
                <a:solidFill>
                  <a:schemeClr val="tx1">
                    <a:lumMod val="75000"/>
                    <a:lumOff val="25000"/>
                  </a:schemeClr>
                </a:solidFill>
              </a:rPr>
              <a:t>init</a:t>
            </a:r>
            <a:endParaRPr lang="en-US">
              <a:solidFill>
                <a:schemeClr val="tx1">
                  <a:lumMod val="75000"/>
                  <a:lumOff val="25000"/>
                </a:schemeClr>
              </a:solidFill>
            </a:endParaRPr>
          </a:p>
          <a:p>
            <a:pPr marL="285750" indent="-285750">
              <a:buFont typeface="Arial" panose="020B0604020202020204" pitchFamily="34" charset="0"/>
              <a:buChar char="•"/>
            </a:pPr>
            <a:r>
              <a:rPr lang="en-US" b="1" u="sng">
                <a:solidFill>
                  <a:schemeClr val="tx1">
                    <a:lumMod val="75000"/>
                    <a:lumOff val="25000"/>
                  </a:schemeClr>
                </a:solidFill>
              </a:rPr>
              <a:t>run</a:t>
            </a:r>
          </a:p>
          <a:p>
            <a:pPr marL="742950" lvl="1" indent="-285750">
              <a:buFont typeface="Arial" panose="020B0604020202020204" pitchFamily="34" charset="0"/>
              <a:buChar char="•"/>
            </a:pPr>
            <a:r>
              <a:rPr lang="en-US">
                <a:solidFill>
                  <a:schemeClr val="tx1">
                    <a:lumMod val="75000"/>
                    <a:lumOff val="25000"/>
                  </a:schemeClr>
                </a:solidFill>
              </a:rPr>
              <a:t>output</a:t>
            </a:r>
          </a:p>
          <a:p>
            <a:pPr marL="285750" indent="-285750">
              <a:buFont typeface="Arial" panose="020B0604020202020204" pitchFamily="34" charset="0"/>
              <a:buChar char="•"/>
            </a:pPr>
            <a:r>
              <a:rPr lang="en-US">
                <a:solidFill>
                  <a:schemeClr val="tx1">
                    <a:lumMod val="75000"/>
                    <a:lumOff val="25000"/>
                  </a:schemeClr>
                </a:solidFill>
              </a:rPr>
              <a:t>finalize</a:t>
            </a:r>
          </a:p>
        </p:txBody>
      </p:sp>
      <p:grpSp>
        <p:nvGrpSpPr>
          <p:cNvPr id="81" name="Group 80">
            <a:extLst>
              <a:ext uri="{FF2B5EF4-FFF2-40B4-BE49-F238E27FC236}">
                <a16:creationId xmlns:a16="http://schemas.microsoft.com/office/drawing/2014/main" id="{F656F06D-00B0-BFEE-E359-CD8B25B7E5D6}"/>
              </a:ext>
            </a:extLst>
          </p:cNvPr>
          <p:cNvGrpSpPr/>
          <p:nvPr/>
        </p:nvGrpSpPr>
        <p:grpSpPr>
          <a:xfrm>
            <a:off x="9872736" y="3066292"/>
            <a:ext cx="2121170" cy="1000612"/>
            <a:chOff x="9872736" y="3066292"/>
            <a:chExt cx="2121170" cy="1000612"/>
          </a:xfrm>
        </p:grpSpPr>
        <p:sp>
          <p:nvSpPr>
            <p:cNvPr id="75" name="Right Arrow 74">
              <a:extLst>
                <a:ext uri="{FF2B5EF4-FFF2-40B4-BE49-F238E27FC236}">
                  <a16:creationId xmlns:a16="http://schemas.microsoft.com/office/drawing/2014/main" id="{EF673C74-537B-FFE5-8D5C-13E53FB29775}"/>
                </a:ext>
              </a:extLst>
            </p:cNvPr>
            <p:cNvSpPr/>
            <p:nvPr/>
          </p:nvSpPr>
          <p:spPr>
            <a:xfrm>
              <a:off x="9872736" y="3066292"/>
              <a:ext cx="1296896" cy="487781"/>
            </a:xfrm>
            <a:prstGeom prst="rightArrow">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Right Arrow 75">
              <a:extLst>
                <a:ext uri="{FF2B5EF4-FFF2-40B4-BE49-F238E27FC236}">
                  <a16:creationId xmlns:a16="http://schemas.microsoft.com/office/drawing/2014/main" id="{EE37A13D-25A1-5BB7-A094-538E8C18C6B8}"/>
                </a:ext>
              </a:extLst>
            </p:cNvPr>
            <p:cNvSpPr/>
            <p:nvPr/>
          </p:nvSpPr>
          <p:spPr>
            <a:xfrm flipH="1">
              <a:off x="9872736" y="3610862"/>
              <a:ext cx="1296896" cy="456042"/>
            </a:xfrm>
            <a:prstGeom prst="rightArrow">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TextBox 77">
              <a:extLst>
                <a:ext uri="{FF2B5EF4-FFF2-40B4-BE49-F238E27FC236}">
                  <a16:creationId xmlns:a16="http://schemas.microsoft.com/office/drawing/2014/main" id="{26954EB7-3E00-2040-D5A7-1809DFE077E8}"/>
                </a:ext>
              </a:extLst>
            </p:cNvPr>
            <p:cNvSpPr txBox="1"/>
            <p:nvPr/>
          </p:nvSpPr>
          <p:spPr>
            <a:xfrm>
              <a:off x="11265498" y="3370430"/>
              <a:ext cx="728408" cy="369332"/>
            </a:xfrm>
            <a:prstGeom prst="rect">
              <a:avLst/>
            </a:prstGeom>
            <a:solidFill>
              <a:schemeClr val="accent1">
                <a:lumMod val="20000"/>
                <a:lumOff val="80000"/>
              </a:schemeClr>
            </a:solidFill>
          </p:spPr>
          <p:txBody>
            <a:bodyPr wrap="square">
              <a:spAutoFit/>
            </a:bodyPr>
            <a:lstStyle/>
            <a:p>
              <a:pPr algn="ctr"/>
              <a:r>
                <a:rPr lang="en-US">
                  <a:solidFill>
                    <a:schemeClr val="tx1">
                      <a:lumMod val="75000"/>
                      <a:lumOff val="25000"/>
                    </a:schemeClr>
                  </a:solidFill>
                </a:rPr>
                <a:t>CPL</a:t>
              </a:r>
            </a:p>
          </p:txBody>
        </p:sp>
      </p:grpSp>
      <p:cxnSp>
        <p:nvCxnSpPr>
          <p:cNvPr id="6" name="Straight Arrow Connector 5">
            <a:extLst>
              <a:ext uri="{FF2B5EF4-FFF2-40B4-BE49-F238E27FC236}">
                <a16:creationId xmlns:a16="http://schemas.microsoft.com/office/drawing/2014/main" id="{B63EE781-AA41-4943-BF25-9FBF35D2F9CC}"/>
              </a:ext>
            </a:extLst>
          </p:cNvPr>
          <p:cNvCxnSpPr>
            <a:cxnSpLocks/>
            <a:stCxn id="61" idx="2"/>
            <a:endCxn id="69" idx="0"/>
          </p:cNvCxnSpPr>
          <p:nvPr/>
        </p:nvCxnSpPr>
        <p:spPr>
          <a:xfrm>
            <a:off x="7335114" y="2642658"/>
            <a:ext cx="933756" cy="329442"/>
          </a:xfrm>
          <a:prstGeom prst="straightConnector1">
            <a:avLst/>
          </a:prstGeom>
          <a:ln w="158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9260CA52-5819-672A-99FD-0C22AAA80961}"/>
              </a:ext>
            </a:extLst>
          </p:cNvPr>
          <p:cNvCxnSpPr>
            <a:cxnSpLocks/>
            <a:stCxn id="64" idx="2"/>
            <a:endCxn id="69" idx="0"/>
          </p:cNvCxnSpPr>
          <p:nvPr/>
        </p:nvCxnSpPr>
        <p:spPr>
          <a:xfrm flipH="1">
            <a:off x="8268870" y="2661150"/>
            <a:ext cx="1070265" cy="310950"/>
          </a:xfrm>
          <a:prstGeom prst="straightConnector1">
            <a:avLst/>
          </a:prstGeom>
          <a:ln w="158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1" name="Picture 2" descr="A drawing of a person with a question mark on their head. Questions demand  doubts, emotions. - PICRYL - Public Domain Media Search Engine Public  Domain Search">
            <a:extLst>
              <a:ext uri="{FF2B5EF4-FFF2-40B4-BE49-F238E27FC236}">
                <a16:creationId xmlns:a16="http://schemas.microsoft.com/office/drawing/2014/main" id="{E4BE3527-21D7-2E15-A07E-F0A29FB572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058" t="25469" r="25943"/>
          <a:stretch/>
        </p:blipFill>
        <p:spPr bwMode="auto">
          <a:xfrm>
            <a:off x="10808208" y="4448933"/>
            <a:ext cx="674058" cy="111644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2AD815FF-28D4-F3FE-DEE0-F2ADBF6E8ABC}"/>
                  </a:ext>
                </a:extLst>
              </p14:cNvPr>
              <p14:cNvContentPartPr/>
              <p14:nvPr/>
            </p14:nvContentPartPr>
            <p14:xfrm>
              <a:off x="11104275" y="4679715"/>
              <a:ext cx="75600" cy="17280"/>
            </p14:xfrm>
          </p:contentPart>
        </mc:Choice>
        <mc:Fallback xmlns="">
          <p:pic>
            <p:nvPicPr>
              <p:cNvPr id="12" name="Ink 11">
                <a:extLst>
                  <a:ext uri="{FF2B5EF4-FFF2-40B4-BE49-F238E27FC236}">
                    <a16:creationId xmlns:a16="http://schemas.microsoft.com/office/drawing/2014/main" id="{2AD815FF-28D4-F3FE-DEE0-F2ADBF6E8ABC}"/>
                  </a:ext>
                </a:extLst>
              </p:cNvPr>
              <p:cNvPicPr/>
              <p:nvPr/>
            </p:nvPicPr>
            <p:blipFill>
              <a:blip r:embed="rId6"/>
              <a:stretch>
                <a:fillRect/>
              </a:stretch>
            </p:blipFill>
            <p:spPr>
              <a:xfrm>
                <a:off x="11086275" y="4661332"/>
                <a:ext cx="111240" cy="53678"/>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C62746CB-FEB6-492D-5F0B-8678489601CE}"/>
                  </a:ext>
                </a:extLst>
              </p14:cNvPr>
              <p14:cNvContentPartPr/>
              <p14:nvPr/>
            </p14:nvContentPartPr>
            <p14:xfrm>
              <a:off x="11155395" y="4672155"/>
              <a:ext cx="360" cy="360"/>
            </p14:xfrm>
          </p:contentPart>
        </mc:Choice>
        <mc:Fallback xmlns="">
          <p:pic>
            <p:nvPicPr>
              <p:cNvPr id="13" name="Ink 12">
                <a:extLst>
                  <a:ext uri="{FF2B5EF4-FFF2-40B4-BE49-F238E27FC236}">
                    <a16:creationId xmlns:a16="http://schemas.microsoft.com/office/drawing/2014/main" id="{C62746CB-FEB6-492D-5F0B-8678489601CE}"/>
                  </a:ext>
                </a:extLst>
              </p:cNvPr>
              <p:cNvPicPr/>
              <p:nvPr/>
            </p:nvPicPr>
            <p:blipFill>
              <a:blip r:embed="rId8"/>
              <a:stretch>
                <a:fillRect/>
              </a:stretch>
            </p:blipFill>
            <p:spPr>
              <a:xfrm>
                <a:off x="11149275" y="4666035"/>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Ink 13">
                <a:extLst>
                  <a:ext uri="{FF2B5EF4-FFF2-40B4-BE49-F238E27FC236}">
                    <a16:creationId xmlns:a16="http://schemas.microsoft.com/office/drawing/2014/main" id="{F5B8D1A6-6170-EF1A-DB8B-72E89427D05E}"/>
                  </a:ext>
                </a:extLst>
              </p14:cNvPr>
              <p14:cNvContentPartPr/>
              <p14:nvPr/>
            </p14:nvContentPartPr>
            <p14:xfrm>
              <a:off x="11129115" y="4672155"/>
              <a:ext cx="31680" cy="32400"/>
            </p14:xfrm>
          </p:contentPart>
        </mc:Choice>
        <mc:Fallback xmlns="">
          <p:pic>
            <p:nvPicPr>
              <p:cNvPr id="14" name="Ink 13">
                <a:extLst>
                  <a:ext uri="{FF2B5EF4-FFF2-40B4-BE49-F238E27FC236}">
                    <a16:creationId xmlns:a16="http://schemas.microsoft.com/office/drawing/2014/main" id="{F5B8D1A6-6170-EF1A-DB8B-72E89427D05E}"/>
                  </a:ext>
                </a:extLst>
              </p:cNvPr>
              <p:cNvPicPr/>
              <p:nvPr/>
            </p:nvPicPr>
            <p:blipFill>
              <a:blip r:embed="rId10"/>
              <a:stretch>
                <a:fillRect/>
              </a:stretch>
            </p:blipFill>
            <p:spPr>
              <a:xfrm>
                <a:off x="11122995" y="4666035"/>
                <a:ext cx="43920" cy="44640"/>
              </a:xfrm>
              <a:prstGeom prst="rect">
                <a:avLst/>
              </a:prstGeom>
            </p:spPr>
          </p:pic>
        </mc:Fallback>
      </mc:AlternateContent>
      <p:pic>
        <p:nvPicPr>
          <p:cNvPr id="24" name="Picture 23">
            <a:extLst>
              <a:ext uri="{FF2B5EF4-FFF2-40B4-BE49-F238E27FC236}">
                <a16:creationId xmlns:a16="http://schemas.microsoft.com/office/drawing/2014/main" id="{EB4A28B2-BA2C-5A5F-AC29-6B32D66ABDCC}"/>
              </a:ext>
            </a:extLst>
          </p:cNvPr>
          <p:cNvPicPr>
            <a:picLocks noChangeAspect="1"/>
          </p:cNvPicPr>
          <p:nvPr/>
        </p:nvPicPr>
        <p:blipFill rotWithShape="1">
          <a:blip r:embed="rId11"/>
          <a:srcRect t="909" r="12347"/>
          <a:stretch/>
        </p:blipFill>
        <p:spPr>
          <a:xfrm>
            <a:off x="8481872" y="4295712"/>
            <a:ext cx="1866666" cy="984151"/>
          </a:xfrm>
          <a:prstGeom prst="rect">
            <a:avLst/>
          </a:prstGeom>
        </p:spPr>
      </p:pic>
      <p:pic>
        <p:nvPicPr>
          <p:cNvPr id="26" name="Picture 25">
            <a:extLst>
              <a:ext uri="{FF2B5EF4-FFF2-40B4-BE49-F238E27FC236}">
                <a16:creationId xmlns:a16="http://schemas.microsoft.com/office/drawing/2014/main" id="{6B0F6B22-A032-C2BE-9172-AE7F6798F46F}"/>
              </a:ext>
            </a:extLst>
          </p:cNvPr>
          <p:cNvPicPr>
            <a:picLocks noChangeAspect="1"/>
          </p:cNvPicPr>
          <p:nvPr/>
        </p:nvPicPr>
        <p:blipFill rotWithShape="1">
          <a:blip r:embed="rId12"/>
          <a:srcRect t="7868" b="8948"/>
          <a:stretch/>
        </p:blipFill>
        <p:spPr>
          <a:xfrm>
            <a:off x="6402036" y="5418278"/>
            <a:ext cx="2799911" cy="294198"/>
          </a:xfrm>
          <a:prstGeom prst="rect">
            <a:avLst/>
          </a:prstGeom>
        </p:spPr>
      </p:pic>
      <mc:AlternateContent xmlns:mc="http://schemas.openxmlformats.org/markup-compatibility/2006" xmlns:p14="http://schemas.microsoft.com/office/powerpoint/2010/main">
        <mc:Choice Requires="p14">
          <p:contentPart p14:bwMode="auto" r:id="rId13">
            <p14:nvContentPartPr>
              <p14:cNvPr id="27" name="Ink 26">
                <a:extLst>
                  <a:ext uri="{FF2B5EF4-FFF2-40B4-BE49-F238E27FC236}">
                    <a16:creationId xmlns:a16="http://schemas.microsoft.com/office/drawing/2014/main" id="{4055E63F-1869-3B72-594D-8A09F16214B6}"/>
                  </a:ext>
                </a:extLst>
              </p14:cNvPr>
              <p14:cNvContentPartPr/>
              <p14:nvPr/>
            </p14:nvContentPartPr>
            <p14:xfrm>
              <a:off x="6376640" y="1848270"/>
              <a:ext cx="360" cy="360"/>
            </p14:xfrm>
          </p:contentPart>
        </mc:Choice>
        <mc:Fallback xmlns="">
          <p:pic>
            <p:nvPicPr>
              <p:cNvPr id="27" name="Ink 26">
                <a:extLst>
                  <a:ext uri="{FF2B5EF4-FFF2-40B4-BE49-F238E27FC236}">
                    <a16:creationId xmlns:a16="http://schemas.microsoft.com/office/drawing/2014/main" id="{4055E63F-1869-3B72-594D-8A09F16214B6}"/>
                  </a:ext>
                </a:extLst>
              </p:cNvPr>
              <p:cNvPicPr/>
              <p:nvPr/>
            </p:nvPicPr>
            <p:blipFill>
              <a:blip r:embed="rId14"/>
              <a:stretch>
                <a:fillRect/>
              </a:stretch>
            </p:blipFill>
            <p:spPr>
              <a:xfrm>
                <a:off x="6370520" y="184215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8" name="Ink 27">
                <a:extLst>
                  <a:ext uri="{FF2B5EF4-FFF2-40B4-BE49-F238E27FC236}">
                    <a16:creationId xmlns:a16="http://schemas.microsoft.com/office/drawing/2014/main" id="{AD3F65AC-02E9-6D39-C485-67283A481F18}"/>
                  </a:ext>
                </a:extLst>
              </p14:cNvPr>
              <p14:cNvContentPartPr/>
              <p14:nvPr/>
            </p14:nvContentPartPr>
            <p14:xfrm>
              <a:off x="6328400" y="1768350"/>
              <a:ext cx="405720" cy="1787760"/>
            </p14:xfrm>
          </p:contentPart>
        </mc:Choice>
        <mc:Fallback xmlns="">
          <p:pic>
            <p:nvPicPr>
              <p:cNvPr id="28" name="Ink 27">
                <a:extLst>
                  <a:ext uri="{FF2B5EF4-FFF2-40B4-BE49-F238E27FC236}">
                    <a16:creationId xmlns:a16="http://schemas.microsoft.com/office/drawing/2014/main" id="{AD3F65AC-02E9-6D39-C485-67283A481F18}"/>
                  </a:ext>
                </a:extLst>
              </p:cNvPr>
              <p:cNvPicPr/>
              <p:nvPr/>
            </p:nvPicPr>
            <p:blipFill>
              <a:blip r:embed="rId16"/>
              <a:stretch>
                <a:fillRect/>
              </a:stretch>
            </p:blipFill>
            <p:spPr>
              <a:xfrm>
                <a:off x="6310400" y="1750350"/>
                <a:ext cx="441360" cy="18234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9" name="Ink 28">
                <a:extLst>
                  <a:ext uri="{FF2B5EF4-FFF2-40B4-BE49-F238E27FC236}">
                    <a16:creationId xmlns:a16="http://schemas.microsoft.com/office/drawing/2014/main" id="{39CB38AE-22C0-2250-B8C8-160D2D07675D}"/>
                  </a:ext>
                </a:extLst>
              </p14:cNvPr>
              <p14:cNvContentPartPr/>
              <p14:nvPr/>
            </p14:nvContentPartPr>
            <p14:xfrm>
              <a:off x="6705680" y="3543510"/>
              <a:ext cx="112320" cy="63360"/>
            </p14:xfrm>
          </p:contentPart>
        </mc:Choice>
        <mc:Fallback xmlns="">
          <p:pic>
            <p:nvPicPr>
              <p:cNvPr id="29" name="Ink 28">
                <a:extLst>
                  <a:ext uri="{FF2B5EF4-FFF2-40B4-BE49-F238E27FC236}">
                    <a16:creationId xmlns:a16="http://schemas.microsoft.com/office/drawing/2014/main" id="{39CB38AE-22C0-2250-B8C8-160D2D07675D}"/>
                  </a:ext>
                </a:extLst>
              </p:cNvPr>
              <p:cNvPicPr/>
              <p:nvPr/>
            </p:nvPicPr>
            <p:blipFill>
              <a:blip r:embed="rId18"/>
              <a:stretch>
                <a:fillRect/>
              </a:stretch>
            </p:blipFill>
            <p:spPr>
              <a:xfrm>
                <a:off x="6687680" y="3525407"/>
                <a:ext cx="147960" cy="99204"/>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0" name="Ink 29">
                <a:extLst>
                  <a:ext uri="{FF2B5EF4-FFF2-40B4-BE49-F238E27FC236}">
                    <a16:creationId xmlns:a16="http://schemas.microsoft.com/office/drawing/2014/main" id="{3095ECA8-0376-0C6B-83DC-04E582A0278B}"/>
                  </a:ext>
                </a:extLst>
              </p14:cNvPr>
              <p14:cNvContentPartPr/>
              <p14:nvPr/>
            </p14:nvContentPartPr>
            <p14:xfrm>
              <a:off x="9491720" y="5323350"/>
              <a:ext cx="754560" cy="479520"/>
            </p14:xfrm>
          </p:contentPart>
        </mc:Choice>
        <mc:Fallback xmlns="">
          <p:pic>
            <p:nvPicPr>
              <p:cNvPr id="30" name="Ink 29">
                <a:extLst>
                  <a:ext uri="{FF2B5EF4-FFF2-40B4-BE49-F238E27FC236}">
                    <a16:creationId xmlns:a16="http://schemas.microsoft.com/office/drawing/2014/main" id="{3095ECA8-0376-0C6B-83DC-04E582A0278B}"/>
                  </a:ext>
                </a:extLst>
              </p:cNvPr>
              <p:cNvPicPr/>
              <p:nvPr/>
            </p:nvPicPr>
            <p:blipFill>
              <a:blip r:embed="rId20"/>
              <a:stretch>
                <a:fillRect/>
              </a:stretch>
            </p:blipFill>
            <p:spPr>
              <a:xfrm>
                <a:off x="9473720" y="5305364"/>
                <a:ext cx="790200" cy="515133"/>
              </a:xfrm>
              <a:prstGeom prst="rect">
                <a:avLst/>
              </a:prstGeom>
            </p:spPr>
          </p:pic>
        </mc:Fallback>
      </mc:AlternateContent>
    </p:spTree>
    <p:extLst>
      <p:ext uri="{BB962C8B-B14F-4D97-AF65-F5344CB8AC3E}">
        <p14:creationId xmlns:p14="http://schemas.microsoft.com/office/powerpoint/2010/main" val="2732842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5FF07-3995-BEA1-08CA-70B63BDE4948}"/>
              </a:ext>
            </a:extLst>
          </p:cNvPr>
          <p:cNvSpPr>
            <a:spLocks noGrp="1"/>
          </p:cNvSpPr>
          <p:nvPr>
            <p:ph type="title"/>
          </p:nvPr>
        </p:nvSpPr>
        <p:spPr/>
        <p:txBody>
          <a:bodyPr/>
          <a:lstStyle/>
          <a:p>
            <a:r>
              <a:rPr lang="en-US"/>
              <a:t>Directed Acyclic Graph (DAG)</a:t>
            </a:r>
          </a:p>
        </p:txBody>
      </p:sp>
      <p:pic>
        <p:nvPicPr>
          <p:cNvPr id="7" name="Content Placeholder 6">
            <a:extLst>
              <a:ext uri="{FF2B5EF4-FFF2-40B4-BE49-F238E27FC236}">
                <a16:creationId xmlns:a16="http://schemas.microsoft.com/office/drawing/2014/main" id="{79151C10-F390-1DCD-11AC-A67D26486D05}"/>
              </a:ext>
            </a:extLst>
          </p:cNvPr>
          <p:cNvPicPr>
            <a:picLocks noGrp="1" noChangeAspect="1"/>
          </p:cNvPicPr>
          <p:nvPr>
            <p:ph idx="1"/>
          </p:nvPr>
        </p:nvPicPr>
        <p:blipFill>
          <a:blip r:embed="rId2"/>
          <a:stretch>
            <a:fillRect/>
          </a:stretch>
        </p:blipFill>
        <p:spPr>
          <a:xfrm>
            <a:off x="6157442" y="1212850"/>
            <a:ext cx="4223692" cy="4997450"/>
          </a:xfrm>
          <a:solidFill>
            <a:schemeClr val="tx1"/>
          </a:solidFill>
          <a:effectLst>
            <a:outerShdw blurRad="76200" dir="13500000" sy="23000" kx="1200000" algn="br" rotWithShape="0">
              <a:prstClr val="black">
                <a:alpha val="20000"/>
              </a:prstClr>
            </a:outerShdw>
          </a:effectLst>
        </p:spPr>
      </p:pic>
      <p:sp>
        <p:nvSpPr>
          <p:cNvPr id="4" name="Text Placeholder 3">
            <a:extLst>
              <a:ext uri="{FF2B5EF4-FFF2-40B4-BE49-F238E27FC236}">
                <a16:creationId xmlns:a16="http://schemas.microsoft.com/office/drawing/2014/main" id="{1FB4B997-85F1-84D2-3E6C-E378C461B160}"/>
              </a:ext>
            </a:extLst>
          </p:cNvPr>
          <p:cNvSpPr>
            <a:spLocks noGrp="1"/>
          </p:cNvSpPr>
          <p:nvPr>
            <p:ph type="body" sz="half" idx="2"/>
          </p:nvPr>
        </p:nvSpPr>
        <p:spPr>
          <a:xfrm>
            <a:off x="751448" y="3155368"/>
            <a:ext cx="4511205" cy="3432728"/>
          </a:xfrm>
        </p:spPr>
        <p:txBody>
          <a:bodyPr>
            <a:normAutofit/>
          </a:bodyPr>
          <a:lstStyle/>
          <a:p>
            <a:pPr marL="285750" indent="-285750">
              <a:lnSpc>
                <a:spcPct val="100000"/>
              </a:lnSpc>
              <a:buFont typeface="Arial" panose="020B0604020202020204" pitchFamily="34" charset="0"/>
              <a:buChar char="•"/>
            </a:pPr>
            <a:r>
              <a:rPr lang="en-US" sz="2000"/>
              <a:t>Reference for </a:t>
            </a:r>
            <a:r>
              <a:rPr lang="en-US" sz="2000" b="1"/>
              <a:t>how</a:t>
            </a:r>
            <a:r>
              <a:rPr lang="en-US" sz="2000"/>
              <a:t> state variables are used.</a:t>
            </a:r>
          </a:p>
          <a:p>
            <a:pPr marL="285750" indent="-285750">
              <a:lnSpc>
                <a:spcPct val="100000"/>
              </a:lnSpc>
              <a:buFont typeface="Arial" panose="020B0604020202020204" pitchFamily="34" charset="0"/>
              <a:buChar char="•"/>
            </a:pPr>
            <a:endParaRPr lang="en-US" sz="2000"/>
          </a:p>
          <a:p>
            <a:pPr marL="285750" indent="-285750">
              <a:lnSpc>
                <a:spcPct val="100000"/>
              </a:lnSpc>
              <a:buFont typeface="Arial" panose="020B0604020202020204" pitchFamily="34" charset="0"/>
              <a:buChar char="•"/>
            </a:pPr>
            <a:r>
              <a:rPr lang="en-US" sz="2000"/>
              <a:t>Quickly </a:t>
            </a:r>
            <a:r>
              <a:rPr lang="en-US" sz="2000" b="1"/>
              <a:t>audit</a:t>
            </a:r>
            <a:r>
              <a:rPr lang="en-US" sz="2000"/>
              <a:t> all global variables in the simulation.</a:t>
            </a:r>
          </a:p>
          <a:p>
            <a:pPr marL="285750" indent="-285750">
              <a:lnSpc>
                <a:spcPct val="100000"/>
              </a:lnSpc>
              <a:buFont typeface="Arial" panose="020B0604020202020204" pitchFamily="34" charset="0"/>
              <a:buChar char="•"/>
            </a:pPr>
            <a:endParaRPr lang="en-US" sz="2000"/>
          </a:p>
          <a:p>
            <a:pPr marL="285750" indent="-285750">
              <a:lnSpc>
                <a:spcPct val="100000"/>
              </a:lnSpc>
              <a:buFont typeface="Arial" panose="020B0604020202020204" pitchFamily="34" charset="0"/>
              <a:buChar char="•"/>
            </a:pPr>
            <a:r>
              <a:rPr lang="en-US" sz="2000"/>
              <a:t>Incredibly useful for </a:t>
            </a:r>
            <a:r>
              <a:rPr lang="en-US" sz="2000" b="1"/>
              <a:t>debugging</a:t>
            </a:r>
            <a:r>
              <a:rPr lang="en-US" sz="2000"/>
              <a:t>.</a:t>
            </a:r>
          </a:p>
        </p:txBody>
      </p:sp>
      <p:sp>
        <p:nvSpPr>
          <p:cNvPr id="5" name="Slide Number Placeholder 4">
            <a:extLst>
              <a:ext uri="{FF2B5EF4-FFF2-40B4-BE49-F238E27FC236}">
                <a16:creationId xmlns:a16="http://schemas.microsoft.com/office/drawing/2014/main" id="{798C5ABF-1580-737A-4E37-268F3963EA92}"/>
              </a:ext>
            </a:extLst>
          </p:cNvPr>
          <p:cNvSpPr>
            <a:spLocks noGrp="1"/>
          </p:cNvSpPr>
          <p:nvPr>
            <p:ph type="sldNum" sz="quarter" idx="12"/>
          </p:nvPr>
        </p:nvSpPr>
        <p:spPr/>
        <p:txBody>
          <a:bodyPr/>
          <a:lstStyle/>
          <a:p>
            <a:fld id="{6078145F-DD4D-194F-AAD8-F6593843D0CB}" type="slidenum">
              <a:rPr lang="en-US" smtClean="0"/>
              <a:t>12</a:t>
            </a:fld>
            <a:endParaRPr lang="en-US"/>
          </a:p>
        </p:txBody>
      </p:sp>
      <p:grpSp>
        <p:nvGrpSpPr>
          <p:cNvPr id="45" name="Group 44">
            <a:extLst>
              <a:ext uri="{FF2B5EF4-FFF2-40B4-BE49-F238E27FC236}">
                <a16:creationId xmlns:a16="http://schemas.microsoft.com/office/drawing/2014/main" id="{0909C94F-695F-6D15-155F-B1EB3EE00DBB}"/>
              </a:ext>
            </a:extLst>
          </p:cNvPr>
          <p:cNvGrpSpPr/>
          <p:nvPr/>
        </p:nvGrpSpPr>
        <p:grpSpPr>
          <a:xfrm>
            <a:off x="5094545" y="1400175"/>
            <a:ext cx="3598605" cy="4486275"/>
            <a:chOff x="5094545" y="1400175"/>
            <a:chExt cx="3598605" cy="4486275"/>
          </a:xfrm>
        </p:grpSpPr>
        <p:grpSp>
          <p:nvGrpSpPr>
            <p:cNvPr id="36" name="Group 35">
              <a:extLst>
                <a:ext uri="{FF2B5EF4-FFF2-40B4-BE49-F238E27FC236}">
                  <a16:creationId xmlns:a16="http://schemas.microsoft.com/office/drawing/2014/main" id="{4AD84D0B-CCB8-90DE-2C2C-CB399B41740B}"/>
                </a:ext>
              </a:extLst>
            </p:cNvPr>
            <p:cNvGrpSpPr/>
            <p:nvPr/>
          </p:nvGrpSpPr>
          <p:grpSpPr>
            <a:xfrm>
              <a:off x="5123935" y="1400175"/>
              <a:ext cx="3569215" cy="4486275"/>
              <a:chOff x="5123935" y="1400175"/>
              <a:chExt cx="3569215" cy="4486275"/>
            </a:xfrm>
          </p:grpSpPr>
          <p:sp>
            <p:nvSpPr>
              <p:cNvPr id="8" name="Oval 7">
                <a:extLst>
                  <a:ext uri="{FF2B5EF4-FFF2-40B4-BE49-F238E27FC236}">
                    <a16:creationId xmlns:a16="http://schemas.microsoft.com/office/drawing/2014/main" id="{49CBDFC7-3B79-EEB1-DAD5-3FBC7E3E4BA4}"/>
                  </a:ext>
                </a:extLst>
              </p:cNvPr>
              <p:cNvSpPr/>
              <p:nvPr/>
            </p:nvSpPr>
            <p:spPr>
              <a:xfrm>
                <a:off x="8058150" y="1400175"/>
                <a:ext cx="234950" cy="111125"/>
              </a:xfrm>
              <a:prstGeom prst="ellipse">
                <a:avLst/>
              </a:prstGeom>
              <a:noFill/>
              <a:ln w="2222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C979FD4-0A9F-8AAF-7586-97E6D3373ED1}"/>
                  </a:ext>
                </a:extLst>
              </p:cNvPr>
              <p:cNvSpPr/>
              <p:nvPr/>
            </p:nvSpPr>
            <p:spPr>
              <a:xfrm>
                <a:off x="8458200" y="2146300"/>
                <a:ext cx="234950" cy="111125"/>
              </a:xfrm>
              <a:prstGeom prst="ellipse">
                <a:avLst/>
              </a:prstGeom>
              <a:noFill/>
              <a:ln w="2222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76CB7DB-9404-82B9-AAE7-151A8DB10AD4}"/>
                  </a:ext>
                </a:extLst>
              </p:cNvPr>
              <p:cNvSpPr/>
              <p:nvPr/>
            </p:nvSpPr>
            <p:spPr>
              <a:xfrm>
                <a:off x="7013575" y="2905125"/>
                <a:ext cx="234950" cy="111125"/>
              </a:xfrm>
              <a:prstGeom prst="ellipse">
                <a:avLst/>
              </a:prstGeom>
              <a:noFill/>
              <a:ln w="2222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3A44D6A-1140-052A-D374-B387637621F5}"/>
                  </a:ext>
                </a:extLst>
              </p:cNvPr>
              <p:cNvSpPr/>
              <p:nvPr/>
            </p:nvSpPr>
            <p:spPr>
              <a:xfrm>
                <a:off x="7534275" y="4406900"/>
                <a:ext cx="234950" cy="111125"/>
              </a:xfrm>
              <a:prstGeom prst="ellipse">
                <a:avLst/>
              </a:prstGeom>
              <a:noFill/>
              <a:ln w="2222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3ED198C-011C-512F-7CC9-0143047A3D2F}"/>
                  </a:ext>
                </a:extLst>
              </p:cNvPr>
              <p:cNvSpPr/>
              <p:nvPr/>
            </p:nvSpPr>
            <p:spPr>
              <a:xfrm>
                <a:off x="7508875" y="5422900"/>
                <a:ext cx="234950" cy="111125"/>
              </a:xfrm>
              <a:prstGeom prst="ellipse">
                <a:avLst/>
              </a:prstGeom>
              <a:noFill/>
              <a:ln w="2222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430DE88-9E84-4B36-9D56-1EE2BA2F54AC}"/>
                  </a:ext>
                </a:extLst>
              </p:cNvPr>
              <p:cNvSpPr/>
              <p:nvPr/>
            </p:nvSpPr>
            <p:spPr>
              <a:xfrm>
                <a:off x="8058150" y="5775325"/>
                <a:ext cx="234950" cy="111125"/>
              </a:xfrm>
              <a:prstGeom prst="ellipse">
                <a:avLst/>
              </a:prstGeom>
              <a:noFill/>
              <a:ln w="2222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7568046-4FF3-F484-DDA6-DF0487D5751D}"/>
                  </a:ext>
                </a:extLst>
              </p:cNvPr>
              <p:cNvSpPr/>
              <p:nvPr/>
            </p:nvSpPr>
            <p:spPr>
              <a:xfrm>
                <a:off x="6518275" y="5746750"/>
                <a:ext cx="234950" cy="111125"/>
              </a:xfrm>
              <a:prstGeom prst="ellipse">
                <a:avLst/>
              </a:prstGeom>
              <a:noFill/>
              <a:ln w="22225">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B7EA6EEE-9D88-2526-34B1-39BB02B35B25}"/>
                  </a:ext>
                </a:extLst>
              </p:cNvPr>
              <p:cNvCxnSpPr>
                <a:cxnSpLocks/>
              </p:cNvCxnSpPr>
              <p:nvPr/>
            </p:nvCxnSpPr>
            <p:spPr>
              <a:xfrm flipV="1">
                <a:off x="5123935" y="1511300"/>
                <a:ext cx="2934215" cy="2171014"/>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8D7F0B9-68C6-2CA2-8234-05C21A9803ED}"/>
                  </a:ext>
                </a:extLst>
              </p:cNvPr>
              <p:cNvCxnSpPr>
                <a:cxnSpLocks/>
              </p:cNvCxnSpPr>
              <p:nvPr/>
            </p:nvCxnSpPr>
            <p:spPr>
              <a:xfrm flipV="1">
                <a:off x="5123935" y="2250689"/>
                <a:ext cx="3334265" cy="1431625"/>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DCD7384-8534-66C8-CD76-36D3A5B9478F}"/>
                  </a:ext>
                </a:extLst>
              </p:cNvPr>
              <p:cNvCxnSpPr>
                <a:cxnSpLocks/>
              </p:cNvCxnSpPr>
              <p:nvPr/>
            </p:nvCxnSpPr>
            <p:spPr>
              <a:xfrm flipV="1">
                <a:off x="5123935" y="3016250"/>
                <a:ext cx="1889640" cy="666064"/>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9F54F88-77BA-3841-3B83-8BE4DDCB2E60}"/>
                  </a:ext>
                </a:extLst>
              </p:cNvPr>
              <p:cNvCxnSpPr>
                <a:cxnSpLocks/>
              </p:cNvCxnSpPr>
              <p:nvPr/>
            </p:nvCxnSpPr>
            <p:spPr>
              <a:xfrm>
                <a:off x="5123935" y="3682314"/>
                <a:ext cx="2380950" cy="770215"/>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18AB33C-C091-7BC8-E74D-DBC6EE62699F}"/>
                  </a:ext>
                </a:extLst>
              </p:cNvPr>
              <p:cNvCxnSpPr>
                <a:cxnSpLocks/>
              </p:cNvCxnSpPr>
              <p:nvPr/>
            </p:nvCxnSpPr>
            <p:spPr>
              <a:xfrm>
                <a:off x="5123935" y="3682314"/>
                <a:ext cx="2299218" cy="1730245"/>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C9CC543-75DB-E25C-46EE-57C2DC511B7E}"/>
                  </a:ext>
                </a:extLst>
              </p:cNvPr>
              <p:cNvCxnSpPr>
                <a:cxnSpLocks/>
              </p:cNvCxnSpPr>
              <p:nvPr/>
            </p:nvCxnSpPr>
            <p:spPr>
              <a:xfrm>
                <a:off x="5123935" y="3682314"/>
                <a:ext cx="1458205" cy="202666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DE775DF-3E68-ACF4-4B96-245D85CF1F88}"/>
                  </a:ext>
                </a:extLst>
              </p:cNvPr>
              <p:cNvCxnSpPr>
                <a:cxnSpLocks/>
              </p:cNvCxnSpPr>
              <p:nvPr/>
            </p:nvCxnSpPr>
            <p:spPr>
              <a:xfrm>
                <a:off x="5123935" y="3682314"/>
                <a:ext cx="3051690" cy="2064436"/>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4" name="Oval 43">
              <a:extLst>
                <a:ext uri="{FF2B5EF4-FFF2-40B4-BE49-F238E27FC236}">
                  <a16:creationId xmlns:a16="http://schemas.microsoft.com/office/drawing/2014/main" id="{4015BB27-1514-8BC0-1BB5-C8B5E3D90473}"/>
                </a:ext>
              </a:extLst>
            </p:cNvPr>
            <p:cNvSpPr/>
            <p:nvPr/>
          </p:nvSpPr>
          <p:spPr>
            <a:xfrm>
              <a:off x="5094545" y="3636009"/>
              <a:ext cx="100270" cy="92610"/>
            </a:xfrm>
            <a:prstGeom prst="ellipse">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2" descr="A drawing of a person with a question mark on their head. Questions demand  doubts, emotions. - PICRYL - Public Domain Media Search Engine Public  Domain Search">
            <a:extLst>
              <a:ext uri="{FF2B5EF4-FFF2-40B4-BE49-F238E27FC236}">
                <a16:creationId xmlns:a16="http://schemas.microsoft.com/office/drawing/2014/main" id="{8D97A83D-EBE6-4976-12D4-419450AF64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058" t="25469" r="25943"/>
          <a:stretch/>
        </p:blipFill>
        <p:spPr bwMode="auto">
          <a:xfrm>
            <a:off x="10808208" y="4448933"/>
            <a:ext cx="674058" cy="1116444"/>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0BB0BB82-4D81-A78E-7D33-C9E42BC0FF72}"/>
              </a:ext>
            </a:extLst>
          </p:cNvPr>
          <p:cNvGrpSpPr/>
          <p:nvPr/>
        </p:nvGrpSpPr>
        <p:grpSpPr>
          <a:xfrm>
            <a:off x="10680434" y="3900276"/>
            <a:ext cx="863616" cy="505825"/>
            <a:chOff x="10680434" y="3900276"/>
            <a:chExt cx="863616" cy="505825"/>
          </a:xfrm>
        </p:grpSpPr>
        <p:pic>
          <p:nvPicPr>
            <p:cNvPr id="20" name="Graphic 19" descr="Exclamation mark with solid fill">
              <a:extLst>
                <a:ext uri="{FF2B5EF4-FFF2-40B4-BE49-F238E27FC236}">
                  <a16:creationId xmlns:a16="http://schemas.microsoft.com/office/drawing/2014/main" id="{23AB1B78-F8A9-16BA-EA65-5B26157179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52969">
              <a:off x="10680434" y="3922376"/>
              <a:ext cx="483575" cy="483575"/>
            </a:xfrm>
            <a:prstGeom prst="rect">
              <a:avLst/>
            </a:prstGeom>
          </p:spPr>
        </p:pic>
        <p:pic>
          <p:nvPicPr>
            <p:cNvPr id="23" name="Graphic 22" descr="Exclamation mark with solid fill">
              <a:extLst>
                <a:ext uri="{FF2B5EF4-FFF2-40B4-BE49-F238E27FC236}">
                  <a16:creationId xmlns:a16="http://schemas.microsoft.com/office/drawing/2014/main" id="{6FA91208-A4DB-1F7D-8F8F-136B6DBFA9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847031" flipH="1">
              <a:off x="11060475" y="3922526"/>
              <a:ext cx="483575" cy="483575"/>
            </a:xfrm>
            <a:prstGeom prst="rect">
              <a:avLst/>
            </a:prstGeom>
          </p:spPr>
        </p:pic>
        <p:pic>
          <p:nvPicPr>
            <p:cNvPr id="25" name="Graphic 24" descr="Exclamation mark with solid fill">
              <a:extLst>
                <a:ext uri="{FF2B5EF4-FFF2-40B4-BE49-F238E27FC236}">
                  <a16:creationId xmlns:a16="http://schemas.microsoft.com/office/drawing/2014/main" id="{3BC2EA5C-977E-A94A-7098-CB8E80449A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0869463" y="3900276"/>
              <a:ext cx="483575" cy="483575"/>
            </a:xfrm>
            <a:prstGeom prst="rect">
              <a:avLst/>
            </a:prstGeom>
          </p:spPr>
        </p:pic>
      </p:grpSp>
      <p:sp>
        <p:nvSpPr>
          <p:cNvPr id="26" name="TextBox 25">
            <a:extLst>
              <a:ext uri="{FF2B5EF4-FFF2-40B4-BE49-F238E27FC236}">
                <a16:creationId xmlns:a16="http://schemas.microsoft.com/office/drawing/2014/main" id="{7CE0A2A7-F8C0-F81E-32E8-6E3D54808174}"/>
              </a:ext>
            </a:extLst>
          </p:cNvPr>
          <p:cNvSpPr txBox="1"/>
          <p:nvPr/>
        </p:nvSpPr>
        <p:spPr>
          <a:xfrm>
            <a:off x="5483873" y="1371043"/>
            <a:ext cx="1307194" cy="369332"/>
          </a:xfrm>
          <a:prstGeom prst="rect">
            <a:avLst/>
          </a:prstGeom>
          <a:solidFill>
            <a:schemeClr val="accent6">
              <a:lumMod val="20000"/>
              <a:lumOff val="80000"/>
            </a:schemeClr>
          </a:solidFill>
        </p:spPr>
        <p:txBody>
          <a:bodyPr wrap="square" rtlCol="0">
            <a:spAutoFit/>
          </a:bodyPr>
          <a:lstStyle/>
          <a:p>
            <a:pPr algn="ctr"/>
            <a:r>
              <a:rPr lang="en-US">
                <a:solidFill>
                  <a:schemeClr val="tx1">
                    <a:lumMod val="75000"/>
                    <a:lumOff val="25000"/>
                  </a:schemeClr>
                </a:solidFill>
              </a:rPr>
              <a:t>X(t=</a:t>
            </a:r>
            <a:r>
              <a:rPr lang="en-US" err="1">
                <a:solidFill>
                  <a:schemeClr val="tx1">
                    <a:lumMod val="75000"/>
                    <a:lumOff val="25000"/>
                  </a:schemeClr>
                </a:solidFill>
              </a:rPr>
              <a:t>t_n</a:t>
            </a:r>
            <a:r>
              <a:rPr lang="en-US">
                <a:solidFill>
                  <a:schemeClr val="tx1">
                    <a:lumMod val="75000"/>
                    <a:lumOff val="25000"/>
                  </a:schemeClr>
                </a:solidFill>
              </a:rPr>
              <a:t>)</a:t>
            </a:r>
          </a:p>
        </p:txBody>
      </p:sp>
      <p:sp>
        <p:nvSpPr>
          <p:cNvPr id="28" name="TextBox 27">
            <a:extLst>
              <a:ext uri="{FF2B5EF4-FFF2-40B4-BE49-F238E27FC236}">
                <a16:creationId xmlns:a16="http://schemas.microsoft.com/office/drawing/2014/main" id="{C9107F88-5047-9605-B7DD-57181851B643}"/>
              </a:ext>
            </a:extLst>
          </p:cNvPr>
          <p:cNvSpPr txBox="1"/>
          <p:nvPr/>
        </p:nvSpPr>
        <p:spPr>
          <a:xfrm>
            <a:off x="9930891" y="5805456"/>
            <a:ext cx="1307194" cy="369332"/>
          </a:xfrm>
          <a:prstGeom prst="rect">
            <a:avLst/>
          </a:prstGeom>
          <a:solidFill>
            <a:schemeClr val="accent6">
              <a:lumMod val="20000"/>
              <a:lumOff val="80000"/>
            </a:schemeClr>
          </a:solidFill>
        </p:spPr>
        <p:txBody>
          <a:bodyPr wrap="square" rtlCol="0">
            <a:spAutoFit/>
          </a:bodyPr>
          <a:lstStyle/>
          <a:p>
            <a:pPr algn="ctr"/>
            <a:r>
              <a:rPr lang="en-US">
                <a:solidFill>
                  <a:schemeClr val="tx1">
                    <a:lumMod val="75000"/>
                    <a:lumOff val="25000"/>
                  </a:schemeClr>
                </a:solidFill>
              </a:rPr>
              <a:t>X(t=t_n+1)</a:t>
            </a:r>
          </a:p>
        </p:txBody>
      </p:sp>
      <mc:AlternateContent xmlns:mc="http://schemas.openxmlformats.org/markup-compatibility/2006" xmlns:p14="http://schemas.microsoft.com/office/powerpoint/2010/main">
        <mc:Choice Requires="p14">
          <p:contentPart p14:bwMode="auto" r:id="rId6">
            <p14:nvContentPartPr>
              <p14:cNvPr id="34" name="Ink 33">
                <a:extLst>
                  <a:ext uri="{FF2B5EF4-FFF2-40B4-BE49-F238E27FC236}">
                    <a16:creationId xmlns:a16="http://schemas.microsoft.com/office/drawing/2014/main" id="{A6008929-8FEE-D3E0-8C90-316E16B6F2FE}"/>
                  </a:ext>
                </a:extLst>
              </p14:cNvPr>
              <p14:cNvContentPartPr/>
              <p14:nvPr/>
            </p14:nvContentPartPr>
            <p14:xfrm>
              <a:off x="11543475" y="4790295"/>
              <a:ext cx="360" cy="360"/>
            </p14:xfrm>
          </p:contentPart>
        </mc:Choice>
        <mc:Fallback xmlns="">
          <p:pic>
            <p:nvPicPr>
              <p:cNvPr id="34" name="Ink 33">
                <a:extLst>
                  <a:ext uri="{FF2B5EF4-FFF2-40B4-BE49-F238E27FC236}">
                    <a16:creationId xmlns:a16="http://schemas.microsoft.com/office/drawing/2014/main" id="{A6008929-8FEE-D3E0-8C90-316E16B6F2FE}"/>
                  </a:ext>
                </a:extLst>
              </p:cNvPr>
              <p:cNvPicPr/>
              <p:nvPr/>
            </p:nvPicPr>
            <p:blipFill>
              <a:blip r:embed="rId7"/>
              <a:stretch>
                <a:fillRect/>
              </a:stretch>
            </p:blipFill>
            <p:spPr>
              <a:xfrm>
                <a:off x="11534475" y="478129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5" name="Ink 34">
                <a:extLst>
                  <a:ext uri="{FF2B5EF4-FFF2-40B4-BE49-F238E27FC236}">
                    <a16:creationId xmlns:a16="http://schemas.microsoft.com/office/drawing/2014/main" id="{68052DA0-CB80-FC9D-9B38-4F8C85CD8957}"/>
                  </a:ext>
                </a:extLst>
              </p14:cNvPr>
              <p14:cNvContentPartPr/>
              <p14:nvPr/>
            </p14:nvContentPartPr>
            <p14:xfrm>
              <a:off x="11128395" y="4676175"/>
              <a:ext cx="69120" cy="27000"/>
            </p14:xfrm>
          </p:contentPart>
        </mc:Choice>
        <mc:Fallback xmlns="">
          <p:pic>
            <p:nvPicPr>
              <p:cNvPr id="35" name="Ink 34">
                <a:extLst>
                  <a:ext uri="{FF2B5EF4-FFF2-40B4-BE49-F238E27FC236}">
                    <a16:creationId xmlns:a16="http://schemas.microsoft.com/office/drawing/2014/main" id="{68052DA0-CB80-FC9D-9B38-4F8C85CD8957}"/>
                  </a:ext>
                </a:extLst>
              </p:cNvPr>
              <p:cNvPicPr/>
              <p:nvPr/>
            </p:nvPicPr>
            <p:blipFill>
              <a:blip r:embed="rId9"/>
              <a:stretch>
                <a:fillRect/>
              </a:stretch>
            </p:blipFill>
            <p:spPr>
              <a:xfrm>
                <a:off x="11119395" y="4667175"/>
                <a:ext cx="86760" cy="44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7" name="Ink 36">
                <a:extLst>
                  <a:ext uri="{FF2B5EF4-FFF2-40B4-BE49-F238E27FC236}">
                    <a16:creationId xmlns:a16="http://schemas.microsoft.com/office/drawing/2014/main" id="{9E2060C7-4752-5533-6142-FA55663CC96F}"/>
                  </a:ext>
                </a:extLst>
              </p14:cNvPr>
              <p14:cNvContentPartPr/>
              <p14:nvPr/>
            </p14:nvContentPartPr>
            <p14:xfrm>
              <a:off x="11096355" y="4655655"/>
              <a:ext cx="139320" cy="47880"/>
            </p14:xfrm>
          </p:contentPart>
        </mc:Choice>
        <mc:Fallback xmlns="">
          <p:pic>
            <p:nvPicPr>
              <p:cNvPr id="37" name="Ink 36">
                <a:extLst>
                  <a:ext uri="{FF2B5EF4-FFF2-40B4-BE49-F238E27FC236}">
                    <a16:creationId xmlns:a16="http://schemas.microsoft.com/office/drawing/2014/main" id="{9E2060C7-4752-5533-6142-FA55663CC96F}"/>
                  </a:ext>
                </a:extLst>
              </p:cNvPr>
              <p:cNvPicPr/>
              <p:nvPr/>
            </p:nvPicPr>
            <p:blipFill>
              <a:blip r:embed="rId11"/>
              <a:stretch>
                <a:fillRect/>
              </a:stretch>
            </p:blipFill>
            <p:spPr>
              <a:xfrm>
                <a:off x="11092024" y="4651335"/>
                <a:ext cx="147982" cy="56520"/>
              </a:xfrm>
              <a:prstGeom prst="rect">
                <a:avLst/>
              </a:prstGeom>
            </p:spPr>
          </p:pic>
        </mc:Fallback>
      </mc:AlternateContent>
    </p:spTree>
    <p:extLst>
      <p:ext uri="{BB962C8B-B14F-4D97-AF65-F5344CB8AC3E}">
        <p14:creationId xmlns:p14="http://schemas.microsoft.com/office/powerpoint/2010/main" val="315827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8" name="Picture 6" descr="Texture Sky by xRainbowScribblex on DeviantArt">
            <a:extLst>
              <a:ext uri="{FF2B5EF4-FFF2-40B4-BE49-F238E27FC236}">
                <a16:creationId xmlns:a16="http://schemas.microsoft.com/office/drawing/2014/main" id="{D45C1D62-3BE9-7897-A7D8-CC10AD429697}"/>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963848" y="3999001"/>
            <a:ext cx="3058213" cy="2771649"/>
          </a:xfrm>
          <a:prstGeom prst="ellipse">
            <a:avLst/>
          </a:prstGeom>
          <a:noFill/>
          <a:extLst>
            <a:ext uri="{909E8E84-426E-40DD-AFC4-6F175D3DCCD1}">
              <a14:hiddenFill xmlns:a14="http://schemas.microsoft.com/office/drawing/2010/main">
                <a:solidFill>
                  <a:srgbClr val="FFFFFF"/>
                </a:solidFill>
              </a14:hiddenFill>
            </a:ext>
          </a:extLst>
        </p:spPr>
      </p:pic>
      <p:sp>
        <p:nvSpPr>
          <p:cNvPr id="20483" name="Rectangle 20482">
            <a:extLst>
              <a:ext uri="{FF2B5EF4-FFF2-40B4-BE49-F238E27FC236}">
                <a16:creationId xmlns:a16="http://schemas.microsoft.com/office/drawing/2014/main" id="{42BAC865-03A2-3FBD-A0BA-C3A0DFB5AC02}"/>
              </a:ext>
            </a:extLst>
          </p:cNvPr>
          <p:cNvSpPr/>
          <p:nvPr/>
        </p:nvSpPr>
        <p:spPr>
          <a:xfrm>
            <a:off x="10276608" y="6183114"/>
            <a:ext cx="1730335" cy="58754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2" name="Picture 2" descr="Byte bits computer - Free Stock Illustrations | Creazilla">
            <a:extLst>
              <a:ext uri="{FF2B5EF4-FFF2-40B4-BE49-F238E27FC236}">
                <a16:creationId xmlns:a16="http://schemas.microsoft.com/office/drawing/2014/main" id="{922B2A87-7D02-9664-3969-8BBEBC249C26}"/>
              </a:ext>
            </a:extLst>
          </p:cNvPr>
          <p:cNvPicPr>
            <a:picLocks noChangeAspect="1" noChangeArrowheads="1"/>
          </p:cNvPicPr>
          <p:nvPr/>
        </p:nvPicPr>
        <p:blipFill>
          <a:blip r:embed="rId4">
            <a:alphaModFix amt="66000"/>
            <a:extLst>
              <a:ext uri="{28A0092B-C50C-407E-A947-70E740481C1C}">
                <a14:useLocalDpi xmlns:a14="http://schemas.microsoft.com/office/drawing/2010/main" val="0"/>
              </a:ext>
            </a:extLst>
          </a:blip>
          <a:srcRect/>
          <a:stretch>
            <a:fillRect/>
          </a:stretch>
        </p:blipFill>
        <p:spPr bwMode="auto">
          <a:xfrm>
            <a:off x="8716559" y="4048473"/>
            <a:ext cx="2649439" cy="2582770"/>
          </a:xfrm>
          <a:prstGeom prst="ellipse">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F9976E46-24D6-42F0-ABDE-2FADA297D6FD}"/>
              </a:ext>
            </a:extLst>
          </p:cNvPr>
          <p:cNvSpPr>
            <a:spLocks noChangeAspect="1"/>
          </p:cNvSpPr>
          <p:nvPr/>
        </p:nvSpPr>
        <p:spPr>
          <a:xfrm>
            <a:off x="4499068" y="1174456"/>
            <a:ext cx="3193864" cy="3188115"/>
          </a:xfrm>
          <a:prstGeom prst="ellips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t>EAMxx</a:t>
            </a:r>
            <a:r>
              <a:rPr lang="en-US"/>
              <a:t> Atmosphere Driver</a:t>
            </a:r>
          </a:p>
        </p:txBody>
      </p:sp>
      <p:sp>
        <p:nvSpPr>
          <p:cNvPr id="8" name="Oval 7">
            <a:extLst>
              <a:ext uri="{FF2B5EF4-FFF2-40B4-BE49-F238E27FC236}">
                <a16:creationId xmlns:a16="http://schemas.microsoft.com/office/drawing/2014/main" id="{D9ABBB14-2DED-4B97-D661-96D2264034AB}"/>
              </a:ext>
            </a:extLst>
          </p:cNvPr>
          <p:cNvSpPr/>
          <p:nvPr/>
        </p:nvSpPr>
        <p:spPr>
          <a:xfrm>
            <a:off x="963849" y="3999001"/>
            <a:ext cx="3058213" cy="2771656"/>
          </a:xfrm>
          <a:prstGeom prst="ellipse">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Physical</a:t>
            </a:r>
          </a:p>
          <a:p>
            <a:pPr algn="ctr"/>
            <a:r>
              <a:rPr lang="en-US">
                <a:solidFill>
                  <a:schemeClr val="tx1"/>
                </a:solidFill>
              </a:rPr>
              <a:t>Processes</a:t>
            </a:r>
          </a:p>
        </p:txBody>
      </p:sp>
      <p:cxnSp>
        <p:nvCxnSpPr>
          <p:cNvPr id="13" name="Straight Connector 12">
            <a:extLst>
              <a:ext uri="{FF2B5EF4-FFF2-40B4-BE49-F238E27FC236}">
                <a16:creationId xmlns:a16="http://schemas.microsoft.com/office/drawing/2014/main" id="{CC9B38AF-74D7-6317-930B-AEF7E77CF751}"/>
              </a:ext>
            </a:extLst>
          </p:cNvPr>
          <p:cNvCxnSpPr>
            <a:cxnSpLocks/>
            <a:stCxn id="6" idx="2"/>
          </p:cNvCxnSpPr>
          <p:nvPr/>
        </p:nvCxnSpPr>
        <p:spPr>
          <a:xfrm flipH="1">
            <a:off x="2627975" y="2768514"/>
            <a:ext cx="1871093" cy="0"/>
          </a:xfrm>
          <a:prstGeom prst="line">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DA505FA-3BB9-F64A-F263-C4BC207AC8DD}"/>
              </a:ext>
            </a:extLst>
          </p:cNvPr>
          <p:cNvCxnSpPr>
            <a:cxnSpLocks/>
            <a:stCxn id="6" idx="3"/>
            <a:endCxn id="8" idx="7"/>
          </p:cNvCxnSpPr>
          <p:nvPr/>
        </p:nvCxnSpPr>
        <p:spPr>
          <a:xfrm flipH="1">
            <a:off x="3574197" y="3895682"/>
            <a:ext cx="1392602" cy="509219"/>
          </a:xfrm>
          <a:prstGeom prst="line">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BB5AE47-E547-122A-A18B-D0FA56AF561D}"/>
              </a:ext>
            </a:extLst>
          </p:cNvPr>
          <p:cNvCxnSpPr>
            <a:cxnSpLocks/>
            <a:stCxn id="6" idx="4"/>
          </p:cNvCxnSpPr>
          <p:nvPr/>
        </p:nvCxnSpPr>
        <p:spPr>
          <a:xfrm>
            <a:off x="6096000" y="4362571"/>
            <a:ext cx="0" cy="386341"/>
          </a:xfrm>
          <a:prstGeom prst="line">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BFF3261-6190-8237-4E95-F5FDF0189DD4}"/>
              </a:ext>
            </a:extLst>
          </p:cNvPr>
          <p:cNvCxnSpPr>
            <a:cxnSpLocks/>
            <a:stCxn id="6" idx="5"/>
          </p:cNvCxnSpPr>
          <p:nvPr/>
        </p:nvCxnSpPr>
        <p:spPr>
          <a:xfrm>
            <a:off x="7225201" y="3895682"/>
            <a:ext cx="1528813" cy="786641"/>
          </a:xfrm>
          <a:prstGeom prst="line">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80DA919-FA2C-E2BE-0381-291CFADA36E7}"/>
              </a:ext>
            </a:extLst>
          </p:cNvPr>
          <p:cNvCxnSpPr>
            <a:cxnSpLocks/>
            <a:endCxn id="61" idx="2"/>
          </p:cNvCxnSpPr>
          <p:nvPr/>
        </p:nvCxnSpPr>
        <p:spPr>
          <a:xfrm>
            <a:off x="7692932" y="2646346"/>
            <a:ext cx="613004" cy="0"/>
          </a:xfrm>
          <a:prstGeom prst="line">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7" name="Picture 10">
            <a:extLst>
              <a:ext uri="{FF2B5EF4-FFF2-40B4-BE49-F238E27FC236}">
                <a16:creationId xmlns:a16="http://schemas.microsoft.com/office/drawing/2014/main" id="{5F004EF3-CE18-5972-AA9E-47577286B7C6}"/>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4186" t="8084"/>
          <a:stretch/>
        </p:blipFill>
        <p:spPr bwMode="auto">
          <a:xfrm>
            <a:off x="2888978" y="4518953"/>
            <a:ext cx="978789" cy="918891"/>
          </a:xfrm>
          <a:prstGeom prst="rect">
            <a:avLst/>
          </a:prstGeom>
          <a:noFill/>
          <a:extLst>
            <a:ext uri="{909E8E84-426E-40dd-AFC4-6F175D3DCCD1}">
              <a14:hiddenFill xmlns="" xmlns:a14="http://schemas.microsoft.com/office/drawing/2010/main">
                <a:solidFill>
                  <a:srgbClr val="FFFFFF"/>
                </a:solidFill>
              </a14:hiddenFill>
            </a:ext>
          </a:extLst>
        </p:spPr>
      </p:pic>
      <p:pic>
        <p:nvPicPr>
          <p:cNvPr id="28" name="Picture 6" descr="Image result for rain cloud sketch">
            <a:extLst>
              <a:ext uri="{FF2B5EF4-FFF2-40B4-BE49-F238E27FC236}">
                <a16:creationId xmlns:a16="http://schemas.microsoft.com/office/drawing/2014/main" id="{8EF0E50B-812A-7F42-E7FB-E5B2C369054B}"/>
              </a:ext>
            </a:extLst>
          </p:cNvPr>
          <p:cNvPicPr>
            <a:picLocks noChangeAspect="1" noChangeArrowheads="1"/>
          </p:cNvPicPr>
          <p:nvPr/>
        </p:nvPicPr>
        <p:blipFill>
          <a:blip r:embed="rId6" cstate="screen">
            <a:clrChange>
              <a:clrFrom>
                <a:srgbClr val="FEFEF4"/>
              </a:clrFrom>
              <a:clrTo>
                <a:srgbClr val="FEFEF4">
                  <a:alpha val="0"/>
                </a:srgbClr>
              </a:clrTo>
            </a:clrChange>
            <a:extLst>
              <a:ext uri="{28A0092B-C50C-407E-A947-70E740481C1C}">
                <a14:useLocalDpi xmlns:a14="http://schemas.microsoft.com/office/drawing/2010/main"/>
              </a:ext>
            </a:extLst>
          </a:blip>
          <a:srcRect/>
          <a:stretch>
            <a:fillRect/>
          </a:stretch>
        </p:blipFill>
        <p:spPr bwMode="auto">
          <a:xfrm>
            <a:off x="2583132" y="5727910"/>
            <a:ext cx="885507" cy="918892"/>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ED019634-25B2-0402-1320-1131E09396DB}"/>
              </a:ext>
            </a:extLst>
          </p:cNvPr>
          <p:cNvGrpSpPr/>
          <p:nvPr/>
        </p:nvGrpSpPr>
        <p:grpSpPr>
          <a:xfrm>
            <a:off x="1506492" y="5805337"/>
            <a:ext cx="885507" cy="382019"/>
            <a:chOff x="5350576" y="4007580"/>
            <a:chExt cx="1257306" cy="428923"/>
          </a:xfrm>
        </p:grpSpPr>
        <p:sp>
          <p:nvSpPr>
            <p:cNvPr id="30" name="Arc 29">
              <a:extLst>
                <a:ext uri="{FF2B5EF4-FFF2-40B4-BE49-F238E27FC236}">
                  <a16:creationId xmlns:a16="http://schemas.microsoft.com/office/drawing/2014/main" id="{98966D72-E504-01A2-E4B1-8465688FC0EA}"/>
                </a:ext>
              </a:extLst>
            </p:cNvPr>
            <p:cNvSpPr/>
            <p:nvPr/>
          </p:nvSpPr>
          <p:spPr>
            <a:xfrm>
              <a:off x="5498215" y="4012343"/>
              <a:ext cx="371475" cy="414638"/>
            </a:xfrm>
            <a:prstGeom prst="arc">
              <a:avLst>
                <a:gd name="adj1" fmla="val 16200000"/>
                <a:gd name="adj2" fmla="val 5243846"/>
              </a:avLst>
            </a:prstGeom>
            <a:ln w="38100" cmpd="sng">
              <a:solidFill>
                <a:schemeClr val="tx1"/>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Arc 30">
              <a:extLst>
                <a:ext uri="{FF2B5EF4-FFF2-40B4-BE49-F238E27FC236}">
                  <a16:creationId xmlns:a16="http://schemas.microsoft.com/office/drawing/2014/main" id="{921EBCBE-C131-AF57-1809-4CE29283C081}"/>
                </a:ext>
              </a:extLst>
            </p:cNvPr>
            <p:cNvSpPr/>
            <p:nvPr/>
          </p:nvSpPr>
          <p:spPr>
            <a:xfrm rot="10800000">
              <a:off x="5350576" y="4007580"/>
              <a:ext cx="371475" cy="414638"/>
            </a:xfrm>
            <a:prstGeom prst="arc">
              <a:avLst>
                <a:gd name="adj1" fmla="val 16200000"/>
                <a:gd name="adj2" fmla="val 5243846"/>
              </a:avLst>
            </a:prstGeom>
            <a:ln w="38100" cmpd="sng">
              <a:solidFill>
                <a:schemeClr val="tx1"/>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Arc 31">
              <a:extLst>
                <a:ext uri="{FF2B5EF4-FFF2-40B4-BE49-F238E27FC236}">
                  <a16:creationId xmlns:a16="http://schemas.microsoft.com/office/drawing/2014/main" id="{BE0971ED-F2A4-618D-8C20-ED49C5FC7BEE}"/>
                </a:ext>
              </a:extLst>
            </p:cNvPr>
            <p:cNvSpPr/>
            <p:nvPr/>
          </p:nvSpPr>
          <p:spPr>
            <a:xfrm>
              <a:off x="6236407" y="4021865"/>
              <a:ext cx="371475" cy="414638"/>
            </a:xfrm>
            <a:prstGeom prst="arc">
              <a:avLst>
                <a:gd name="adj1" fmla="val 16200000"/>
                <a:gd name="adj2" fmla="val 5243846"/>
              </a:avLst>
            </a:prstGeom>
            <a:ln w="38100" cmpd="sng">
              <a:solidFill>
                <a:schemeClr val="tx1"/>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Arc 32">
              <a:extLst>
                <a:ext uri="{FF2B5EF4-FFF2-40B4-BE49-F238E27FC236}">
                  <a16:creationId xmlns:a16="http://schemas.microsoft.com/office/drawing/2014/main" id="{31E4E834-1452-C5EA-59CD-CE51A8793559}"/>
                </a:ext>
              </a:extLst>
            </p:cNvPr>
            <p:cNvSpPr/>
            <p:nvPr/>
          </p:nvSpPr>
          <p:spPr>
            <a:xfrm rot="10800000">
              <a:off x="6088768" y="4017102"/>
              <a:ext cx="371475" cy="414638"/>
            </a:xfrm>
            <a:prstGeom prst="arc">
              <a:avLst>
                <a:gd name="adj1" fmla="val 16200000"/>
                <a:gd name="adj2" fmla="val 5243846"/>
              </a:avLst>
            </a:prstGeom>
            <a:ln w="38100" cmpd="sng">
              <a:solidFill>
                <a:schemeClr val="tx1"/>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4" name="Group 33">
            <a:extLst>
              <a:ext uri="{FF2B5EF4-FFF2-40B4-BE49-F238E27FC236}">
                <a16:creationId xmlns:a16="http://schemas.microsoft.com/office/drawing/2014/main" id="{236F4FC0-7D00-C686-51D8-0D92B031D173}"/>
              </a:ext>
            </a:extLst>
          </p:cNvPr>
          <p:cNvGrpSpPr/>
          <p:nvPr/>
        </p:nvGrpSpPr>
        <p:grpSpPr>
          <a:xfrm>
            <a:off x="1307617" y="4377000"/>
            <a:ext cx="1331988" cy="686440"/>
            <a:chOff x="6896871" y="2815984"/>
            <a:chExt cx="2841687" cy="1464465"/>
          </a:xfrm>
        </p:grpSpPr>
        <p:grpSp>
          <p:nvGrpSpPr>
            <p:cNvPr id="35" name="Group 34">
              <a:extLst>
                <a:ext uri="{FF2B5EF4-FFF2-40B4-BE49-F238E27FC236}">
                  <a16:creationId xmlns:a16="http://schemas.microsoft.com/office/drawing/2014/main" id="{4132D69D-11AC-885B-9AEB-6406E52977F5}"/>
                </a:ext>
              </a:extLst>
            </p:cNvPr>
            <p:cNvGrpSpPr/>
            <p:nvPr/>
          </p:nvGrpSpPr>
          <p:grpSpPr>
            <a:xfrm>
              <a:off x="6896871" y="3189174"/>
              <a:ext cx="2544840" cy="1091275"/>
              <a:chOff x="3214687" y="1982502"/>
              <a:chExt cx="2135889" cy="915909"/>
            </a:xfrm>
          </p:grpSpPr>
          <p:sp>
            <p:nvSpPr>
              <p:cNvPr id="41" name="Arc 40">
                <a:extLst>
                  <a:ext uri="{FF2B5EF4-FFF2-40B4-BE49-F238E27FC236}">
                    <a16:creationId xmlns:a16="http://schemas.microsoft.com/office/drawing/2014/main" id="{37D25017-ACB1-F3F0-6B6A-B520FC4735E8}"/>
                  </a:ext>
                </a:extLst>
              </p:cNvPr>
              <p:cNvSpPr/>
              <p:nvPr/>
            </p:nvSpPr>
            <p:spPr>
              <a:xfrm>
                <a:off x="3214687" y="2300288"/>
                <a:ext cx="606557" cy="590541"/>
              </a:xfrm>
              <a:prstGeom prst="arc">
                <a:avLst>
                  <a:gd name="adj1" fmla="val 12693037"/>
                  <a:gd name="adj2" fmla="val 19813524"/>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Arc 41">
                <a:extLst>
                  <a:ext uri="{FF2B5EF4-FFF2-40B4-BE49-F238E27FC236}">
                    <a16:creationId xmlns:a16="http://schemas.microsoft.com/office/drawing/2014/main" id="{56879735-A776-0B31-1EB8-A12ED017B945}"/>
                  </a:ext>
                </a:extLst>
              </p:cNvPr>
              <p:cNvSpPr/>
              <p:nvPr/>
            </p:nvSpPr>
            <p:spPr>
              <a:xfrm flipV="1">
                <a:off x="3722346" y="1982502"/>
                <a:ext cx="606557" cy="578779"/>
              </a:xfrm>
              <a:prstGeom prst="arc">
                <a:avLst>
                  <a:gd name="adj1" fmla="val 12693037"/>
                  <a:gd name="adj2" fmla="val 19813524"/>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Arc 42">
                <a:extLst>
                  <a:ext uri="{FF2B5EF4-FFF2-40B4-BE49-F238E27FC236}">
                    <a16:creationId xmlns:a16="http://schemas.microsoft.com/office/drawing/2014/main" id="{5ABBA2FA-8FEA-1691-85D2-F24E4B87CC1E}"/>
                  </a:ext>
                </a:extLst>
              </p:cNvPr>
              <p:cNvSpPr/>
              <p:nvPr/>
            </p:nvSpPr>
            <p:spPr>
              <a:xfrm>
                <a:off x="4228498" y="2307870"/>
                <a:ext cx="606557" cy="590541"/>
              </a:xfrm>
              <a:prstGeom prst="arc">
                <a:avLst>
                  <a:gd name="adj1" fmla="val 12693037"/>
                  <a:gd name="adj2" fmla="val 19813524"/>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Arc 43">
                <a:extLst>
                  <a:ext uri="{FF2B5EF4-FFF2-40B4-BE49-F238E27FC236}">
                    <a16:creationId xmlns:a16="http://schemas.microsoft.com/office/drawing/2014/main" id="{B30BCABD-B12A-A23C-4227-21D01EF11420}"/>
                  </a:ext>
                </a:extLst>
              </p:cNvPr>
              <p:cNvSpPr/>
              <p:nvPr/>
            </p:nvSpPr>
            <p:spPr>
              <a:xfrm flipV="1">
                <a:off x="4744019" y="2006413"/>
                <a:ext cx="606557" cy="578779"/>
              </a:xfrm>
              <a:prstGeom prst="arc">
                <a:avLst>
                  <a:gd name="adj1" fmla="val 12693037"/>
                  <a:gd name="adj2" fmla="val 19813524"/>
                </a:avLst>
              </a:prstGeom>
              <a:ln w="28575" cmpd="sng">
                <a:solidFill>
                  <a:schemeClr val="tx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5CC24B48-C5E2-1BB1-5E56-5E2CC6AE1A10}"/>
                </a:ext>
              </a:extLst>
            </p:cNvPr>
            <p:cNvGrpSpPr/>
            <p:nvPr/>
          </p:nvGrpSpPr>
          <p:grpSpPr>
            <a:xfrm>
              <a:off x="7193718" y="2815984"/>
              <a:ext cx="2544840" cy="1091275"/>
              <a:chOff x="3214687" y="1982502"/>
              <a:chExt cx="2135889" cy="915909"/>
            </a:xfrm>
          </p:grpSpPr>
          <p:sp>
            <p:nvSpPr>
              <p:cNvPr id="37" name="Arc 36">
                <a:extLst>
                  <a:ext uri="{FF2B5EF4-FFF2-40B4-BE49-F238E27FC236}">
                    <a16:creationId xmlns:a16="http://schemas.microsoft.com/office/drawing/2014/main" id="{5A567247-7520-143C-3F53-C267539F21F0}"/>
                  </a:ext>
                </a:extLst>
              </p:cNvPr>
              <p:cNvSpPr/>
              <p:nvPr/>
            </p:nvSpPr>
            <p:spPr>
              <a:xfrm>
                <a:off x="3214687" y="2300288"/>
                <a:ext cx="606557" cy="590541"/>
              </a:xfrm>
              <a:prstGeom prst="arc">
                <a:avLst>
                  <a:gd name="adj1" fmla="val 12693037"/>
                  <a:gd name="adj2" fmla="val 19813524"/>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Arc 37">
                <a:extLst>
                  <a:ext uri="{FF2B5EF4-FFF2-40B4-BE49-F238E27FC236}">
                    <a16:creationId xmlns:a16="http://schemas.microsoft.com/office/drawing/2014/main" id="{9148A21B-76DA-9D14-CBDE-0E8D6D9AE4E8}"/>
                  </a:ext>
                </a:extLst>
              </p:cNvPr>
              <p:cNvSpPr/>
              <p:nvPr/>
            </p:nvSpPr>
            <p:spPr>
              <a:xfrm flipV="1">
                <a:off x="3722346" y="1982502"/>
                <a:ext cx="606557" cy="578779"/>
              </a:xfrm>
              <a:prstGeom prst="arc">
                <a:avLst>
                  <a:gd name="adj1" fmla="val 12693037"/>
                  <a:gd name="adj2" fmla="val 19813524"/>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Arc 38">
                <a:extLst>
                  <a:ext uri="{FF2B5EF4-FFF2-40B4-BE49-F238E27FC236}">
                    <a16:creationId xmlns:a16="http://schemas.microsoft.com/office/drawing/2014/main" id="{A2110602-78EE-0607-70FA-4B01F71B6E4D}"/>
                  </a:ext>
                </a:extLst>
              </p:cNvPr>
              <p:cNvSpPr/>
              <p:nvPr/>
            </p:nvSpPr>
            <p:spPr>
              <a:xfrm>
                <a:off x="4228498" y="2307870"/>
                <a:ext cx="606557" cy="590541"/>
              </a:xfrm>
              <a:prstGeom prst="arc">
                <a:avLst>
                  <a:gd name="adj1" fmla="val 12693037"/>
                  <a:gd name="adj2" fmla="val 19813524"/>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Arc 39">
                <a:extLst>
                  <a:ext uri="{FF2B5EF4-FFF2-40B4-BE49-F238E27FC236}">
                    <a16:creationId xmlns:a16="http://schemas.microsoft.com/office/drawing/2014/main" id="{498D6EAF-5021-98B4-0FEF-2569AD7BEAD8}"/>
                  </a:ext>
                </a:extLst>
              </p:cNvPr>
              <p:cNvSpPr/>
              <p:nvPr/>
            </p:nvSpPr>
            <p:spPr>
              <a:xfrm flipV="1">
                <a:off x="4744019" y="2006413"/>
                <a:ext cx="606557" cy="578779"/>
              </a:xfrm>
              <a:prstGeom prst="arc">
                <a:avLst>
                  <a:gd name="adj1" fmla="val 12693037"/>
                  <a:gd name="adj2" fmla="val 19813524"/>
                </a:avLst>
              </a:prstGeom>
              <a:ln w="28575" cmpd="sng">
                <a:solidFill>
                  <a:schemeClr val="tx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50" name="TextBox 49">
            <a:extLst>
              <a:ext uri="{FF2B5EF4-FFF2-40B4-BE49-F238E27FC236}">
                <a16:creationId xmlns:a16="http://schemas.microsoft.com/office/drawing/2014/main" id="{B004DCAA-8CA1-B1AD-166D-DC48ECC2CFA5}"/>
              </a:ext>
            </a:extLst>
          </p:cNvPr>
          <p:cNvSpPr txBox="1"/>
          <p:nvPr/>
        </p:nvSpPr>
        <p:spPr>
          <a:xfrm>
            <a:off x="9375272" y="5140876"/>
            <a:ext cx="1454244" cy="369332"/>
          </a:xfrm>
          <a:prstGeom prst="rect">
            <a:avLst/>
          </a:prstGeom>
          <a:solidFill>
            <a:schemeClr val="bg1"/>
          </a:solidFill>
          <a:ln w="9525">
            <a:solidFill>
              <a:schemeClr val="tx1"/>
            </a:solidFill>
          </a:ln>
        </p:spPr>
        <p:txBody>
          <a:bodyPr wrap="none" rtlCol="0">
            <a:spAutoFit/>
          </a:bodyPr>
          <a:lstStyle/>
          <a:p>
            <a:pPr algn="l"/>
            <a:r>
              <a:rPr lang="en-US"/>
              <a:t>Input/Output</a:t>
            </a:r>
          </a:p>
        </p:txBody>
      </p:sp>
      <p:pic>
        <p:nvPicPr>
          <p:cNvPr id="20484" name="Picture 4">
            <a:extLst>
              <a:ext uri="{FF2B5EF4-FFF2-40B4-BE49-F238E27FC236}">
                <a16:creationId xmlns:a16="http://schemas.microsoft.com/office/drawing/2014/main" id="{F12640FA-8F5F-0156-14B1-884F5D561A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083" y="1292307"/>
            <a:ext cx="2322016" cy="251469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D1E888D0-B78D-8F7D-216A-B5AE663784EB}"/>
              </a:ext>
            </a:extLst>
          </p:cNvPr>
          <p:cNvPicPr>
            <a:picLocks noChangeAspect="1"/>
          </p:cNvPicPr>
          <p:nvPr/>
        </p:nvPicPr>
        <p:blipFill rotWithShape="1">
          <a:blip r:embed="rId8">
            <a:alphaModFix amt="60000"/>
          </a:blip>
          <a:srcRect t="1" r="50144" b="52965"/>
          <a:stretch/>
        </p:blipFill>
        <p:spPr>
          <a:xfrm>
            <a:off x="4866436" y="4817773"/>
            <a:ext cx="2518226" cy="1952878"/>
          </a:xfrm>
          <a:prstGeom prst="roundRect">
            <a:avLst/>
          </a:prstGeom>
          <a:ln w="15875">
            <a:solidFill>
              <a:schemeClr val="tx1"/>
            </a:solidFill>
          </a:ln>
        </p:spPr>
      </p:pic>
      <p:sp>
        <p:nvSpPr>
          <p:cNvPr id="59" name="TextBox 58">
            <a:extLst>
              <a:ext uri="{FF2B5EF4-FFF2-40B4-BE49-F238E27FC236}">
                <a16:creationId xmlns:a16="http://schemas.microsoft.com/office/drawing/2014/main" id="{37EFF076-30A4-9B83-A18C-C3C646A388D2}"/>
              </a:ext>
            </a:extLst>
          </p:cNvPr>
          <p:cNvSpPr txBox="1"/>
          <p:nvPr/>
        </p:nvSpPr>
        <p:spPr>
          <a:xfrm>
            <a:off x="5246248" y="5543244"/>
            <a:ext cx="1903085" cy="369332"/>
          </a:xfrm>
          <a:prstGeom prst="rect">
            <a:avLst/>
          </a:prstGeom>
          <a:solidFill>
            <a:schemeClr val="bg1"/>
          </a:solidFill>
          <a:ln w="19050">
            <a:solidFill>
              <a:schemeClr val="tx1"/>
            </a:solidFill>
          </a:ln>
        </p:spPr>
        <p:txBody>
          <a:bodyPr wrap="none" rtlCol="0">
            <a:spAutoFit/>
          </a:bodyPr>
          <a:lstStyle/>
          <a:p>
            <a:pPr algn="l"/>
            <a:r>
              <a:rPr lang="en-US">
                <a:solidFill>
                  <a:schemeClr val="tx1">
                    <a:lumMod val="75000"/>
                    <a:lumOff val="25000"/>
                  </a:schemeClr>
                </a:solidFill>
              </a:rPr>
              <a:t>Runtime Options</a:t>
            </a:r>
          </a:p>
        </p:txBody>
      </p:sp>
      <p:pic>
        <p:nvPicPr>
          <p:cNvPr id="61" name="Picture 60">
            <a:extLst>
              <a:ext uri="{FF2B5EF4-FFF2-40B4-BE49-F238E27FC236}">
                <a16:creationId xmlns:a16="http://schemas.microsoft.com/office/drawing/2014/main" id="{B5D86973-66CF-766B-C249-1D8329AA7CB6}"/>
              </a:ext>
            </a:extLst>
          </p:cNvPr>
          <p:cNvPicPr>
            <a:picLocks noChangeAspect="1"/>
          </p:cNvPicPr>
          <p:nvPr/>
        </p:nvPicPr>
        <p:blipFill>
          <a:blip r:embed="rId9"/>
          <a:stretch>
            <a:fillRect/>
          </a:stretch>
        </p:blipFill>
        <p:spPr>
          <a:xfrm>
            <a:off x="8305936" y="1532458"/>
            <a:ext cx="3807941" cy="2227775"/>
          </a:xfrm>
          <a:prstGeom prst="ellipse">
            <a:avLst/>
          </a:prstGeom>
          <a:ln w="15875">
            <a:solidFill>
              <a:schemeClr val="tx1"/>
            </a:solidFill>
          </a:ln>
        </p:spPr>
      </p:pic>
      <p:sp>
        <p:nvSpPr>
          <p:cNvPr id="20487" name="TextBox 20486">
            <a:extLst>
              <a:ext uri="{FF2B5EF4-FFF2-40B4-BE49-F238E27FC236}">
                <a16:creationId xmlns:a16="http://schemas.microsoft.com/office/drawing/2014/main" id="{FFFFA3E4-3A55-E541-C4BB-C306415F73F9}"/>
              </a:ext>
            </a:extLst>
          </p:cNvPr>
          <p:cNvSpPr txBox="1"/>
          <p:nvPr/>
        </p:nvSpPr>
        <p:spPr>
          <a:xfrm>
            <a:off x="9818758" y="2461679"/>
            <a:ext cx="915700" cy="369332"/>
          </a:xfrm>
          <a:prstGeom prst="rect">
            <a:avLst/>
          </a:prstGeom>
          <a:solidFill>
            <a:schemeClr val="bg1"/>
          </a:solidFill>
          <a:ln w="19050">
            <a:solidFill>
              <a:schemeClr val="tx1"/>
            </a:solidFill>
          </a:ln>
        </p:spPr>
        <p:txBody>
          <a:bodyPr wrap="none" rtlCol="0">
            <a:spAutoFit/>
          </a:bodyPr>
          <a:lstStyle/>
          <a:p>
            <a:pPr algn="l"/>
            <a:r>
              <a:rPr lang="en-US">
                <a:solidFill>
                  <a:schemeClr val="tx1">
                    <a:lumMod val="75000"/>
                    <a:lumOff val="25000"/>
                  </a:schemeClr>
                </a:solidFill>
              </a:rPr>
              <a:t>Testing</a:t>
            </a:r>
          </a:p>
        </p:txBody>
      </p:sp>
      <p:sp>
        <p:nvSpPr>
          <p:cNvPr id="5" name="Oval 4">
            <a:extLst>
              <a:ext uri="{FF2B5EF4-FFF2-40B4-BE49-F238E27FC236}">
                <a16:creationId xmlns:a16="http://schemas.microsoft.com/office/drawing/2014/main" id="{0C44D712-AB34-91EB-1116-D430CC074B72}"/>
              </a:ext>
            </a:extLst>
          </p:cNvPr>
          <p:cNvSpPr/>
          <p:nvPr/>
        </p:nvSpPr>
        <p:spPr>
          <a:xfrm>
            <a:off x="8617803" y="3999001"/>
            <a:ext cx="2801315" cy="2706600"/>
          </a:xfrm>
          <a:prstGeom prst="ellipse">
            <a:avLst/>
          </a:pr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9F11E4A-8FC7-844A-8589-61C9BC0D1EC7}"/>
              </a:ext>
            </a:extLst>
          </p:cNvPr>
          <p:cNvSpPr/>
          <p:nvPr/>
        </p:nvSpPr>
        <p:spPr>
          <a:xfrm>
            <a:off x="8278227" y="1367432"/>
            <a:ext cx="3913773" cy="2528246"/>
          </a:xfrm>
          <a:prstGeom prst="ellipse">
            <a:avLst/>
          </a:pr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0A97E9AD-8DC6-14C1-E6ED-40A675BF418A}"/>
              </a:ext>
            </a:extLst>
          </p:cNvPr>
          <p:cNvSpPr/>
          <p:nvPr/>
        </p:nvSpPr>
        <p:spPr>
          <a:xfrm>
            <a:off x="943976" y="3942843"/>
            <a:ext cx="3173071" cy="2915156"/>
          </a:xfrm>
          <a:prstGeom prst="ellipse">
            <a:avLst/>
          </a:pr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736A076-F0E7-91C9-AB47-A39640B7A735}"/>
              </a:ext>
            </a:extLst>
          </p:cNvPr>
          <p:cNvSpPr/>
          <p:nvPr/>
        </p:nvSpPr>
        <p:spPr>
          <a:xfrm>
            <a:off x="187449" y="1177458"/>
            <a:ext cx="2395684" cy="2678034"/>
          </a:xfrm>
          <a:prstGeom prst="rect">
            <a:avLst/>
          </a:pr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9562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597875D-3360-9223-D206-791A21A83CD8}"/>
              </a:ext>
            </a:extLst>
          </p:cNvPr>
          <p:cNvSpPr>
            <a:spLocks noGrp="1"/>
          </p:cNvSpPr>
          <p:nvPr>
            <p:ph type="sldNum" sz="quarter" idx="12"/>
          </p:nvPr>
        </p:nvSpPr>
        <p:spPr/>
        <p:txBody>
          <a:bodyPr/>
          <a:lstStyle/>
          <a:p>
            <a:fld id="{6078145F-DD4D-194F-AAD8-F6593843D0CB}" type="slidenum">
              <a:rPr lang="en-US" smtClean="0"/>
              <a:t>14</a:t>
            </a:fld>
            <a:endParaRPr lang="en-US"/>
          </a:p>
        </p:txBody>
      </p:sp>
      <p:sp>
        <p:nvSpPr>
          <p:cNvPr id="8" name="Title 1">
            <a:extLst>
              <a:ext uri="{FF2B5EF4-FFF2-40B4-BE49-F238E27FC236}">
                <a16:creationId xmlns:a16="http://schemas.microsoft.com/office/drawing/2014/main" id="{957AF688-B817-3E0A-E31E-B0FA4620E2FF}"/>
              </a:ext>
            </a:extLst>
          </p:cNvPr>
          <p:cNvSpPr>
            <a:spLocks noGrp="1"/>
          </p:cNvSpPr>
          <p:nvPr>
            <p:ph type="title"/>
          </p:nvPr>
        </p:nvSpPr>
        <p:spPr>
          <a:xfrm>
            <a:off x="241191" y="980303"/>
            <a:ext cx="5382956" cy="583544"/>
          </a:xfrm>
        </p:spPr>
        <p:txBody>
          <a:bodyPr/>
          <a:lstStyle/>
          <a:p>
            <a:r>
              <a:rPr lang="en-US"/>
              <a:t>Runtime Options: </a:t>
            </a:r>
            <a:r>
              <a:rPr lang="en-US" err="1"/>
              <a:t>namelist</a:t>
            </a:r>
            <a:endParaRPr lang="en-US"/>
          </a:p>
        </p:txBody>
      </p:sp>
      <p:sp>
        <p:nvSpPr>
          <p:cNvPr id="9" name="TextBox 8">
            <a:extLst>
              <a:ext uri="{FF2B5EF4-FFF2-40B4-BE49-F238E27FC236}">
                <a16:creationId xmlns:a16="http://schemas.microsoft.com/office/drawing/2014/main" id="{E910CACA-AEEA-3421-8809-043B9BDBF74E}"/>
              </a:ext>
            </a:extLst>
          </p:cNvPr>
          <p:cNvSpPr txBox="1"/>
          <p:nvPr/>
        </p:nvSpPr>
        <p:spPr>
          <a:xfrm>
            <a:off x="6178378" y="1580920"/>
            <a:ext cx="5708821" cy="4893647"/>
          </a:xfrm>
          <a:prstGeom prst="rect">
            <a:avLst/>
          </a:prstGeom>
          <a:noFill/>
        </p:spPr>
        <p:txBody>
          <a:bodyPr wrap="square" rtlCol="0">
            <a:spAutoFit/>
          </a:bodyPr>
          <a:lstStyle/>
          <a:p>
            <a:pPr marL="285750" indent="-285750" algn="l">
              <a:buFont typeface="Arial" panose="020B0604020202020204" pitchFamily="34" charset="0"/>
              <a:buChar char="•"/>
            </a:pPr>
            <a:r>
              <a:rPr lang="en-US" sz="2400">
                <a:solidFill>
                  <a:schemeClr val="tx1">
                    <a:lumMod val="75000"/>
                    <a:lumOff val="25000"/>
                  </a:schemeClr>
                </a:solidFill>
              </a:rPr>
              <a:t>Difficult to read/parse</a:t>
            </a:r>
          </a:p>
          <a:p>
            <a:pPr marL="285750" indent="-285750" algn="l">
              <a:buFont typeface="Arial" panose="020B0604020202020204" pitchFamily="34" charset="0"/>
              <a:buChar char="•"/>
            </a:pPr>
            <a:endParaRPr lang="en-US" sz="2400">
              <a:solidFill>
                <a:schemeClr val="tx1">
                  <a:lumMod val="75000"/>
                  <a:lumOff val="25000"/>
                </a:schemeClr>
              </a:solidFill>
            </a:endParaRPr>
          </a:p>
          <a:p>
            <a:pPr marL="285750" indent="-285750" algn="l">
              <a:buFont typeface="Arial" panose="020B0604020202020204" pitchFamily="34" charset="0"/>
              <a:buChar char="•"/>
            </a:pPr>
            <a:r>
              <a:rPr lang="en-US" sz="2400">
                <a:solidFill>
                  <a:schemeClr val="tx1">
                    <a:lumMod val="75000"/>
                    <a:lumOff val="25000"/>
                  </a:schemeClr>
                </a:solidFill>
              </a:rPr>
              <a:t>Not organized</a:t>
            </a:r>
          </a:p>
          <a:p>
            <a:pPr marL="285750" indent="-285750" algn="l">
              <a:buFont typeface="Arial" panose="020B0604020202020204" pitchFamily="34" charset="0"/>
              <a:buChar char="•"/>
            </a:pPr>
            <a:endParaRPr lang="en-US" sz="2400">
              <a:solidFill>
                <a:schemeClr val="tx1">
                  <a:lumMod val="75000"/>
                  <a:lumOff val="25000"/>
                </a:schemeClr>
              </a:solidFill>
            </a:endParaRPr>
          </a:p>
          <a:p>
            <a:pPr marL="285750" indent="-285750" algn="l">
              <a:buFont typeface="Arial" panose="020B0604020202020204" pitchFamily="34" charset="0"/>
              <a:buChar char="•"/>
            </a:pPr>
            <a:r>
              <a:rPr lang="en-US" sz="2400">
                <a:solidFill>
                  <a:schemeClr val="tx1">
                    <a:lumMod val="75000"/>
                    <a:lumOff val="25000"/>
                  </a:schemeClr>
                </a:solidFill>
              </a:rPr>
              <a:t>Cumbersome to add new options</a:t>
            </a:r>
          </a:p>
          <a:p>
            <a:pPr marL="285750" indent="-285750" algn="l">
              <a:buFont typeface="Arial" panose="020B0604020202020204" pitchFamily="34" charset="0"/>
              <a:buChar char="•"/>
            </a:pPr>
            <a:endParaRPr lang="en-US" sz="2400">
              <a:solidFill>
                <a:schemeClr val="tx1">
                  <a:lumMod val="75000"/>
                  <a:lumOff val="25000"/>
                </a:schemeClr>
              </a:solidFill>
            </a:endParaRPr>
          </a:p>
          <a:p>
            <a:pPr marL="285750" indent="-285750" algn="l">
              <a:buFont typeface="Arial" panose="020B0604020202020204" pitchFamily="34" charset="0"/>
              <a:buChar char="•"/>
            </a:pPr>
            <a:r>
              <a:rPr lang="en-US" sz="2400">
                <a:solidFill>
                  <a:schemeClr val="tx1">
                    <a:lumMod val="75000"/>
                    <a:lumOff val="25000"/>
                  </a:schemeClr>
                </a:solidFill>
              </a:rPr>
              <a:t>Difficult to audit, vulnerable to user error</a:t>
            </a:r>
          </a:p>
          <a:p>
            <a:pPr marL="742950" lvl="1" indent="-285750">
              <a:buFont typeface="Arial" panose="020B0604020202020204" pitchFamily="34" charset="0"/>
              <a:buChar char="•"/>
            </a:pPr>
            <a:r>
              <a:rPr lang="en-US" sz="2400">
                <a:solidFill>
                  <a:schemeClr val="tx1">
                    <a:lumMod val="75000"/>
                    <a:lumOff val="25000"/>
                  </a:schemeClr>
                </a:solidFill>
              </a:rPr>
              <a:t>Conflicts only detected if developer adds their own checks.</a:t>
            </a:r>
          </a:p>
          <a:p>
            <a:pPr marL="742950" lvl="1" indent="-285750">
              <a:buFont typeface="Arial" panose="020B0604020202020204" pitchFamily="34" charset="0"/>
              <a:buChar char="•"/>
            </a:pPr>
            <a:r>
              <a:rPr lang="en-US" sz="2400">
                <a:solidFill>
                  <a:schemeClr val="tx1">
                    <a:lumMod val="75000"/>
                    <a:lumOff val="25000"/>
                  </a:schemeClr>
                </a:solidFill>
              </a:rPr>
              <a:t>Multiple entries can lead to unexpected behavior.</a:t>
            </a:r>
          </a:p>
          <a:p>
            <a:pPr marL="742950" lvl="1" indent="-285750">
              <a:buFont typeface="Arial" panose="020B0604020202020204" pitchFamily="34" charset="0"/>
              <a:buChar char="•"/>
            </a:pPr>
            <a:endParaRPr lang="en-US" sz="2400">
              <a:solidFill>
                <a:schemeClr val="tx1">
                  <a:lumMod val="75000"/>
                  <a:lumOff val="25000"/>
                </a:schemeClr>
              </a:solidFill>
            </a:endParaRPr>
          </a:p>
        </p:txBody>
      </p:sp>
      <p:pic>
        <p:nvPicPr>
          <p:cNvPr id="13" name="Picture 12">
            <a:extLst>
              <a:ext uri="{FF2B5EF4-FFF2-40B4-BE49-F238E27FC236}">
                <a16:creationId xmlns:a16="http://schemas.microsoft.com/office/drawing/2014/main" id="{172AA792-DBB0-D9AB-600A-85A8610A425F}"/>
              </a:ext>
            </a:extLst>
          </p:cNvPr>
          <p:cNvPicPr>
            <a:picLocks noChangeAspect="1"/>
          </p:cNvPicPr>
          <p:nvPr/>
        </p:nvPicPr>
        <p:blipFill rotWithShape="1">
          <a:blip r:embed="rId2"/>
          <a:srcRect t="2162" r="46470"/>
          <a:stretch/>
        </p:blipFill>
        <p:spPr>
          <a:xfrm>
            <a:off x="241191" y="1563847"/>
            <a:ext cx="5772432" cy="11925069"/>
          </a:xfrm>
          <a:prstGeom prst="rect">
            <a:avLst/>
          </a:prstGeom>
          <a:ln>
            <a:noFill/>
          </a:ln>
        </p:spPr>
      </p:pic>
      <p:grpSp>
        <p:nvGrpSpPr>
          <p:cNvPr id="27" name="Group 26">
            <a:extLst>
              <a:ext uri="{FF2B5EF4-FFF2-40B4-BE49-F238E27FC236}">
                <a16:creationId xmlns:a16="http://schemas.microsoft.com/office/drawing/2014/main" id="{4DA92522-3FBC-F1D5-E0B3-06EECD6E3989}"/>
              </a:ext>
            </a:extLst>
          </p:cNvPr>
          <p:cNvGrpSpPr/>
          <p:nvPr/>
        </p:nvGrpSpPr>
        <p:grpSpPr>
          <a:xfrm>
            <a:off x="304800" y="1563847"/>
            <a:ext cx="5383117" cy="3613999"/>
            <a:chOff x="304800" y="1563847"/>
            <a:chExt cx="5383117" cy="3613999"/>
          </a:xfrm>
        </p:grpSpPr>
        <p:sp>
          <p:nvSpPr>
            <p:cNvPr id="16" name="Rectangle 15">
              <a:extLst>
                <a:ext uri="{FF2B5EF4-FFF2-40B4-BE49-F238E27FC236}">
                  <a16:creationId xmlns:a16="http://schemas.microsoft.com/office/drawing/2014/main" id="{1C5A212B-FE50-DE63-CD8F-2AACD1A1F833}"/>
                </a:ext>
              </a:extLst>
            </p:cNvPr>
            <p:cNvSpPr/>
            <p:nvPr/>
          </p:nvSpPr>
          <p:spPr>
            <a:xfrm>
              <a:off x="304800" y="1563847"/>
              <a:ext cx="1869989" cy="1311158"/>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C78EBB3-A353-BCAB-1E34-F4EAD9DEF65B}"/>
                </a:ext>
              </a:extLst>
            </p:cNvPr>
            <p:cNvPicPr>
              <a:picLocks noChangeAspect="1"/>
            </p:cNvPicPr>
            <p:nvPr/>
          </p:nvPicPr>
          <p:blipFill rotWithShape="1">
            <a:blip r:embed="rId2"/>
            <a:srcRect t="2162" r="81267" b="87142"/>
            <a:stretch/>
          </p:blipFill>
          <p:spPr>
            <a:xfrm>
              <a:off x="1587146" y="2497261"/>
              <a:ext cx="4100771" cy="2646438"/>
            </a:xfrm>
            <a:prstGeom prst="rect">
              <a:avLst/>
            </a:prstGeom>
            <a:ln w="19050">
              <a:solidFill>
                <a:schemeClr val="tx1"/>
              </a:solidFill>
            </a:ln>
          </p:spPr>
        </p:pic>
        <p:cxnSp>
          <p:nvCxnSpPr>
            <p:cNvPr id="18" name="Straight Connector 17">
              <a:extLst>
                <a:ext uri="{FF2B5EF4-FFF2-40B4-BE49-F238E27FC236}">
                  <a16:creationId xmlns:a16="http://schemas.microsoft.com/office/drawing/2014/main" id="{D82C7DBD-9D86-06E5-C652-A4D7260C2253}"/>
                </a:ext>
              </a:extLst>
            </p:cNvPr>
            <p:cNvCxnSpPr/>
            <p:nvPr/>
          </p:nvCxnSpPr>
          <p:spPr>
            <a:xfrm>
              <a:off x="2174789" y="1563847"/>
              <a:ext cx="3513128" cy="89926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EB37477-624A-4F5E-1770-298FC1E2CF44}"/>
                </a:ext>
              </a:extLst>
            </p:cNvPr>
            <p:cNvCxnSpPr>
              <a:cxnSpLocks/>
            </p:cNvCxnSpPr>
            <p:nvPr/>
          </p:nvCxnSpPr>
          <p:spPr>
            <a:xfrm>
              <a:off x="304800" y="1580920"/>
              <a:ext cx="1282346" cy="91634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37765B5-303A-7F97-68BC-4AAC8BE271A2}"/>
                </a:ext>
              </a:extLst>
            </p:cNvPr>
            <p:cNvCxnSpPr>
              <a:cxnSpLocks/>
            </p:cNvCxnSpPr>
            <p:nvPr/>
          </p:nvCxnSpPr>
          <p:spPr>
            <a:xfrm>
              <a:off x="304800" y="2875005"/>
              <a:ext cx="1315469" cy="226869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CC8AF939-F27B-DC9C-3731-ED4B4C32100D}"/>
                </a:ext>
              </a:extLst>
            </p:cNvPr>
            <p:cNvSpPr/>
            <p:nvPr/>
          </p:nvSpPr>
          <p:spPr>
            <a:xfrm>
              <a:off x="1620269" y="4826993"/>
              <a:ext cx="3536617" cy="350853"/>
            </a:xfrm>
            <a:prstGeom prst="ellipse">
              <a:avLst/>
            </a:prstGeom>
            <a:noFill/>
            <a:ln w="254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18F09B8-2F03-E1EE-2720-30FE5E2633C9}"/>
                </a:ext>
              </a:extLst>
            </p:cNvPr>
            <p:cNvSpPr/>
            <p:nvPr/>
          </p:nvSpPr>
          <p:spPr>
            <a:xfrm>
              <a:off x="1587146" y="2407807"/>
              <a:ext cx="3536617" cy="350853"/>
            </a:xfrm>
            <a:prstGeom prst="ellipse">
              <a:avLst/>
            </a:prstGeom>
            <a:noFill/>
            <a:ln w="254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366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5FBB73A-BFBB-33AA-3495-F224E33683AB}"/>
              </a:ext>
            </a:extLst>
          </p:cNvPr>
          <p:cNvSpPr txBox="1"/>
          <p:nvPr/>
        </p:nvSpPr>
        <p:spPr>
          <a:xfrm>
            <a:off x="203791" y="2317507"/>
            <a:ext cx="6176085" cy="4247317"/>
          </a:xfrm>
          <a:prstGeom prst="rect">
            <a:avLst/>
          </a:prstGeom>
          <a:noFill/>
        </p:spPr>
        <p:txBody>
          <a:bodyPr wrap="square" rtlCol="0">
            <a:spAutoFit/>
          </a:bodyPr>
          <a:lstStyle/>
          <a:p>
            <a:pPr marL="285750" indent="-285750" algn="l">
              <a:buFont typeface="Arial" panose="020B0604020202020204" pitchFamily="34" charset="0"/>
              <a:buChar char="•"/>
            </a:pPr>
            <a:r>
              <a:rPr lang="en-US" err="1">
                <a:solidFill>
                  <a:schemeClr val="tx1">
                    <a:lumMod val="75000"/>
                    <a:lumOff val="25000"/>
                  </a:schemeClr>
                </a:solidFill>
              </a:rPr>
              <a:t>EAMxx</a:t>
            </a:r>
            <a:r>
              <a:rPr lang="en-US">
                <a:solidFill>
                  <a:schemeClr val="tx1">
                    <a:lumMod val="75000"/>
                    <a:lumOff val="25000"/>
                  </a:schemeClr>
                </a:solidFill>
              </a:rPr>
              <a:t> use YAML to handle all runtime options.</a:t>
            </a:r>
          </a:p>
          <a:p>
            <a:pPr marL="285750" indent="-285750" algn="l">
              <a:buFont typeface="Arial" panose="020B0604020202020204" pitchFamily="34" charset="0"/>
              <a:buChar char="•"/>
            </a:pPr>
            <a:endParaRPr lang="en-US">
              <a:solidFill>
                <a:schemeClr val="tx1">
                  <a:lumMod val="75000"/>
                  <a:lumOff val="25000"/>
                </a:schemeClr>
              </a:solidFill>
            </a:endParaRPr>
          </a:p>
          <a:p>
            <a:pPr marL="285750" indent="-285750" algn="l">
              <a:buFont typeface="Arial" panose="020B0604020202020204" pitchFamily="34" charset="0"/>
              <a:buChar char="•"/>
            </a:pPr>
            <a:r>
              <a:rPr lang="en-US" b="1">
                <a:solidFill>
                  <a:schemeClr val="tx1">
                    <a:lumMod val="75000"/>
                    <a:lumOff val="25000"/>
                  </a:schemeClr>
                </a:solidFill>
              </a:rPr>
              <a:t>Human readable </a:t>
            </a:r>
            <a:r>
              <a:rPr lang="en-US">
                <a:solidFill>
                  <a:schemeClr val="tx1">
                    <a:lumMod val="75000"/>
                    <a:lumOff val="25000"/>
                  </a:schemeClr>
                </a:solidFill>
              </a:rPr>
              <a:t>– options organized into relevant sections.</a:t>
            </a:r>
          </a:p>
          <a:p>
            <a:pPr lvl="1"/>
            <a:endParaRPr lang="en-US" i="1">
              <a:solidFill>
                <a:schemeClr val="tx1">
                  <a:lumMod val="75000"/>
                  <a:lumOff val="25000"/>
                </a:schemeClr>
              </a:solidFill>
            </a:endParaRPr>
          </a:p>
          <a:p>
            <a:pPr marL="285750" indent="-285750">
              <a:buFont typeface="Arial" panose="020B0604020202020204" pitchFamily="34" charset="0"/>
              <a:buChar char="•"/>
            </a:pPr>
            <a:r>
              <a:rPr lang="en-US">
                <a:solidFill>
                  <a:schemeClr val="tx1">
                    <a:lumMod val="75000"/>
                    <a:lumOff val="25000"/>
                  </a:schemeClr>
                </a:solidFill>
              </a:rPr>
              <a:t>Strict enforcement of each entry.  </a:t>
            </a:r>
          </a:p>
          <a:p>
            <a:pPr marL="285750" indent="-285750">
              <a:buFont typeface="Arial" panose="020B0604020202020204" pitchFamily="34" charset="0"/>
              <a:buChar char="•"/>
            </a:pPr>
            <a:r>
              <a:rPr lang="en-US">
                <a:solidFill>
                  <a:schemeClr val="tx1">
                    <a:lumMod val="75000"/>
                    <a:lumOff val="25000"/>
                  </a:schemeClr>
                </a:solidFill>
              </a:rPr>
              <a:t>Support for “info” metadata for user support.</a:t>
            </a:r>
          </a:p>
          <a:p>
            <a:pPr marL="742950" lvl="1" indent="-285750">
              <a:buFont typeface="Arial" panose="020B0604020202020204" pitchFamily="34" charset="0"/>
              <a:buChar char="•"/>
            </a:pPr>
            <a:endParaRPr lang="en-US" i="1">
              <a:solidFill>
                <a:schemeClr val="tx1">
                  <a:lumMod val="75000"/>
                  <a:lumOff val="25000"/>
                </a:schemeClr>
              </a:solidFill>
            </a:endParaRPr>
          </a:p>
          <a:p>
            <a:pPr marL="285750" indent="-285750">
              <a:buFont typeface="Arial" panose="020B0604020202020204" pitchFamily="34" charset="0"/>
              <a:buChar char="•"/>
            </a:pPr>
            <a:r>
              <a:rPr lang="en-US">
                <a:solidFill>
                  <a:schemeClr val="tx1">
                    <a:lumMod val="75000"/>
                    <a:lumOff val="25000"/>
                  </a:schemeClr>
                </a:solidFill>
              </a:rPr>
              <a:t>Setting and adding new options is simple.  </a:t>
            </a:r>
            <a:r>
              <a:rPr lang="en-US" b="1">
                <a:solidFill>
                  <a:schemeClr val="tx1">
                    <a:lumMod val="75000"/>
                    <a:lumOff val="25000"/>
                  </a:schemeClr>
                </a:solidFill>
              </a:rPr>
              <a:t>Each process has their own parameter list.</a:t>
            </a:r>
          </a:p>
          <a:p>
            <a:pPr marL="285750" indent="-285750">
              <a:buFont typeface="Arial" panose="020B0604020202020204" pitchFamily="34" charset="0"/>
              <a:buChar char="•"/>
            </a:pPr>
            <a:endParaRPr lang="en-US">
              <a:solidFill>
                <a:schemeClr val="tx1">
                  <a:lumMod val="75000"/>
                  <a:lumOff val="25000"/>
                </a:schemeClr>
              </a:solidFill>
            </a:endParaRPr>
          </a:p>
          <a:p>
            <a:pPr marL="285750" indent="-285750">
              <a:buFont typeface="Arial" panose="020B0604020202020204" pitchFamily="34" charset="0"/>
              <a:buChar char="•"/>
            </a:pPr>
            <a:r>
              <a:rPr lang="en-US">
                <a:solidFill>
                  <a:schemeClr val="tx1">
                    <a:lumMod val="75000"/>
                    <a:lumOff val="25000"/>
                  </a:schemeClr>
                </a:solidFill>
              </a:rPr>
              <a:t>Has </a:t>
            </a:r>
            <a:r>
              <a:rPr lang="en-US" b="1">
                <a:solidFill>
                  <a:schemeClr val="tx1">
                    <a:lumMod val="75000"/>
                    <a:lumOff val="25000"/>
                  </a:schemeClr>
                </a:solidFill>
              </a:rPr>
              <a:t>similar support to CIME </a:t>
            </a:r>
            <a:r>
              <a:rPr lang="en-US">
                <a:solidFill>
                  <a:schemeClr val="tx1">
                    <a:lumMod val="75000"/>
                    <a:lumOff val="25000"/>
                  </a:schemeClr>
                </a:solidFill>
              </a:rPr>
              <a:t>XML functions</a:t>
            </a:r>
          </a:p>
          <a:p>
            <a:pPr marL="742950" lvl="1" indent="-285750">
              <a:buFont typeface="Arial" panose="020B0604020202020204" pitchFamily="34" charset="0"/>
              <a:buChar char="•"/>
            </a:pPr>
            <a:r>
              <a:rPr lang="en-US" i="1">
                <a:solidFill>
                  <a:schemeClr val="tx1">
                    <a:lumMod val="75000"/>
                    <a:lumOff val="25000"/>
                  </a:schemeClr>
                </a:solidFill>
              </a:rPr>
              <a:t>./</a:t>
            </a:r>
            <a:r>
              <a:rPr lang="en-US" i="1" err="1">
                <a:solidFill>
                  <a:schemeClr val="tx1">
                    <a:lumMod val="75000"/>
                    <a:lumOff val="25000"/>
                  </a:schemeClr>
                </a:solidFill>
              </a:rPr>
              <a:t>atmchange</a:t>
            </a:r>
            <a:endParaRPr lang="en-US" i="1">
              <a:solidFill>
                <a:schemeClr val="tx1">
                  <a:lumMod val="75000"/>
                  <a:lumOff val="25000"/>
                </a:schemeClr>
              </a:solidFill>
            </a:endParaRPr>
          </a:p>
          <a:p>
            <a:pPr marL="742950" lvl="1" indent="-285750">
              <a:buFont typeface="Arial" panose="020B0604020202020204" pitchFamily="34" charset="0"/>
              <a:buChar char="•"/>
            </a:pPr>
            <a:r>
              <a:rPr lang="en-US" i="1">
                <a:solidFill>
                  <a:schemeClr val="tx1">
                    <a:lumMod val="75000"/>
                    <a:lumOff val="25000"/>
                  </a:schemeClr>
                </a:solidFill>
              </a:rPr>
              <a:t>./</a:t>
            </a:r>
            <a:r>
              <a:rPr lang="en-US" i="1" err="1">
                <a:solidFill>
                  <a:schemeClr val="tx1">
                    <a:lumMod val="75000"/>
                    <a:lumOff val="25000"/>
                  </a:schemeClr>
                </a:solidFill>
              </a:rPr>
              <a:t>atmquery</a:t>
            </a:r>
            <a:endParaRPr lang="en-US">
              <a:solidFill>
                <a:schemeClr val="tx1">
                  <a:lumMod val="75000"/>
                  <a:lumOff val="25000"/>
                </a:schemeClr>
              </a:solidFill>
            </a:endParaRPr>
          </a:p>
          <a:p>
            <a:pPr marL="285750" indent="-285750">
              <a:buFont typeface="Arial" panose="020B0604020202020204" pitchFamily="34" charset="0"/>
              <a:buChar char="•"/>
            </a:pPr>
            <a:endParaRPr lang="en-US">
              <a:solidFill>
                <a:schemeClr val="tx1">
                  <a:lumMod val="75000"/>
                  <a:lumOff val="25000"/>
                </a:schemeClr>
              </a:solidFill>
            </a:endParaRPr>
          </a:p>
        </p:txBody>
      </p:sp>
      <p:sp>
        <p:nvSpPr>
          <p:cNvPr id="5" name="Slide Number Placeholder 4">
            <a:extLst>
              <a:ext uri="{FF2B5EF4-FFF2-40B4-BE49-F238E27FC236}">
                <a16:creationId xmlns:a16="http://schemas.microsoft.com/office/drawing/2014/main" id="{BA998EDC-ED83-A143-EDEB-7692308F2EA2}"/>
              </a:ext>
            </a:extLst>
          </p:cNvPr>
          <p:cNvSpPr>
            <a:spLocks noGrp="1"/>
          </p:cNvSpPr>
          <p:nvPr>
            <p:ph type="sldNum" sz="quarter" idx="12"/>
          </p:nvPr>
        </p:nvSpPr>
        <p:spPr/>
        <p:txBody>
          <a:bodyPr/>
          <a:lstStyle/>
          <a:p>
            <a:fld id="{6078145F-DD4D-194F-AAD8-F6593843D0CB}" type="slidenum">
              <a:rPr lang="en-US" smtClean="0"/>
              <a:t>15</a:t>
            </a:fld>
            <a:endParaRPr lang="en-US"/>
          </a:p>
        </p:txBody>
      </p:sp>
      <p:sp>
        <p:nvSpPr>
          <p:cNvPr id="6" name="Title 1">
            <a:extLst>
              <a:ext uri="{FF2B5EF4-FFF2-40B4-BE49-F238E27FC236}">
                <a16:creationId xmlns:a16="http://schemas.microsoft.com/office/drawing/2014/main" id="{21C4BC29-85A8-B53E-2953-C4260D7602A8}"/>
              </a:ext>
            </a:extLst>
          </p:cNvPr>
          <p:cNvSpPr>
            <a:spLocks noGrp="1"/>
          </p:cNvSpPr>
          <p:nvPr>
            <p:ph type="title"/>
          </p:nvPr>
        </p:nvSpPr>
        <p:spPr>
          <a:xfrm>
            <a:off x="241191" y="980303"/>
            <a:ext cx="9273512" cy="583544"/>
          </a:xfrm>
        </p:spPr>
        <p:txBody>
          <a:bodyPr/>
          <a:lstStyle/>
          <a:p>
            <a:r>
              <a:rPr lang="en-US"/>
              <a:t>Runtime Options: YAML</a:t>
            </a:r>
            <a:endParaRPr lang="en-US" i="1"/>
          </a:p>
        </p:txBody>
      </p:sp>
      <p:pic>
        <p:nvPicPr>
          <p:cNvPr id="10" name="Picture 9">
            <a:extLst>
              <a:ext uri="{FF2B5EF4-FFF2-40B4-BE49-F238E27FC236}">
                <a16:creationId xmlns:a16="http://schemas.microsoft.com/office/drawing/2014/main" id="{7448B724-5EBA-DA87-5537-CD05C6DEC6A8}"/>
              </a:ext>
            </a:extLst>
          </p:cNvPr>
          <p:cNvPicPr>
            <a:picLocks noChangeAspect="1"/>
          </p:cNvPicPr>
          <p:nvPr/>
        </p:nvPicPr>
        <p:blipFill rotWithShape="1">
          <a:blip r:embed="rId2"/>
          <a:srcRect t="36062" r="46334" b="1"/>
          <a:stretch/>
        </p:blipFill>
        <p:spPr>
          <a:xfrm>
            <a:off x="6629771" y="1575879"/>
            <a:ext cx="5769864" cy="7769896"/>
          </a:xfrm>
          <a:prstGeom prst="rect">
            <a:avLst/>
          </a:prstGeom>
        </p:spPr>
      </p:pic>
      <p:grpSp>
        <p:nvGrpSpPr>
          <p:cNvPr id="52" name="Group 51">
            <a:extLst>
              <a:ext uri="{FF2B5EF4-FFF2-40B4-BE49-F238E27FC236}">
                <a16:creationId xmlns:a16="http://schemas.microsoft.com/office/drawing/2014/main" id="{88D4B530-174F-12AA-110B-B3856F4C8D6A}"/>
              </a:ext>
            </a:extLst>
          </p:cNvPr>
          <p:cNvGrpSpPr/>
          <p:nvPr/>
        </p:nvGrpSpPr>
        <p:grpSpPr>
          <a:xfrm>
            <a:off x="1180688" y="1573242"/>
            <a:ext cx="8083054" cy="4833014"/>
            <a:chOff x="1180688" y="1573242"/>
            <a:chExt cx="8083054" cy="4833014"/>
          </a:xfrm>
        </p:grpSpPr>
        <p:sp>
          <p:nvSpPr>
            <p:cNvPr id="14" name="Rectangle 13">
              <a:extLst>
                <a:ext uri="{FF2B5EF4-FFF2-40B4-BE49-F238E27FC236}">
                  <a16:creationId xmlns:a16="http://schemas.microsoft.com/office/drawing/2014/main" id="{29911D12-04E8-9895-1560-76E19AD37E6F}"/>
                </a:ext>
              </a:extLst>
            </p:cNvPr>
            <p:cNvSpPr/>
            <p:nvPr/>
          </p:nvSpPr>
          <p:spPr>
            <a:xfrm>
              <a:off x="6785809" y="3118585"/>
              <a:ext cx="2477933" cy="2367815"/>
            </a:xfrm>
            <a:prstGeom prst="rect">
              <a:avLst/>
            </a:prstGeom>
            <a:noFill/>
            <a:ln w="158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1AC501E5-04D9-7D07-699D-82CB1F3F4F0A}"/>
                </a:ext>
              </a:extLst>
            </p:cNvPr>
            <p:cNvCxnSpPr>
              <a:cxnSpLocks/>
            </p:cNvCxnSpPr>
            <p:nvPr/>
          </p:nvCxnSpPr>
          <p:spPr>
            <a:xfrm flipV="1">
              <a:off x="5406192" y="5477005"/>
              <a:ext cx="3857550" cy="92852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AD10F61-CB74-8040-1A4E-57E55D6E4135}"/>
                </a:ext>
              </a:extLst>
            </p:cNvPr>
            <p:cNvCxnSpPr>
              <a:cxnSpLocks/>
            </p:cNvCxnSpPr>
            <p:nvPr/>
          </p:nvCxnSpPr>
          <p:spPr>
            <a:xfrm flipH="1">
              <a:off x="1180688" y="5486400"/>
              <a:ext cx="5605121" cy="91913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55034DFF-FE8F-847A-3D93-26D0A5D290E7}"/>
                </a:ext>
              </a:extLst>
            </p:cNvPr>
            <p:cNvPicPr>
              <a:picLocks noChangeAspect="1"/>
            </p:cNvPicPr>
            <p:nvPr/>
          </p:nvPicPr>
          <p:blipFill>
            <a:blip r:embed="rId3"/>
            <a:stretch>
              <a:fillRect/>
            </a:stretch>
          </p:blipFill>
          <p:spPr>
            <a:xfrm>
              <a:off x="1180688" y="1573242"/>
              <a:ext cx="7215176" cy="1064720"/>
            </a:xfrm>
            <a:prstGeom prst="rect">
              <a:avLst/>
            </a:prstGeom>
            <a:ln w="15875">
              <a:solidFill>
                <a:schemeClr val="tx1"/>
              </a:solidFill>
            </a:ln>
          </p:spPr>
        </p:pic>
        <p:cxnSp>
          <p:nvCxnSpPr>
            <p:cNvPr id="45" name="Straight Connector 44">
              <a:extLst>
                <a:ext uri="{FF2B5EF4-FFF2-40B4-BE49-F238E27FC236}">
                  <a16:creationId xmlns:a16="http://schemas.microsoft.com/office/drawing/2014/main" id="{8C838086-6ECE-331C-DD1D-39E608A15119}"/>
                </a:ext>
              </a:extLst>
            </p:cNvPr>
            <p:cNvCxnSpPr>
              <a:cxnSpLocks/>
            </p:cNvCxnSpPr>
            <p:nvPr/>
          </p:nvCxnSpPr>
          <p:spPr>
            <a:xfrm>
              <a:off x="5365510" y="2764726"/>
              <a:ext cx="3898232" cy="35313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2B293FC-F1CF-EC34-CB2F-22C1C614B10D}"/>
                </a:ext>
              </a:extLst>
            </p:cNvPr>
            <p:cNvCxnSpPr>
              <a:cxnSpLocks/>
            </p:cNvCxnSpPr>
            <p:nvPr/>
          </p:nvCxnSpPr>
          <p:spPr>
            <a:xfrm>
              <a:off x="1180688" y="2764004"/>
              <a:ext cx="5605121" cy="35385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E4FBA55-1A84-41F0-E6FC-143DBE2CA15B}"/>
                </a:ext>
              </a:extLst>
            </p:cNvPr>
            <p:cNvPicPr>
              <a:picLocks noChangeAspect="1"/>
            </p:cNvPicPr>
            <p:nvPr/>
          </p:nvPicPr>
          <p:blipFill rotWithShape="1">
            <a:blip r:embed="rId2"/>
            <a:srcRect l="-1" t="48690" r="74486" b="31668"/>
            <a:stretch/>
          </p:blipFill>
          <p:spPr>
            <a:xfrm>
              <a:off x="1180688" y="2764726"/>
              <a:ext cx="4184822" cy="3641530"/>
            </a:xfrm>
            <a:prstGeom prst="rect">
              <a:avLst/>
            </a:prstGeom>
            <a:ln w="19050">
              <a:solidFill>
                <a:schemeClr val="tx1"/>
              </a:solidFill>
            </a:ln>
          </p:spPr>
        </p:pic>
      </p:grpSp>
    </p:spTree>
    <p:extLst>
      <p:ext uri="{BB962C8B-B14F-4D97-AF65-F5344CB8AC3E}">
        <p14:creationId xmlns:p14="http://schemas.microsoft.com/office/powerpoint/2010/main" val="283567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8" name="Picture 6" descr="Texture Sky by xRainbowScribblex on DeviantArt">
            <a:extLst>
              <a:ext uri="{FF2B5EF4-FFF2-40B4-BE49-F238E27FC236}">
                <a16:creationId xmlns:a16="http://schemas.microsoft.com/office/drawing/2014/main" id="{D45C1D62-3BE9-7897-A7D8-CC10AD429697}"/>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963848" y="3999001"/>
            <a:ext cx="3058213" cy="2771649"/>
          </a:xfrm>
          <a:prstGeom prst="ellipse">
            <a:avLst/>
          </a:prstGeom>
          <a:noFill/>
          <a:extLst>
            <a:ext uri="{909E8E84-426E-40DD-AFC4-6F175D3DCCD1}">
              <a14:hiddenFill xmlns:a14="http://schemas.microsoft.com/office/drawing/2010/main">
                <a:solidFill>
                  <a:srgbClr val="FFFFFF"/>
                </a:solidFill>
              </a14:hiddenFill>
            </a:ext>
          </a:extLst>
        </p:spPr>
      </p:pic>
      <p:sp>
        <p:nvSpPr>
          <p:cNvPr id="20483" name="Rectangle 20482">
            <a:extLst>
              <a:ext uri="{FF2B5EF4-FFF2-40B4-BE49-F238E27FC236}">
                <a16:creationId xmlns:a16="http://schemas.microsoft.com/office/drawing/2014/main" id="{42BAC865-03A2-3FBD-A0BA-C3A0DFB5AC02}"/>
              </a:ext>
            </a:extLst>
          </p:cNvPr>
          <p:cNvSpPr/>
          <p:nvPr/>
        </p:nvSpPr>
        <p:spPr>
          <a:xfrm>
            <a:off x="10276608" y="6183114"/>
            <a:ext cx="1730335" cy="58754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2" name="Picture 2" descr="Byte bits computer - Free Stock Illustrations | Creazilla">
            <a:extLst>
              <a:ext uri="{FF2B5EF4-FFF2-40B4-BE49-F238E27FC236}">
                <a16:creationId xmlns:a16="http://schemas.microsoft.com/office/drawing/2014/main" id="{922B2A87-7D02-9664-3969-8BBEBC249C26}"/>
              </a:ext>
            </a:extLst>
          </p:cNvPr>
          <p:cNvPicPr>
            <a:picLocks noChangeAspect="1" noChangeArrowheads="1"/>
          </p:cNvPicPr>
          <p:nvPr/>
        </p:nvPicPr>
        <p:blipFill>
          <a:blip r:embed="rId4">
            <a:alphaModFix amt="66000"/>
            <a:extLst>
              <a:ext uri="{28A0092B-C50C-407E-A947-70E740481C1C}">
                <a14:useLocalDpi xmlns:a14="http://schemas.microsoft.com/office/drawing/2010/main" val="0"/>
              </a:ext>
            </a:extLst>
          </a:blip>
          <a:srcRect/>
          <a:stretch>
            <a:fillRect/>
          </a:stretch>
        </p:blipFill>
        <p:spPr bwMode="auto">
          <a:xfrm>
            <a:off x="8716559" y="4048473"/>
            <a:ext cx="2649439" cy="2582770"/>
          </a:xfrm>
          <a:prstGeom prst="ellipse">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F9976E46-24D6-42F0-ABDE-2FADA297D6FD}"/>
              </a:ext>
            </a:extLst>
          </p:cNvPr>
          <p:cNvSpPr>
            <a:spLocks noChangeAspect="1"/>
          </p:cNvSpPr>
          <p:nvPr/>
        </p:nvSpPr>
        <p:spPr>
          <a:xfrm>
            <a:off x="4499068" y="1174456"/>
            <a:ext cx="3193864" cy="3188115"/>
          </a:xfrm>
          <a:prstGeom prst="ellips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t>EAMxx</a:t>
            </a:r>
            <a:r>
              <a:rPr lang="en-US"/>
              <a:t> Atmosphere Driver</a:t>
            </a:r>
          </a:p>
        </p:txBody>
      </p:sp>
      <p:sp>
        <p:nvSpPr>
          <p:cNvPr id="8" name="Oval 7">
            <a:extLst>
              <a:ext uri="{FF2B5EF4-FFF2-40B4-BE49-F238E27FC236}">
                <a16:creationId xmlns:a16="http://schemas.microsoft.com/office/drawing/2014/main" id="{D9ABBB14-2DED-4B97-D661-96D2264034AB}"/>
              </a:ext>
            </a:extLst>
          </p:cNvPr>
          <p:cNvSpPr/>
          <p:nvPr/>
        </p:nvSpPr>
        <p:spPr>
          <a:xfrm>
            <a:off x="963849" y="3999001"/>
            <a:ext cx="3058213" cy="2771656"/>
          </a:xfrm>
          <a:prstGeom prst="ellipse">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Physical</a:t>
            </a:r>
          </a:p>
          <a:p>
            <a:pPr algn="ctr"/>
            <a:r>
              <a:rPr lang="en-US">
                <a:solidFill>
                  <a:schemeClr val="tx1"/>
                </a:solidFill>
              </a:rPr>
              <a:t>Processes</a:t>
            </a:r>
          </a:p>
        </p:txBody>
      </p:sp>
      <p:cxnSp>
        <p:nvCxnSpPr>
          <p:cNvPr id="13" name="Straight Connector 12">
            <a:extLst>
              <a:ext uri="{FF2B5EF4-FFF2-40B4-BE49-F238E27FC236}">
                <a16:creationId xmlns:a16="http://schemas.microsoft.com/office/drawing/2014/main" id="{CC9B38AF-74D7-6317-930B-AEF7E77CF751}"/>
              </a:ext>
            </a:extLst>
          </p:cNvPr>
          <p:cNvCxnSpPr>
            <a:cxnSpLocks/>
            <a:stCxn id="6" idx="2"/>
          </p:cNvCxnSpPr>
          <p:nvPr/>
        </p:nvCxnSpPr>
        <p:spPr>
          <a:xfrm flipH="1">
            <a:off x="2627975" y="2768514"/>
            <a:ext cx="1871093" cy="0"/>
          </a:xfrm>
          <a:prstGeom prst="line">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DA505FA-3BB9-F64A-F263-C4BC207AC8DD}"/>
              </a:ext>
            </a:extLst>
          </p:cNvPr>
          <p:cNvCxnSpPr>
            <a:cxnSpLocks/>
            <a:stCxn id="6" idx="3"/>
            <a:endCxn id="8" idx="7"/>
          </p:cNvCxnSpPr>
          <p:nvPr/>
        </p:nvCxnSpPr>
        <p:spPr>
          <a:xfrm flipH="1">
            <a:off x="3574197" y="3895682"/>
            <a:ext cx="1392602" cy="509219"/>
          </a:xfrm>
          <a:prstGeom prst="line">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BB5AE47-E547-122A-A18B-D0FA56AF561D}"/>
              </a:ext>
            </a:extLst>
          </p:cNvPr>
          <p:cNvCxnSpPr>
            <a:cxnSpLocks/>
            <a:stCxn id="6" idx="4"/>
          </p:cNvCxnSpPr>
          <p:nvPr/>
        </p:nvCxnSpPr>
        <p:spPr>
          <a:xfrm>
            <a:off x="6096000" y="4362571"/>
            <a:ext cx="0" cy="386341"/>
          </a:xfrm>
          <a:prstGeom prst="line">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BFF3261-6190-8237-4E95-F5FDF0189DD4}"/>
              </a:ext>
            </a:extLst>
          </p:cNvPr>
          <p:cNvCxnSpPr>
            <a:cxnSpLocks/>
            <a:stCxn id="6" idx="5"/>
          </p:cNvCxnSpPr>
          <p:nvPr/>
        </p:nvCxnSpPr>
        <p:spPr>
          <a:xfrm>
            <a:off x="7225201" y="3895682"/>
            <a:ext cx="1528813" cy="786641"/>
          </a:xfrm>
          <a:prstGeom prst="line">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80DA919-FA2C-E2BE-0381-291CFADA36E7}"/>
              </a:ext>
            </a:extLst>
          </p:cNvPr>
          <p:cNvCxnSpPr>
            <a:cxnSpLocks/>
            <a:endCxn id="61" idx="2"/>
          </p:cNvCxnSpPr>
          <p:nvPr/>
        </p:nvCxnSpPr>
        <p:spPr>
          <a:xfrm>
            <a:off x="7692932" y="2646346"/>
            <a:ext cx="613004" cy="0"/>
          </a:xfrm>
          <a:prstGeom prst="line">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7" name="Picture 10">
            <a:extLst>
              <a:ext uri="{FF2B5EF4-FFF2-40B4-BE49-F238E27FC236}">
                <a16:creationId xmlns:a16="http://schemas.microsoft.com/office/drawing/2014/main" id="{5F004EF3-CE18-5972-AA9E-47577286B7C6}"/>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4186" t="8084"/>
          <a:stretch/>
        </p:blipFill>
        <p:spPr bwMode="auto">
          <a:xfrm>
            <a:off x="2888978" y="4518953"/>
            <a:ext cx="978789" cy="918891"/>
          </a:xfrm>
          <a:prstGeom prst="rect">
            <a:avLst/>
          </a:prstGeom>
          <a:noFill/>
          <a:extLst>
            <a:ext uri="{909E8E84-426E-40dd-AFC4-6F175D3DCCD1}">
              <a14:hiddenFill xmlns="" xmlns:a14="http://schemas.microsoft.com/office/drawing/2010/main">
                <a:solidFill>
                  <a:srgbClr val="FFFFFF"/>
                </a:solidFill>
              </a14:hiddenFill>
            </a:ext>
          </a:extLst>
        </p:spPr>
      </p:pic>
      <p:pic>
        <p:nvPicPr>
          <p:cNvPr id="28" name="Picture 6" descr="Image result for rain cloud sketch">
            <a:extLst>
              <a:ext uri="{FF2B5EF4-FFF2-40B4-BE49-F238E27FC236}">
                <a16:creationId xmlns:a16="http://schemas.microsoft.com/office/drawing/2014/main" id="{8EF0E50B-812A-7F42-E7FB-E5B2C369054B}"/>
              </a:ext>
            </a:extLst>
          </p:cNvPr>
          <p:cNvPicPr>
            <a:picLocks noChangeAspect="1" noChangeArrowheads="1"/>
          </p:cNvPicPr>
          <p:nvPr/>
        </p:nvPicPr>
        <p:blipFill>
          <a:blip r:embed="rId6" cstate="screen">
            <a:clrChange>
              <a:clrFrom>
                <a:srgbClr val="FEFEF4"/>
              </a:clrFrom>
              <a:clrTo>
                <a:srgbClr val="FEFEF4">
                  <a:alpha val="0"/>
                </a:srgbClr>
              </a:clrTo>
            </a:clrChange>
            <a:extLst>
              <a:ext uri="{28A0092B-C50C-407E-A947-70E740481C1C}">
                <a14:useLocalDpi xmlns:a14="http://schemas.microsoft.com/office/drawing/2010/main"/>
              </a:ext>
            </a:extLst>
          </a:blip>
          <a:srcRect/>
          <a:stretch>
            <a:fillRect/>
          </a:stretch>
        </p:blipFill>
        <p:spPr bwMode="auto">
          <a:xfrm>
            <a:off x="2583132" y="5727910"/>
            <a:ext cx="885507" cy="918892"/>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ED019634-25B2-0402-1320-1131E09396DB}"/>
              </a:ext>
            </a:extLst>
          </p:cNvPr>
          <p:cNvGrpSpPr/>
          <p:nvPr/>
        </p:nvGrpSpPr>
        <p:grpSpPr>
          <a:xfrm>
            <a:off x="1506492" y="5805337"/>
            <a:ext cx="885507" cy="382019"/>
            <a:chOff x="5350576" y="4007580"/>
            <a:chExt cx="1257306" cy="428923"/>
          </a:xfrm>
        </p:grpSpPr>
        <p:sp>
          <p:nvSpPr>
            <p:cNvPr id="30" name="Arc 29">
              <a:extLst>
                <a:ext uri="{FF2B5EF4-FFF2-40B4-BE49-F238E27FC236}">
                  <a16:creationId xmlns:a16="http://schemas.microsoft.com/office/drawing/2014/main" id="{98966D72-E504-01A2-E4B1-8465688FC0EA}"/>
                </a:ext>
              </a:extLst>
            </p:cNvPr>
            <p:cNvSpPr/>
            <p:nvPr/>
          </p:nvSpPr>
          <p:spPr>
            <a:xfrm>
              <a:off x="5498215" y="4012343"/>
              <a:ext cx="371475" cy="414638"/>
            </a:xfrm>
            <a:prstGeom prst="arc">
              <a:avLst>
                <a:gd name="adj1" fmla="val 16200000"/>
                <a:gd name="adj2" fmla="val 5243846"/>
              </a:avLst>
            </a:prstGeom>
            <a:ln w="38100" cmpd="sng">
              <a:solidFill>
                <a:schemeClr val="tx1"/>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Arc 30">
              <a:extLst>
                <a:ext uri="{FF2B5EF4-FFF2-40B4-BE49-F238E27FC236}">
                  <a16:creationId xmlns:a16="http://schemas.microsoft.com/office/drawing/2014/main" id="{921EBCBE-C131-AF57-1809-4CE29283C081}"/>
                </a:ext>
              </a:extLst>
            </p:cNvPr>
            <p:cNvSpPr/>
            <p:nvPr/>
          </p:nvSpPr>
          <p:spPr>
            <a:xfrm rot="10800000">
              <a:off x="5350576" y="4007580"/>
              <a:ext cx="371475" cy="414638"/>
            </a:xfrm>
            <a:prstGeom prst="arc">
              <a:avLst>
                <a:gd name="adj1" fmla="val 16200000"/>
                <a:gd name="adj2" fmla="val 5243846"/>
              </a:avLst>
            </a:prstGeom>
            <a:ln w="38100" cmpd="sng">
              <a:solidFill>
                <a:schemeClr val="tx1"/>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Arc 31">
              <a:extLst>
                <a:ext uri="{FF2B5EF4-FFF2-40B4-BE49-F238E27FC236}">
                  <a16:creationId xmlns:a16="http://schemas.microsoft.com/office/drawing/2014/main" id="{BE0971ED-F2A4-618D-8C20-ED49C5FC7BEE}"/>
                </a:ext>
              </a:extLst>
            </p:cNvPr>
            <p:cNvSpPr/>
            <p:nvPr/>
          </p:nvSpPr>
          <p:spPr>
            <a:xfrm>
              <a:off x="6236407" y="4021865"/>
              <a:ext cx="371475" cy="414638"/>
            </a:xfrm>
            <a:prstGeom prst="arc">
              <a:avLst>
                <a:gd name="adj1" fmla="val 16200000"/>
                <a:gd name="adj2" fmla="val 5243846"/>
              </a:avLst>
            </a:prstGeom>
            <a:ln w="38100" cmpd="sng">
              <a:solidFill>
                <a:schemeClr val="tx1"/>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Arc 32">
              <a:extLst>
                <a:ext uri="{FF2B5EF4-FFF2-40B4-BE49-F238E27FC236}">
                  <a16:creationId xmlns:a16="http://schemas.microsoft.com/office/drawing/2014/main" id="{31E4E834-1452-C5EA-59CD-CE51A8793559}"/>
                </a:ext>
              </a:extLst>
            </p:cNvPr>
            <p:cNvSpPr/>
            <p:nvPr/>
          </p:nvSpPr>
          <p:spPr>
            <a:xfrm rot="10800000">
              <a:off x="6088768" y="4017102"/>
              <a:ext cx="371475" cy="414638"/>
            </a:xfrm>
            <a:prstGeom prst="arc">
              <a:avLst>
                <a:gd name="adj1" fmla="val 16200000"/>
                <a:gd name="adj2" fmla="val 5243846"/>
              </a:avLst>
            </a:prstGeom>
            <a:ln w="38100" cmpd="sng">
              <a:solidFill>
                <a:schemeClr val="tx1"/>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4" name="Group 33">
            <a:extLst>
              <a:ext uri="{FF2B5EF4-FFF2-40B4-BE49-F238E27FC236}">
                <a16:creationId xmlns:a16="http://schemas.microsoft.com/office/drawing/2014/main" id="{236F4FC0-7D00-C686-51D8-0D92B031D173}"/>
              </a:ext>
            </a:extLst>
          </p:cNvPr>
          <p:cNvGrpSpPr/>
          <p:nvPr/>
        </p:nvGrpSpPr>
        <p:grpSpPr>
          <a:xfrm>
            <a:off x="1307617" y="4377000"/>
            <a:ext cx="1331988" cy="686440"/>
            <a:chOff x="6896871" y="2815984"/>
            <a:chExt cx="2841687" cy="1464465"/>
          </a:xfrm>
        </p:grpSpPr>
        <p:grpSp>
          <p:nvGrpSpPr>
            <p:cNvPr id="35" name="Group 34">
              <a:extLst>
                <a:ext uri="{FF2B5EF4-FFF2-40B4-BE49-F238E27FC236}">
                  <a16:creationId xmlns:a16="http://schemas.microsoft.com/office/drawing/2014/main" id="{4132D69D-11AC-885B-9AEB-6406E52977F5}"/>
                </a:ext>
              </a:extLst>
            </p:cNvPr>
            <p:cNvGrpSpPr/>
            <p:nvPr/>
          </p:nvGrpSpPr>
          <p:grpSpPr>
            <a:xfrm>
              <a:off x="6896871" y="3189174"/>
              <a:ext cx="2544840" cy="1091275"/>
              <a:chOff x="3214687" y="1982502"/>
              <a:chExt cx="2135889" cy="915909"/>
            </a:xfrm>
          </p:grpSpPr>
          <p:sp>
            <p:nvSpPr>
              <p:cNvPr id="41" name="Arc 40">
                <a:extLst>
                  <a:ext uri="{FF2B5EF4-FFF2-40B4-BE49-F238E27FC236}">
                    <a16:creationId xmlns:a16="http://schemas.microsoft.com/office/drawing/2014/main" id="{37D25017-ACB1-F3F0-6B6A-B520FC4735E8}"/>
                  </a:ext>
                </a:extLst>
              </p:cNvPr>
              <p:cNvSpPr/>
              <p:nvPr/>
            </p:nvSpPr>
            <p:spPr>
              <a:xfrm>
                <a:off x="3214687" y="2300288"/>
                <a:ext cx="606557" cy="590541"/>
              </a:xfrm>
              <a:prstGeom prst="arc">
                <a:avLst>
                  <a:gd name="adj1" fmla="val 12693037"/>
                  <a:gd name="adj2" fmla="val 19813524"/>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Arc 41">
                <a:extLst>
                  <a:ext uri="{FF2B5EF4-FFF2-40B4-BE49-F238E27FC236}">
                    <a16:creationId xmlns:a16="http://schemas.microsoft.com/office/drawing/2014/main" id="{56879735-A776-0B31-1EB8-A12ED017B945}"/>
                  </a:ext>
                </a:extLst>
              </p:cNvPr>
              <p:cNvSpPr/>
              <p:nvPr/>
            </p:nvSpPr>
            <p:spPr>
              <a:xfrm flipV="1">
                <a:off x="3722346" y="1982502"/>
                <a:ext cx="606557" cy="578779"/>
              </a:xfrm>
              <a:prstGeom prst="arc">
                <a:avLst>
                  <a:gd name="adj1" fmla="val 12693037"/>
                  <a:gd name="adj2" fmla="val 19813524"/>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Arc 42">
                <a:extLst>
                  <a:ext uri="{FF2B5EF4-FFF2-40B4-BE49-F238E27FC236}">
                    <a16:creationId xmlns:a16="http://schemas.microsoft.com/office/drawing/2014/main" id="{5ABBA2FA-8FEA-1691-85D2-F24E4B87CC1E}"/>
                  </a:ext>
                </a:extLst>
              </p:cNvPr>
              <p:cNvSpPr/>
              <p:nvPr/>
            </p:nvSpPr>
            <p:spPr>
              <a:xfrm>
                <a:off x="4228498" y="2307870"/>
                <a:ext cx="606557" cy="590541"/>
              </a:xfrm>
              <a:prstGeom prst="arc">
                <a:avLst>
                  <a:gd name="adj1" fmla="val 12693037"/>
                  <a:gd name="adj2" fmla="val 19813524"/>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Arc 43">
                <a:extLst>
                  <a:ext uri="{FF2B5EF4-FFF2-40B4-BE49-F238E27FC236}">
                    <a16:creationId xmlns:a16="http://schemas.microsoft.com/office/drawing/2014/main" id="{B30BCABD-B12A-A23C-4227-21D01EF11420}"/>
                  </a:ext>
                </a:extLst>
              </p:cNvPr>
              <p:cNvSpPr/>
              <p:nvPr/>
            </p:nvSpPr>
            <p:spPr>
              <a:xfrm flipV="1">
                <a:off x="4744019" y="2006413"/>
                <a:ext cx="606557" cy="578779"/>
              </a:xfrm>
              <a:prstGeom prst="arc">
                <a:avLst>
                  <a:gd name="adj1" fmla="val 12693037"/>
                  <a:gd name="adj2" fmla="val 19813524"/>
                </a:avLst>
              </a:prstGeom>
              <a:ln w="28575" cmpd="sng">
                <a:solidFill>
                  <a:schemeClr val="tx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5CC24B48-C5E2-1BB1-5E56-5E2CC6AE1A10}"/>
                </a:ext>
              </a:extLst>
            </p:cNvPr>
            <p:cNvGrpSpPr/>
            <p:nvPr/>
          </p:nvGrpSpPr>
          <p:grpSpPr>
            <a:xfrm>
              <a:off x="7193718" y="2815984"/>
              <a:ext cx="2544840" cy="1091275"/>
              <a:chOff x="3214687" y="1982502"/>
              <a:chExt cx="2135889" cy="915909"/>
            </a:xfrm>
          </p:grpSpPr>
          <p:sp>
            <p:nvSpPr>
              <p:cNvPr id="37" name="Arc 36">
                <a:extLst>
                  <a:ext uri="{FF2B5EF4-FFF2-40B4-BE49-F238E27FC236}">
                    <a16:creationId xmlns:a16="http://schemas.microsoft.com/office/drawing/2014/main" id="{5A567247-7520-143C-3F53-C267539F21F0}"/>
                  </a:ext>
                </a:extLst>
              </p:cNvPr>
              <p:cNvSpPr/>
              <p:nvPr/>
            </p:nvSpPr>
            <p:spPr>
              <a:xfrm>
                <a:off x="3214687" y="2300288"/>
                <a:ext cx="606557" cy="590541"/>
              </a:xfrm>
              <a:prstGeom prst="arc">
                <a:avLst>
                  <a:gd name="adj1" fmla="val 12693037"/>
                  <a:gd name="adj2" fmla="val 19813524"/>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Arc 37">
                <a:extLst>
                  <a:ext uri="{FF2B5EF4-FFF2-40B4-BE49-F238E27FC236}">
                    <a16:creationId xmlns:a16="http://schemas.microsoft.com/office/drawing/2014/main" id="{9148A21B-76DA-9D14-CBDE-0E8D6D9AE4E8}"/>
                  </a:ext>
                </a:extLst>
              </p:cNvPr>
              <p:cNvSpPr/>
              <p:nvPr/>
            </p:nvSpPr>
            <p:spPr>
              <a:xfrm flipV="1">
                <a:off x="3722346" y="1982502"/>
                <a:ext cx="606557" cy="578779"/>
              </a:xfrm>
              <a:prstGeom prst="arc">
                <a:avLst>
                  <a:gd name="adj1" fmla="val 12693037"/>
                  <a:gd name="adj2" fmla="val 19813524"/>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Arc 38">
                <a:extLst>
                  <a:ext uri="{FF2B5EF4-FFF2-40B4-BE49-F238E27FC236}">
                    <a16:creationId xmlns:a16="http://schemas.microsoft.com/office/drawing/2014/main" id="{A2110602-78EE-0607-70FA-4B01F71B6E4D}"/>
                  </a:ext>
                </a:extLst>
              </p:cNvPr>
              <p:cNvSpPr/>
              <p:nvPr/>
            </p:nvSpPr>
            <p:spPr>
              <a:xfrm>
                <a:off x="4228498" y="2307870"/>
                <a:ext cx="606557" cy="590541"/>
              </a:xfrm>
              <a:prstGeom prst="arc">
                <a:avLst>
                  <a:gd name="adj1" fmla="val 12693037"/>
                  <a:gd name="adj2" fmla="val 19813524"/>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Arc 39">
                <a:extLst>
                  <a:ext uri="{FF2B5EF4-FFF2-40B4-BE49-F238E27FC236}">
                    <a16:creationId xmlns:a16="http://schemas.microsoft.com/office/drawing/2014/main" id="{498D6EAF-5021-98B4-0FEF-2569AD7BEAD8}"/>
                  </a:ext>
                </a:extLst>
              </p:cNvPr>
              <p:cNvSpPr/>
              <p:nvPr/>
            </p:nvSpPr>
            <p:spPr>
              <a:xfrm flipV="1">
                <a:off x="4744019" y="2006413"/>
                <a:ext cx="606557" cy="578779"/>
              </a:xfrm>
              <a:prstGeom prst="arc">
                <a:avLst>
                  <a:gd name="adj1" fmla="val 12693037"/>
                  <a:gd name="adj2" fmla="val 19813524"/>
                </a:avLst>
              </a:prstGeom>
              <a:ln w="28575" cmpd="sng">
                <a:solidFill>
                  <a:schemeClr val="tx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50" name="TextBox 49">
            <a:extLst>
              <a:ext uri="{FF2B5EF4-FFF2-40B4-BE49-F238E27FC236}">
                <a16:creationId xmlns:a16="http://schemas.microsoft.com/office/drawing/2014/main" id="{B004DCAA-8CA1-B1AD-166D-DC48ECC2CFA5}"/>
              </a:ext>
            </a:extLst>
          </p:cNvPr>
          <p:cNvSpPr txBox="1"/>
          <p:nvPr/>
        </p:nvSpPr>
        <p:spPr>
          <a:xfrm>
            <a:off x="9375272" y="5140876"/>
            <a:ext cx="1454244" cy="369332"/>
          </a:xfrm>
          <a:prstGeom prst="rect">
            <a:avLst/>
          </a:prstGeom>
          <a:solidFill>
            <a:schemeClr val="bg1"/>
          </a:solidFill>
          <a:ln w="9525">
            <a:solidFill>
              <a:schemeClr val="tx1"/>
            </a:solidFill>
          </a:ln>
        </p:spPr>
        <p:txBody>
          <a:bodyPr wrap="none" rtlCol="0">
            <a:spAutoFit/>
          </a:bodyPr>
          <a:lstStyle/>
          <a:p>
            <a:pPr algn="l"/>
            <a:r>
              <a:rPr lang="en-US"/>
              <a:t>Input/Output</a:t>
            </a:r>
          </a:p>
        </p:txBody>
      </p:sp>
      <p:pic>
        <p:nvPicPr>
          <p:cNvPr id="20484" name="Picture 4">
            <a:extLst>
              <a:ext uri="{FF2B5EF4-FFF2-40B4-BE49-F238E27FC236}">
                <a16:creationId xmlns:a16="http://schemas.microsoft.com/office/drawing/2014/main" id="{F12640FA-8F5F-0156-14B1-884F5D561A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083" y="1292307"/>
            <a:ext cx="2322016" cy="251469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D1E888D0-B78D-8F7D-216A-B5AE663784EB}"/>
              </a:ext>
            </a:extLst>
          </p:cNvPr>
          <p:cNvPicPr>
            <a:picLocks noChangeAspect="1"/>
          </p:cNvPicPr>
          <p:nvPr/>
        </p:nvPicPr>
        <p:blipFill rotWithShape="1">
          <a:blip r:embed="rId8">
            <a:alphaModFix amt="60000"/>
          </a:blip>
          <a:srcRect t="1" r="50144" b="52965"/>
          <a:stretch/>
        </p:blipFill>
        <p:spPr>
          <a:xfrm>
            <a:off x="4866436" y="4817773"/>
            <a:ext cx="2518226" cy="1952878"/>
          </a:xfrm>
          <a:prstGeom prst="roundRect">
            <a:avLst/>
          </a:prstGeom>
          <a:ln w="15875">
            <a:solidFill>
              <a:schemeClr val="tx1"/>
            </a:solidFill>
          </a:ln>
        </p:spPr>
      </p:pic>
      <p:sp>
        <p:nvSpPr>
          <p:cNvPr id="59" name="TextBox 58">
            <a:extLst>
              <a:ext uri="{FF2B5EF4-FFF2-40B4-BE49-F238E27FC236}">
                <a16:creationId xmlns:a16="http://schemas.microsoft.com/office/drawing/2014/main" id="{37EFF076-30A4-9B83-A18C-C3C646A388D2}"/>
              </a:ext>
            </a:extLst>
          </p:cNvPr>
          <p:cNvSpPr txBox="1"/>
          <p:nvPr/>
        </p:nvSpPr>
        <p:spPr>
          <a:xfrm>
            <a:off x="5246248" y="5543244"/>
            <a:ext cx="1903085" cy="369332"/>
          </a:xfrm>
          <a:prstGeom prst="rect">
            <a:avLst/>
          </a:prstGeom>
          <a:solidFill>
            <a:schemeClr val="bg1"/>
          </a:solidFill>
          <a:ln w="19050">
            <a:solidFill>
              <a:schemeClr val="tx1"/>
            </a:solidFill>
          </a:ln>
        </p:spPr>
        <p:txBody>
          <a:bodyPr wrap="none" rtlCol="0">
            <a:spAutoFit/>
          </a:bodyPr>
          <a:lstStyle/>
          <a:p>
            <a:pPr algn="l"/>
            <a:r>
              <a:rPr lang="en-US">
                <a:solidFill>
                  <a:schemeClr val="tx1">
                    <a:lumMod val="75000"/>
                    <a:lumOff val="25000"/>
                  </a:schemeClr>
                </a:solidFill>
              </a:rPr>
              <a:t>Runtime Options</a:t>
            </a:r>
          </a:p>
        </p:txBody>
      </p:sp>
      <p:pic>
        <p:nvPicPr>
          <p:cNvPr id="61" name="Picture 60">
            <a:extLst>
              <a:ext uri="{FF2B5EF4-FFF2-40B4-BE49-F238E27FC236}">
                <a16:creationId xmlns:a16="http://schemas.microsoft.com/office/drawing/2014/main" id="{B5D86973-66CF-766B-C249-1D8329AA7CB6}"/>
              </a:ext>
            </a:extLst>
          </p:cNvPr>
          <p:cNvPicPr>
            <a:picLocks noChangeAspect="1"/>
          </p:cNvPicPr>
          <p:nvPr/>
        </p:nvPicPr>
        <p:blipFill>
          <a:blip r:embed="rId9"/>
          <a:stretch>
            <a:fillRect/>
          </a:stretch>
        </p:blipFill>
        <p:spPr>
          <a:xfrm>
            <a:off x="8305936" y="1532458"/>
            <a:ext cx="3807941" cy="2227775"/>
          </a:xfrm>
          <a:prstGeom prst="ellipse">
            <a:avLst/>
          </a:prstGeom>
          <a:ln w="15875">
            <a:solidFill>
              <a:schemeClr val="tx1"/>
            </a:solidFill>
          </a:ln>
        </p:spPr>
      </p:pic>
      <p:sp>
        <p:nvSpPr>
          <p:cNvPr id="20487" name="TextBox 20486">
            <a:extLst>
              <a:ext uri="{FF2B5EF4-FFF2-40B4-BE49-F238E27FC236}">
                <a16:creationId xmlns:a16="http://schemas.microsoft.com/office/drawing/2014/main" id="{FFFFA3E4-3A55-E541-C4BB-C306415F73F9}"/>
              </a:ext>
            </a:extLst>
          </p:cNvPr>
          <p:cNvSpPr txBox="1"/>
          <p:nvPr/>
        </p:nvSpPr>
        <p:spPr>
          <a:xfrm>
            <a:off x="9818758" y="2461679"/>
            <a:ext cx="915700" cy="369332"/>
          </a:xfrm>
          <a:prstGeom prst="rect">
            <a:avLst/>
          </a:prstGeom>
          <a:solidFill>
            <a:schemeClr val="bg1"/>
          </a:solidFill>
          <a:ln w="19050">
            <a:solidFill>
              <a:schemeClr val="tx1"/>
            </a:solidFill>
          </a:ln>
        </p:spPr>
        <p:txBody>
          <a:bodyPr wrap="none" rtlCol="0">
            <a:spAutoFit/>
          </a:bodyPr>
          <a:lstStyle/>
          <a:p>
            <a:pPr algn="l"/>
            <a:r>
              <a:rPr lang="en-US">
                <a:solidFill>
                  <a:schemeClr val="tx1">
                    <a:lumMod val="75000"/>
                    <a:lumOff val="25000"/>
                  </a:schemeClr>
                </a:solidFill>
              </a:rPr>
              <a:t>Testing</a:t>
            </a:r>
          </a:p>
        </p:txBody>
      </p:sp>
      <p:sp>
        <p:nvSpPr>
          <p:cNvPr id="7" name="Oval 6">
            <a:extLst>
              <a:ext uri="{FF2B5EF4-FFF2-40B4-BE49-F238E27FC236}">
                <a16:creationId xmlns:a16="http://schemas.microsoft.com/office/drawing/2014/main" id="{49F11E4A-8FC7-844A-8589-61C9BC0D1EC7}"/>
              </a:ext>
            </a:extLst>
          </p:cNvPr>
          <p:cNvSpPr/>
          <p:nvPr/>
        </p:nvSpPr>
        <p:spPr>
          <a:xfrm>
            <a:off x="8278227" y="1367432"/>
            <a:ext cx="3913773" cy="2528246"/>
          </a:xfrm>
          <a:prstGeom prst="ellipse">
            <a:avLst/>
          </a:pr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0A97E9AD-8DC6-14C1-E6ED-40A675BF418A}"/>
              </a:ext>
            </a:extLst>
          </p:cNvPr>
          <p:cNvSpPr/>
          <p:nvPr/>
        </p:nvSpPr>
        <p:spPr>
          <a:xfrm>
            <a:off x="943976" y="3942843"/>
            <a:ext cx="3173071" cy="2915156"/>
          </a:xfrm>
          <a:prstGeom prst="ellipse">
            <a:avLst/>
          </a:pr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736A076-F0E7-91C9-AB47-A39640B7A735}"/>
              </a:ext>
            </a:extLst>
          </p:cNvPr>
          <p:cNvSpPr/>
          <p:nvPr/>
        </p:nvSpPr>
        <p:spPr>
          <a:xfrm>
            <a:off x="187449" y="1177458"/>
            <a:ext cx="2395684" cy="2678034"/>
          </a:xfrm>
          <a:prstGeom prst="rect">
            <a:avLst/>
          </a:pr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C966434-7B37-D79D-51C4-656B12446305}"/>
              </a:ext>
            </a:extLst>
          </p:cNvPr>
          <p:cNvSpPr/>
          <p:nvPr/>
        </p:nvSpPr>
        <p:spPr>
          <a:xfrm>
            <a:off x="4711788" y="4758451"/>
            <a:ext cx="2899713" cy="2127849"/>
          </a:xfrm>
          <a:prstGeom prst="rect">
            <a:avLst/>
          </a:pr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666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a:extLst>
              <a:ext uri="{FF2B5EF4-FFF2-40B4-BE49-F238E27FC236}">
                <a16:creationId xmlns:a16="http://schemas.microsoft.com/office/drawing/2014/main" id="{A6FDEC09-298D-690E-376A-99F77620C4BD}"/>
              </a:ext>
            </a:extLst>
          </p:cNvPr>
          <p:cNvPicPr>
            <a:picLocks noChangeAspect="1"/>
          </p:cNvPicPr>
          <p:nvPr/>
        </p:nvPicPr>
        <p:blipFill>
          <a:blip r:embed="rId2"/>
          <a:srcRect/>
          <a:stretch/>
        </p:blipFill>
        <p:spPr>
          <a:xfrm>
            <a:off x="4087845" y="1794936"/>
            <a:ext cx="4186438" cy="2242152"/>
          </a:xfrm>
          <a:prstGeom prst="rect">
            <a:avLst/>
          </a:prstGeom>
          <a:ln>
            <a:solidFill>
              <a:schemeClr val="tx1"/>
            </a:solidFill>
          </a:ln>
        </p:spPr>
      </p:pic>
      <p:sp>
        <p:nvSpPr>
          <p:cNvPr id="5" name="Slide Number Placeholder 4">
            <a:extLst>
              <a:ext uri="{FF2B5EF4-FFF2-40B4-BE49-F238E27FC236}">
                <a16:creationId xmlns:a16="http://schemas.microsoft.com/office/drawing/2014/main" id="{E7B1A432-31C2-535C-CAE8-38E708E13D94}"/>
              </a:ext>
            </a:extLst>
          </p:cNvPr>
          <p:cNvSpPr>
            <a:spLocks noGrp="1"/>
          </p:cNvSpPr>
          <p:nvPr>
            <p:ph type="sldNum" sz="quarter" idx="12"/>
          </p:nvPr>
        </p:nvSpPr>
        <p:spPr>
          <a:xfrm>
            <a:off x="9263743" y="6298440"/>
            <a:ext cx="2743200" cy="365125"/>
          </a:xfrm>
        </p:spPr>
        <p:txBody>
          <a:bodyPr/>
          <a:lstStyle/>
          <a:p>
            <a:fld id="{6078145F-DD4D-194F-AAD8-F6593843D0CB}" type="slidenum">
              <a:rPr lang="en-US" smtClean="0"/>
              <a:t>17</a:t>
            </a:fld>
            <a:endParaRPr lang="en-US"/>
          </a:p>
        </p:txBody>
      </p:sp>
      <p:grpSp>
        <p:nvGrpSpPr>
          <p:cNvPr id="21" name="Group 20">
            <a:extLst>
              <a:ext uri="{FF2B5EF4-FFF2-40B4-BE49-F238E27FC236}">
                <a16:creationId xmlns:a16="http://schemas.microsoft.com/office/drawing/2014/main" id="{02800EBB-6903-0285-73A1-71E48E3DB94A}"/>
              </a:ext>
            </a:extLst>
          </p:cNvPr>
          <p:cNvGrpSpPr/>
          <p:nvPr/>
        </p:nvGrpSpPr>
        <p:grpSpPr>
          <a:xfrm>
            <a:off x="4206236" y="2042326"/>
            <a:ext cx="3800942" cy="1876431"/>
            <a:chOff x="4206236" y="2042326"/>
            <a:chExt cx="3800942" cy="1876431"/>
          </a:xfrm>
        </p:grpSpPr>
        <p:sp>
          <p:nvSpPr>
            <p:cNvPr id="6" name="Rectangle 5">
              <a:extLst>
                <a:ext uri="{FF2B5EF4-FFF2-40B4-BE49-F238E27FC236}">
                  <a16:creationId xmlns:a16="http://schemas.microsoft.com/office/drawing/2014/main" id="{585BEA6F-9E05-6F1B-F811-CF7BDCA70C81}"/>
                </a:ext>
              </a:extLst>
            </p:cNvPr>
            <p:cNvSpPr/>
            <p:nvPr/>
          </p:nvSpPr>
          <p:spPr>
            <a:xfrm>
              <a:off x="5322944" y="2987417"/>
              <a:ext cx="2649982" cy="444076"/>
            </a:xfrm>
            <a:prstGeom prst="rect">
              <a:avLst/>
            </a:prstGeom>
            <a:solidFill>
              <a:schemeClr val="accent5">
                <a:lumMod val="20000"/>
                <a:lumOff val="80000"/>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F10709F-32E5-1A98-EC3F-229266F3B646}"/>
                </a:ext>
              </a:extLst>
            </p:cNvPr>
            <p:cNvSpPr/>
            <p:nvPr/>
          </p:nvSpPr>
          <p:spPr>
            <a:xfrm>
              <a:off x="4206236" y="2042326"/>
              <a:ext cx="2441699" cy="291460"/>
            </a:xfrm>
            <a:prstGeom prst="rect">
              <a:avLst/>
            </a:prstGeom>
            <a:solidFill>
              <a:schemeClr val="accent2">
                <a:lumMod val="40000"/>
                <a:lumOff val="60000"/>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9FAA75C-5A57-B3D2-5A23-AE51D4DC93C6}"/>
                </a:ext>
              </a:extLst>
            </p:cNvPr>
            <p:cNvSpPr/>
            <p:nvPr/>
          </p:nvSpPr>
          <p:spPr>
            <a:xfrm>
              <a:off x="4263902" y="2732726"/>
              <a:ext cx="1980380" cy="297553"/>
            </a:xfrm>
            <a:prstGeom prst="rect">
              <a:avLst/>
            </a:prstGeom>
            <a:solidFill>
              <a:schemeClr val="accent3">
                <a:lumMod val="40000"/>
                <a:lumOff val="60000"/>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B579F98-1EA7-92F9-15C9-71FAE183F4B1}"/>
                </a:ext>
              </a:extLst>
            </p:cNvPr>
            <p:cNvSpPr/>
            <p:nvPr/>
          </p:nvSpPr>
          <p:spPr>
            <a:xfrm>
              <a:off x="4263902" y="3678699"/>
              <a:ext cx="3743276" cy="240058"/>
            </a:xfrm>
            <a:prstGeom prst="rect">
              <a:avLst/>
            </a:prstGeom>
            <a:solidFill>
              <a:schemeClr val="accent4">
                <a:lumMod val="20000"/>
                <a:lumOff val="80000"/>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itle 1">
            <a:extLst>
              <a:ext uri="{FF2B5EF4-FFF2-40B4-BE49-F238E27FC236}">
                <a16:creationId xmlns:a16="http://schemas.microsoft.com/office/drawing/2014/main" id="{0FF203DB-0B32-D42F-6EC1-18669FB18A00}"/>
              </a:ext>
            </a:extLst>
          </p:cNvPr>
          <p:cNvSpPr txBox="1">
            <a:spLocks/>
          </p:cNvSpPr>
          <p:nvPr/>
        </p:nvSpPr>
        <p:spPr>
          <a:xfrm>
            <a:off x="1054443" y="1047703"/>
            <a:ext cx="5321643" cy="622790"/>
          </a:xfrm>
          <a:prstGeom prst="rect">
            <a:avLst/>
          </a:prstGeom>
        </p:spPr>
        <p:txBody>
          <a:bodyPr vert="horz" lIns="0" tIns="45720" rIns="0" bIns="45720" rtlCol="0" anchor="b" anchorCtr="0">
            <a:noAutofit/>
          </a:bodyPr>
          <a:lstStyle>
            <a:lvl1pPr algn="l" defTabSz="914400" rtl="0" eaLnBrk="1" latinLnBrk="0" hangingPunct="1">
              <a:lnSpc>
                <a:spcPct val="90000"/>
              </a:lnSpc>
              <a:spcBef>
                <a:spcPct val="0"/>
              </a:spcBef>
              <a:buNone/>
              <a:defRPr sz="3200" kern="1200">
                <a:solidFill>
                  <a:schemeClr val="tx1">
                    <a:lumMod val="85000"/>
                    <a:lumOff val="15000"/>
                  </a:schemeClr>
                </a:solidFill>
                <a:latin typeface="+mj-lt"/>
                <a:ea typeface="+mj-ea"/>
                <a:cs typeface="+mj-cs"/>
              </a:defRPr>
            </a:lvl1pPr>
          </a:lstStyle>
          <a:p>
            <a:r>
              <a:rPr lang="en-US"/>
              <a:t>Output Control: </a:t>
            </a:r>
            <a:r>
              <a:rPr lang="en-US" err="1"/>
              <a:t>user_nl_eam</a:t>
            </a:r>
            <a:endParaRPr lang="en-US"/>
          </a:p>
        </p:txBody>
      </p:sp>
      <p:sp>
        <p:nvSpPr>
          <p:cNvPr id="3" name="Rectangle 2">
            <a:extLst>
              <a:ext uri="{FF2B5EF4-FFF2-40B4-BE49-F238E27FC236}">
                <a16:creationId xmlns:a16="http://schemas.microsoft.com/office/drawing/2014/main" id="{C654D9E8-46DF-8CAE-3C9A-1B13B7B5EF38}"/>
              </a:ext>
            </a:extLst>
          </p:cNvPr>
          <p:cNvSpPr/>
          <p:nvPr/>
        </p:nvSpPr>
        <p:spPr>
          <a:xfrm>
            <a:off x="4226932" y="2998572"/>
            <a:ext cx="897003" cy="469556"/>
          </a:xfrm>
          <a:prstGeom prst="rect">
            <a:avLst/>
          </a:prstGeom>
          <a:solidFill>
            <a:srgbClr val="FFFF00">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724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1">
            <a:extLst>
              <a:ext uri="{FF2B5EF4-FFF2-40B4-BE49-F238E27FC236}">
                <a16:creationId xmlns:a16="http://schemas.microsoft.com/office/drawing/2014/main" id="{9F8B8065-701C-B341-E81E-B5A3034DFA9B}"/>
              </a:ext>
            </a:extLst>
          </p:cNvPr>
          <p:cNvSpPr>
            <a:spLocks noGrp="1"/>
          </p:cNvSpPr>
          <p:nvPr>
            <p:ph type="title"/>
          </p:nvPr>
        </p:nvSpPr>
        <p:spPr>
          <a:xfrm>
            <a:off x="1054443" y="1051560"/>
            <a:ext cx="10253244" cy="622790"/>
          </a:xfrm>
        </p:spPr>
        <p:txBody>
          <a:bodyPr/>
          <a:lstStyle/>
          <a:p>
            <a:r>
              <a:rPr lang="en-US"/>
              <a:t>Output Control: YAML</a:t>
            </a:r>
          </a:p>
        </p:txBody>
      </p:sp>
      <p:pic>
        <p:nvPicPr>
          <p:cNvPr id="74" name="Picture 73">
            <a:extLst>
              <a:ext uri="{FF2B5EF4-FFF2-40B4-BE49-F238E27FC236}">
                <a16:creationId xmlns:a16="http://schemas.microsoft.com/office/drawing/2014/main" id="{A6FDEC09-298D-690E-376A-99F77620C4BD}"/>
              </a:ext>
            </a:extLst>
          </p:cNvPr>
          <p:cNvPicPr>
            <a:picLocks noChangeAspect="1"/>
          </p:cNvPicPr>
          <p:nvPr/>
        </p:nvPicPr>
        <p:blipFill>
          <a:blip r:embed="rId2"/>
          <a:srcRect/>
          <a:stretch/>
        </p:blipFill>
        <p:spPr>
          <a:xfrm>
            <a:off x="4087845" y="1794936"/>
            <a:ext cx="4186438" cy="2242152"/>
          </a:xfrm>
          <a:prstGeom prst="rect">
            <a:avLst/>
          </a:prstGeom>
          <a:ln>
            <a:solidFill>
              <a:schemeClr val="tx1"/>
            </a:solidFill>
          </a:ln>
        </p:spPr>
      </p:pic>
      <p:sp>
        <p:nvSpPr>
          <p:cNvPr id="5" name="Slide Number Placeholder 4">
            <a:extLst>
              <a:ext uri="{FF2B5EF4-FFF2-40B4-BE49-F238E27FC236}">
                <a16:creationId xmlns:a16="http://schemas.microsoft.com/office/drawing/2014/main" id="{E7B1A432-31C2-535C-CAE8-38E708E13D94}"/>
              </a:ext>
            </a:extLst>
          </p:cNvPr>
          <p:cNvSpPr>
            <a:spLocks noGrp="1"/>
          </p:cNvSpPr>
          <p:nvPr>
            <p:ph type="sldNum" sz="quarter" idx="12"/>
          </p:nvPr>
        </p:nvSpPr>
        <p:spPr/>
        <p:txBody>
          <a:bodyPr/>
          <a:lstStyle/>
          <a:p>
            <a:fld id="{6078145F-DD4D-194F-AAD8-F6593843D0CB}" type="slidenum">
              <a:rPr lang="en-US" smtClean="0"/>
              <a:t>18</a:t>
            </a:fld>
            <a:endParaRPr lang="en-US"/>
          </a:p>
        </p:txBody>
      </p:sp>
      <p:pic>
        <p:nvPicPr>
          <p:cNvPr id="21" name="Picture 20">
            <a:extLst>
              <a:ext uri="{FF2B5EF4-FFF2-40B4-BE49-F238E27FC236}">
                <a16:creationId xmlns:a16="http://schemas.microsoft.com/office/drawing/2014/main" id="{FFA10611-E64B-21EA-8F69-600B873BEC00}"/>
              </a:ext>
            </a:extLst>
          </p:cNvPr>
          <p:cNvPicPr>
            <a:picLocks noChangeAspect="1"/>
          </p:cNvPicPr>
          <p:nvPr/>
        </p:nvPicPr>
        <p:blipFill rotWithShape="1">
          <a:blip r:embed="rId3"/>
          <a:srcRect t="4866" b="9034"/>
          <a:stretch/>
        </p:blipFill>
        <p:spPr>
          <a:xfrm>
            <a:off x="2971581" y="4456670"/>
            <a:ext cx="6248838" cy="2069307"/>
          </a:xfrm>
          <a:prstGeom prst="rect">
            <a:avLst/>
          </a:prstGeom>
          <a:ln>
            <a:solidFill>
              <a:schemeClr val="tx1"/>
            </a:solidFill>
          </a:ln>
        </p:spPr>
      </p:pic>
      <p:grpSp>
        <p:nvGrpSpPr>
          <p:cNvPr id="56" name="Group 55">
            <a:extLst>
              <a:ext uri="{FF2B5EF4-FFF2-40B4-BE49-F238E27FC236}">
                <a16:creationId xmlns:a16="http://schemas.microsoft.com/office/drawing/2014/main" id="{200F4A9C-3248-A779-7E12-F752560AAFEC}"/>
              </a:ext>
            </a:extLst>
          </p:cNvPr>
          <p:cNvGrpSpPr/>
          <p:nvPr/>
        </p:nvGrpSpPr>
        <p:grpSpPr>
          <a:xfrm>
            <a:off x="3451654" y="2998572"/>
            <a:ext cx="3392375" cy="3494453"/>
            <a:chOff x="3451654" y="2998572"/>
            <a:chExt cx="3392375" cy="3494453"/>
          </a:xfrm>
        </p:grpSpPr>
        <p:sp>
          <p:nvSpPr>
            <p:cNvPr id="53" name="Rectangle 52">
              <a:extLst>
                <a:ext uri="{FF2B5EF4-FFF2-40B4-BE49-F238E27FC236}">
                  <a16:creationId xmlns:a16="http://schemas.microsoft.com/office/drawing/2014/main" id="{F54C7473-5DC0-D95F-0A1E-6FEE3D0835FA}"/>
                </a:ext>
              </a:extLst>
            </p:cNvPr>
            <p:cNvSpPr/>
            <p:nvPr/>
          </p:nvSpPr>
          <p:spPr>
            <a:xfrm>
              <a:off x="4226932" y="2998572"/>
              <a:ext cx="897003" cy="469556"/>
            </a:xfrm>
            <a:prstGeom prst="rect">
              <a:avLst/>
            </a:prstGeom>
            <a:solidFill>
              <a:srgbClr val="FFFF00">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BAC1FDF8-0519-3723-0B9B-658334AB8721}"/>
                </a:ext>
              </a:extLst>
            </p:cNvPr>
            <p:cNvSpPr/>
            <p:nvPr/>
          </p:nvSpPr>
          <p:spPr>
            <a:xfrm>
              <a:off x="3451654" y="6030097"/>
              <a:ext cx="3392375" cy="462928"/>
            </a:xfrm>
            <a:prstGeom prst="rect">
              <a:avLst/>
            </a:prstGeom>
            <a:solidFill>
              <a:srgbClr val="FFFF00">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74570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1">
            <a:extLst>
              <a:ext uri="{FF2B5EF4-FFF2-40B4-BE49-F238E27FC236}">
                <a16:creationId xmlns:a16="http://schemas.microsoft.com/office/drawing/2014/main" id="{9F8B8065-701C-B341-E81E-B5A3034DFA9B}"/>
              </a:ext>
            </a:extLst>
          </p:cNvPr>
          <p:cNvSpPr>
            <a:spLocks noGrp="1"/>
          </p:cNvSpPr>
          <p:nvPr>
            <p:ph type="title"/>
          </p:nvPr>
        </p:nvSpPr>
        <p:spPr>
          <a:xfrm>
            <a:off x="1054443" y="1051560"/>
            <a:ext cx="10253244" cy="622790"/>
          </a:xfrm>
        </p:spPr>
        <p:txBody>
          <a:bodyPr/>
          <a:lstStyle/>
          <a:p>
            <a:r>
              <a:rPr lang="en-US"/>
              <a:t>Output Control: YAML</a:t>
            </a:r>
          </a:p>
        </p:txBody>
      </p:sp>
      <p:pic>
        <p:nvPicPr>
          <p:cNvPr id="74" name="Picture 73">
            <a:extLst>
              <a:ext uri="{FF2B5EF4-FFF2-40B4-BE49-F238E27FC236}">
                <a16:creationId xmlns:a16="http://schemas.microsoft.com/office/drawing/2014/main" id="{A6FDEC09-298D-690E-376A-99F77620C4BD}"/>
              </a:ext>
            </a:extLst>
          </p:cNvPr>
          <p:cNvPicPr>
            <a:picLocks noChangeAspect="1"/>
          </p:cNvPicPr>
          <p:nvPr/>
        </p:nvPicPr>
        <p:blipFill>
          <a:blip r:embed="rId2"/>
          <a:srcRect/>
          <a:stretch/>
        </p:blipFill>
        <p:spPr>
          <a:xfrm>
            <a:off x="4087845" y="1794936"/>
            <a:ext cx="4186438" cy="2242152"/>
          </a:xfrm>
          <a:prstGeom prst="rect">
            <a:avLst/>
          </a:prstGeom>
          <a:ln>
            <a:solidFill>
              <a:schemeClr val="tx1"/>
            </a:solidFill>
          </a:ln>
        </p:spPr>
      </p:pic>
      <p:sp>
        <p:nvSpPr>
          <p:cNvPr id="5" name="Slide Number Placeholder 4">
            <a:extLst>
              <a:ext uri="{FF2B5EF4-FFF2-40B4-BE49-F238E27FC236}">
                <a16:creationId xmlns:a16="http://schemas.microsoft.com/office/drawing/2014/main" id="{E7B1A432-31C2-535C-CAE8-38E708E13D94}"/>
              </a:ext>
            </a:extLst>
          </p:cNvPr>
          <p:cNvSpPr>
            <a:spLocks noGrp="1"/>
          </p:cNvSpPr>
          <p:nvPr>
            <p:ph type="sldNum" sz="quarter" idx="12"/>
          </p:nvPr>
        </p:nvSpPr>
        <p:spPr>
          <a:xfrm>
            <a:off x="9263743" y="6298440"/>
            <a:ext cx="2743200" cy="365125"/>
          </a:xfrm>
        </p:spPr>
        <p:txBody>
          <a:bodyPr/>
          <a:lstStyle/>
          <a:p>
            <a:fld id="{6078145F-DD4D-194F-AAD8-F6593843D0CB}" type="slidenum">
              <a:rPr lang="en-US" smtClean="0"/>
              <a:t>19</a:t>
            </a:fld>
            <a:endParaRPr lang="en-US"/>
          </a:p>
        </p:txBody>
      </p:sp>
      <p:pic>
        <p:nvPicPr>
          <p:cNvPr id="2" name="Picture 1">
            <a:extLst>
              <a:ext uri="{FF2B5EF4-FFF2-40B4-BE49-F238E27FC236}">
                <a16:creationId xmlns:a16="http://schemas.microsoft.com/office/drawing/2014/main" id="{4A066906-FCE9-2D04-16E1-228A05A1CC94}"/>
              </a:ext>
            </a:extLst>
          </p:cNvPr>
          <p:cNvPicPr>
            <a:picLocks noChangeAspect="1"/>
          </p:cNvPicPr>
          <p:nvPr/>
        </p:nvPicPr>
        <p:blipFill rotWithShape="1">
          <a:blip r:embed="rId3"/>
          <a:srcRect r="2395" b="18483"/>
          <a:stretch/>
        </p:blipFill>
        <p:spPr>
          <a:xfrm>
            <a:off x="6549260" y="4245450"/>
            <a:ext cx="4682135" cy="2505456"/>
          </a:xfrm>
          <a:prstGeom prst="rect">
            <a:avLst/>
          </a:prstGeom>
          <a:ln>
            <a:solidFill>
              <a:schemeClr val="tx1"/>
            </a:solidFill>
          </a:ln>
        </p:spPr>
      </p:pic>
      <p:pic>
        <p:nvPicPr>
          <p:cNvPr id="3" name="Picture 2">
            <a:extLst>
              <a:ext uri="{FF2B5EF4-FFF2-40B4-BE49-F238E27FC236}">
                <a16:creationId xmlns:a16="http://schemas.microsoft.com/office/drawing/2014/main" id="{7917866B-B424-C617-7A6A-50C3AECA9776}"/>
              </a:ext>
            </a:extLst>
          </p:cNvPr>
          <p:cNvPicPr>
            <a:picLocks noChangeAspect="1"/>
          </p:cNvPicPr>
          <p:nvPr/>
        </p:nvPicPr>
        <p:blipFill rotWithShape="1">
          <a:blip r:embed="rId4"/>
          <a:srcRect r="11952" b="19272"/>
          <a:stretch/>
        </p:blipFill>
        <p:spPr>
          <a:xfrm>
            <a:off x="1061452" y="4248918"/>
            <a:ext cx="4774875" cy="2504954"/>
          </a:xfrm>
          <a:prstGeom prst="rect">
            <a:avLst/>
          </a:prstGeom>
          <a:ln>
            <a:solidFill>
              <a:schemeClr val="tx1"/>
            </a:solidFill>
          </a:ln>
        </p:spPr>
      </p:pic>
      <p:grpSp>
        <p:nvGrpSpPr>
          <p:cNvPr id="4" name="Group 3">
            <a:extLst>
              <a:ext uri="{FF2B5EF4-FFF2-40B4-BE49-F238E27FC236}">
                <a16:creationId xmlns:a16="http://schemas.microsoft.com/office/drawing/2014/main" id="{1F19579D-C30E-1C0E-6E43-4458F482B08A}"/>
              </a:ext>
            </a:extLst>
          </p:cNvPr>
          <p:cNvGrpSpPr/>
          <p:nvPr/>
        </p:nvGrpSpPr>
        <p:grpSpPr>
          <a:xfrm>
            <a:off x="1646975" y="2987417"/>
            <a:ext cx="7090942" cy="2645769"/>
            <a:chOff x="1646975" y="3094511"/>
            <a:chExt cx="7090942" cy="2645769"/>
          </a:xfrm>
        </p:grpSpPr>
        <p:sp>
          <p:nvSpPr>
            <p:cNvPr id="6" name="Rectangle 5">
              <a:extLst>
                <a:ext uri="{FF2B5EF4-FFF2-40B4-BE49-F238E27FC236}">
                  <a16:creationId xmlns:a16="http://schemas.microsoft.com/office/drawing/2014/main" id="{585BEA6F-9E05-6F1B-F811-CF7BDCA70C81}"/>
                </a:ext>
              </a:extLst>
            </p:cNvPr>
            <p:cNvSpPr/>
            <p:nvPr/>
          </p:nvSpPr>
          <p:spPr>
            <a:xfrm>
              <a:off x="5322944" y="3094511"/>
              <a:ext cx="2649982" cy="444076"/>
            </a:xfrm>
            <a:prstGeom prst="rect">
              <a:avLst/>
            </a:prstGeom>
            <a:solidFill>
              <a:schemeClr val="accent5">
                <a:lumMod val="20000"/>
                <a:lumOff val="80000"/>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F6472E8-8D96-8083-09FB-D83402638F80}"/>
                </a:ext>
              </a:extLst>
            </p:cNvPr>
            <p:cNvSpPr/>
            <p:nvPr/>
          </p:nvSpPr>
          <p:spPr>
            <a:xfrm>
              <a:off x="1646975" y="5163904"/>
              <a:ext cx="633258" cy="576376"/>
            </a:xfrm>
            <a:prstGeom prst="rect">
              <a:avLst/>
            </a:prstGeom>
            <a:solidFill>
              <a:schemeClr val="accent5">
                <a:lumMod val="20000"/>
                <a:lumOff val="80000"/>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D30553E-875E-CB27-904D-6A6F7A5F4C78}"/>
                </a:ext>
              </a:extLst>
            </p:cNvPr>
            <p:cNvSpPr/>
            <p:nvPr/>
          </p:nvSpPr>
          <p:spPr>
            <a:xfrm>
              <a:off x="7179982" y="5160170"/>
              <a:ext cx="1557935" cy="576376"/>
            </a:xfrm>
            <a:prstGeom prst="rect">
              <a:avLst/>
            </a:prstGeom>
            <a:solidFill>
              <a:schemeClr val="accent5">
                <a:lumMod val="20000"/>
                <a:lumOff val="80000"/>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59C7F0FE-D1C4-0803-D6A6-DBF7ACF85654}"/>
              </a:ext>
            </a:extLst>
          </p:cNvPr>
          <p:cNvGrpSpPr/>
          <p:nvPr/>
        </p:nvGrpSpPr>
        <p:grpSpPr>
          <a:xfrm>
            <a:off x="1101065" y="2042326"/>
            <a:ext cx="8261909" cy="3809258"/>
            <a:chOff x="1101065" y="2149420"/>
            <a:chExt cx="8261909" cy="3809258"/>
          </a:xfrm>
        </p:grpSpPr>
        <p:sp>
          <p:nvSpPr>
            <p:cNvPr id="10" name="Rectangle 9">
              <a:extLst>
                <a:ext uri="{FF2B5EF4-FFF2-40B4-BE49-F238E27FC236}">
                  <a16:creationId xmlns:a16="http://schemas.microsoft.com/office/drawing/2014/main" id="{AF10709F-32E5-1A98-EC3F-229266F3B646}"/>
                </a:ext>
              </a:extLst>
            </p:cNvPr>
            <p:cNvSpPr/>
            <p:nvPr/>
          </p:nvSpPr>
          <p:spPr>
            <a:xfrm>
              <a:off x="4206236" y="2149420"/>
              <a:ext cx="2441699" cy="291460"/>
            </a:xfrm>
            <a:prstGeom prst="rect">
              <a:avLst/>
            </a:prstGeom>
            <a:solidFill>
              <a:schemeClr val="accent2">
                <a:lumMod val="40000"/>
                <a:lumOff val="60000"/>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304B85C-2DEA-CFE7-EAAE-18FFC7D32EF6}"/>
                </a:ext>
              </a:extLst>
            </p:cNvPr>
            <p:cNvSpPr/>
            <p:nvPr/>
          </p:nvSpPr>
          <p:spPr>
            <a:xfrm>
              <a:off x="6554926" y="5804684"/>
              <a:ext cx="2808048" cy="152482"/>
            </a:xfrm>
            <a:prstGeom prst="rect">
              <a:avLst/>
            </a:prstGeom>
            <a:solidFill>
              <a:schemeClr val="accent2">
                <a:lumMod val="40000"/>
                <a:lumOff val="60000"/>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5513CE8-5F53-424C-4E38-15272788BF01}"/>
                </a:ext>
              </a:extLst>
            </p:cNvPr>
            <p:cNvSpPr/>
            <p:nvPr/>
          </p:nvSpPr>
          <p:spPr>
            <a:xfrm>
              <a:off x="1101065" y="5739714"/>
              <a:ext cx="2551140" cy="218964"/>
            </a:xfrm>
            <a:prstGeom prst="rect">
              <a:avLst/>
            </a:prstGeom>
            <a:solidFill>
              <a:schemeClr val="accent2">
                <a:lumMod val="40000"/>
                <a:lumOff val="60000"/>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32957F1B-CE86-4FF0-7472-4049A17F08E5}"/>
              </a:ext>
            </a:extLst>
          </p:cNvPr>
          <p:cNvGrpSpPr/>
          <p:nvPr/>
        </p:nvGrpSpPr>
        <p:grpSpPr>
          <a:xfrm>
            <a:off x="1316840" y="2732726"/>
            <a:ext cx="7796814" cy="3981257"/>
            <a:chOff x="1316840" y="2839820"/>
            <a:chExt cx="7796814" cy="3981257"/>
          </a:xfrm>
        </p:grpSpPr>
        <p:sp>
          <p:nvSpPr>
            <p:cNvPr id="14" name="Rectangle 13">
              <a:extLst>
                <a:ext uri="{FF2B5EF4-FFF2-40B4-BE49-F238E27FC236}">
                  <a16:creationId xmlns:a16="http://schemas.microsoft.com/office/drawing/2014/main" id="{A9FAA75C-5A57-B3D2-5A23-AE51D4DC93C6}"/>
                </a:ext>
              </a:extLst>
            </p:cNvPr>
            <p:cNvSpPr/>
            <p:nvPr/>
          </p:nvSpPr>
          <p:spPr>
            <a:xfrm>
              <a:off x="4263902" y="2839820"/>
              <a:ext cx="1980380" cy="297553"/>
            </a:xfrm>
            <a:prstGeom prst="rect">
              <a:avLst/>
            </a:prstGeom>
            <a:solidFill>
              <a:schemeClr val="accent3">
                <a:lumMod val="40000"/>
                <a:lumOff val="60000"/>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EA0EE1D-0FE1-D962-FEA8-EA614FEAA284}"/>
                </a:ext>
              </a:extLst>
            </p:cNvPr>
            <p:cNvSpPr/>
            <p:nvPr/>
          </p:nvSpPr>
          <p:spPr>
            <a:xfrm>
              <a:off x="6832198" y="6333195"/>
              <a:ext cx="1304877" cy="241046"/>
            </a:xfrm>
            <a:prstGeom prst="rect">
              <a:avLst/>
            </a:prstGeom>
            <a:solidFill>
              <a:schemeClr val="accent3">
                <a:lumMod val="40000"/>
                <a:lumOff val="60000"/>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4A4EE5C-EE70-468B-384A-981AA278F274}"/>
                </a:ext>
              </a:extLst>
            </p:cNvPr>
            <p:cNvSpPr/>
            <p:nvPr/>
          </p:nvSpPr>
          <p:spPr>
            <a:xfrm>
              <a:off x="1316840" y="6331718"/>
              <a:ext cx="1304877" cy="241046"/>
            </a:xfrm>
            <a:prstGeom prst="rect">
              <a:avLst/>
            </a:prstGeom>
            <a:solidFill>
              <a:schemeClr val="accent3">
                <a:lumMod val="40000"/>
                <a:lumOff val="60000"/>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2185CEA-740F-262D-6BEB-70FE95C751CC}"/>
                </a:ext>
              </a:extLst>
            </p:cNvPr>
            <p:cNvSpPr/>
            <p:nvPr/>
          </p:nvSpPr>
          <p:spPr>
            <a:xfrm>
              <a:off x="6832198" y="6544172"/>
              <a:ext cx="2281456" cy="241046"/>
            </a:xfrm>
            <a:prstGeom prst="rect">
              <a:avLst/>
            </a:prstGeom>
            <a:solidFill>
              <a:schemeClr val="accent3">
                <a:lumMod val="40000"/>
                <a:lumOff val="60000"/>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AC04F9B-5A43-6540-7CB0-C8E91AC5A4B1}"/>
                </a:ext>
              </a:extLst>
            </p:cNvPr>
            <p:cNvSpPr/>
            <p:nvPr/>
          </p:nvSpPr>
          <p:spPr>
            <a:xfrm>
              <a:off x="1316840" y="6580031"/>
              <a:ext cx="2462556" cy="241046"/>
            </a:xfrm>
            <a:prstGeom prst="rect">
              <a:avLst/>
            </a:prstGeom>
            <a:solidFill>
              <a:schemeClr val="accent3">
                <a:lumMod val="40000"/>
                <a:lumOff val="60000"/>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F0DDFC8C-02BA-F996-A0E7-38C977E135C7}"/>
              </a:ext>
            </a:extLst>
          </p:cNvPr>
          <p:cNvGrpSpPr/>
          <p:nvPr/>
        </p:nvGrpSpPr>
        <p:grpSpPr>
          <a:xfrm>
            <a:off x="1118399" y="3678699"/>
            <a:ext cx="7441068" cy="827064"/>
            <a:chOff x="1118399" y="3785793"/>
            <a:chExt cx="7441068" cy="827064"/>
          </a:xfrm>
        </p:grpSpPr>
        <p:sp>
          <p:nvSpPr>
            <p:cNvPr id="20" name="Rectangle 19">
              <a:extLst>
                <a:ext uri="{FF2B5EF4-FFF2-40B4-BE49-F238E27FC236}">
                  <a16:creationId xmlns:a16="http://schemas.microsoft.com/office/drawing/2014/main" id="{AB579F98-1EA7-92F9-15C9-71FAE183F4B1}"/>
                </a:ext>
              </a:extLst>
            </p:cNvPr>
            <p:cNvSpPr/>
            <p:nvPr/>
          </p:nvSpPr>
          <p:spPr>
            <a:xfrm>
              <a:off x="4263902" y="3785793"/>
              <a:ext cx="3743276" cy="240058"/>
            </a:xfrm>
            <a:prstGeom prst="rect">
              <a:avLst/>
            </a:prstGeom>
            <a:solidFill>
              <a:schemeClr val="accent4">
                <a:lumMod val="20000"/>
                <a:lumOff val="80000"/>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646917C-BBB5-A398-03B8-E3FD214317F8}"/>
                </a:ext>
              </a:extLst>
            </p:cNvPr>
            <p:cNvSpPr/>
            <p:nvPr/>
          </p:nvSpPr>
          <p:spPr>
            <a:xfrm>
              <a:off x="1118399" y="4352544"/>
              <a:ext cx="2336956" cy="218965"/>
            </a:xfrm>
            <a:prstGeom prst="rect">
              <a:avLst/>
            </a:prstGeom>
            <a:solidFill>
              <a:schemeClr val="accent4">
                <a:lumMod val="20000"/>
                <a:lumOff val="80000"/>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74084A1-99E2-DA2A-07AF-D9AA968CE5F7}"/>
                </a:ext>
              </a:extLst>
            </p:cNvPr>
            <p:cNvSpPr/>
            <p:nvPr/>
          </p:nvSpPr>
          <p:spPr>
            <a:xfrm>
              <a:off x="6549260" y="4393892"/>
              <a:ext cx="2010207" cy="218965"/>
            </a:xfrm>
            <a:prstGeom prst="rect">
              <a:avLst/>
            </a:prstGeom>
            <a:solidFill>
              <a:schemeClr val="accent4">
                <a:lumMod val="20000"/>
                <a:lumOff val="80000"/>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8498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8" name="Picture 6" descr="Texture Sky by xRainbowScribblex on DeviantArt">
            <a:extLst>
              <a:ext uri="{FF2B5EF4-FFF2-40B4-BE49-F238E27FC236}">
                <a16:creationId xmlns:a16="http://schemas.microsoft.com/office/drawing/2014/main" id="{D45C1D62-3BE9-7897-A7D8-CC10AD429697}"/>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963848" y="3999001"/>
            <a:ext cx="3058213" cy="2771649"/>
          </a:xfrm>
          <a:prstGeom prst="ellipse">
            <a:avLst/>
          </a:prstGeom>
          <a:noFill/>
          <a:extLst>
            <a:ext uri="{909E8E84-426E-40DD-AFC4-6F175D3DCCD1}">
              <a14:hiddenFill xmlns:a14="http://schemas.microsoft.com/office/drawing/2010/main">
                <a:solidFill>
                  <a:srgbClr val="FFFFFF"/>
                </a:solidFill>
              </a14:hiddenFill>
            </a:ext>
          </a:extLst>
        </p:spPr>
      </p:pic>
      <p:sp>
        <p:nvSpPr>
          <p:cNvPr id="20483" name="Rectangle 20482">
            <a:extLst>
              <a:ext uri="{FF2B5EF4-FFF2-40B4-BE49-F238E27FC236}">
                <a16:creationId xmlns:a16="http://schemas.microsoft.com/office/drawing/2014/main" id="{42BAC865-03A2-3FBD-A0BA-C3A0DFB5AC02}"/>
              </a:ext>
            </a:extLst>
          </p:cNvPr>
          <p:cNvSpPr/>
          <p:nvPr/>
        </p:nvSpPr>
        <p:spPr>
          <a:xfrm>
            <a:off x="10276608" y="6183114"/>
            <a:ext cx="1730335" cy="58754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2" name="Picture 2" descr="Byte bits computer - Free Stock Illustrations | Creazilla">
            <a:extLst>
              <a:ext uri="{FF2B5EF4-FFF2-40B4-BE49-F238E27FC236}">
                <a16:creationId xmlns:a16="http://schemas.microsoft.com/office/drawing/2014/main" id="{922B2A87-7D02-9664-3969-8BBEBC249C26}"/>
              </a:ext>
            </a:extLst>
          </p:cNvPr>
          <p:cNvPicPr>
            <a:picLocks noChangeAspect="1" noChangeArrowheads="1"/>
          </p:cNvPicPr>
          <p:nvPr/>
        </p:nvPicPr>
        <p:blipFill>
          <a:blip r:embed="rId4">
            <a:alphaModFix amt="66000"/>
            <a:extLst>
              <a:ext uri="{28A0092B-C50C-407E-A947-70E740481C1C}">
                <a14:useLocalDpi xmlns:a14="http://schemas.microsoft.com/office/drawing/2010/main" val="0"/>
              </a:ext>
            </a:extLst>
          </a:blip>
          <a:srcRect/>
          <a:stretch>
            <a:fillRect/>
          </a:stretch>
        </p:blipFill>
        <p:spPr bwMode="auto">
          <a:xfrm>
            <a:off x="8716559" y="4048473"/>
            <a:ext cx="2649439" cy="2582770"/>
          </a:xfrm>
          <a:prstGeom prst="ellipse">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F9976E46-24D6-42F0-ABDE-2FADA297D6FD}"/>
              </a:ext>
            </a:extLst>
          </p:cNvPr>
          <p:cNvSpPr>
            <a:spLocks noChangeAspect="1"/>
          </p:cNvSpPr>
          <p:nvPr/>
        </p:nvSpPr>
        <p:spPr>
          <a:xfrm>
            <a:off x="4499068" y="1174456"/>
            <a:ext cx="3193864" cy="3188115"/>
          </a:xfrm>
          <a:prstGeom prst="ellips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t>EAMxx</a:t>
            </a:r>
            <a:r>
              <a:rPr lang="en-US"/>
              <a:t> Atmosphere Driver</a:t>
            </a:r>
          </a:p>
        </p:txBody>
      </p:sp>
      <p:sp>
        <p:nvSpPr>
          <p:cNvPr id="8" name="Oval 7">
            <a:extLst>
              <a:ext uri="{FF2B5EF4-FFF2-40B4-BE49-F238E27FC236}">
                <a16:creationId xmlns:a16="http://schemas.microsoft.com/office/drawing/2014/main" id="{D9ABBB14-2DED-4B97-D661-96D2264034AB}"/>
              </a:ext>
            </a:extLst>
          </p:cNvPr>
          <p:cNvSpPr/>
          <p:nvPr/>
        </p:nvSpPr>
        <p:spPr>
          <a:xfrm>
            <a:off x="963849" y="3999001"/>
            <a:ext cx="3058213" cy="2771656"/>
          </a:xfrm>
          <a:prstGeom prst="ellipse">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Physical</a:t>
            </a:r>
          </a:p>
          <a:p>
            <a:pPr algn="ctr"/>
            <a:r>
              <a:rPr lang="en-US">
                <a:solidFill>
                  <a:schemeClr val="tx1"/>
                </a:solidFill>
              </a:rPr>
              <a:t>Processes</a:t>
            </a:r>
          </a:p>
        </p:txBody>
      </p:sp>
      <p:cxnSp>
        <p:nvCxnSpPr>
          <p:cNvPr id="13" name="Straight Connector 12">
            <a:extLst>
              <a:ext uri="{FF2B5EF4-FFF2-40B4-BE49-F238E27FC236}">
                <a16:creationId xmlns:a16="http://schemas.microsoft.com/office/drawing/2014/main" id="{CC9B38AF-74D7-6317-930B-AEF7E77CF751}"/>
              </a:ext>
            </a:extLst>
          </p:cNvPr>
          <p:cNvCxnSpPr>
            <a:cxnSpLocks/>
            <a:stCxn id="6" idx="2"/>
          </p:cNvCxnSpPr>
          <p:nvPr/>
        </p:nvCxnSpPr>
        <p:spPr>
          <a:xfrm flipH="1">
            <a:off x="2627975" y="2768514"/>
            <a:ext cx="1871093" cy="0"/>
          </a:xfrm>
          <a:prstGeom prst="line">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DA505FA-3BB9-F64A-F263-C4BC207AC8DD}"/>
              </a:ext>
            </a:extLst>
          </p:cNvPr>
          <p:cNvCxnSpPr>
            <a:cxnSpLocks/>
            <a:stCxn id="6" idx="3"/>
            <a:endCxn id="8" idx="7"/>
          </p:cNvCxnSpPr>
          <p:nvPr/>
        </p:nvCxnSpPr>
        <p:spPr>
          <a:xfrm flipH="1">
            <a:off x="3574197" y="3895682"/>
            <a:ext cx="1392602" cy="509219"/>
          </a:xfrm>
          <a:prstGeom prst="line">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BB5AE47-E547-122A-A18B-D0FA56AF561D}"/>
              </a:ext>
            </a:extLst>
          </p:cNvPr>
          <p:cNvCxnSpPr>
            <a:cxnSpLocks/>
            <a:stCxn id="6" idx="4"/>
          </p:cNvCxnSpPr>
          <p:nvPr/>
        </p:nvCxnSpPr>
        <p:spPr>
          <a:xfrm>
            <a:off x="6096000" y="4362571"/>
            <a:ext cx="0" cy="386341"/>
          </a:xfrm>
          <a:prstGeom prst="line">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BFF3261-6190-8237-4E95-F5FDF0189DD4}"/>
              </a:ext>
            </a:extLst>
          </p:cNvPr>
          <p:cNvCxnSpPr>
            <a:cxnSpLocks/>
            <a:stCxn id="6" idx="5"/>
          </p:cNvCxnSpPr>
          <p:nvPr/>
        </p:nvCxnSpPr>
        <p:spPr>
          <a:xfrm>
            <a:off x="7225201" y="3895682"/>
            <a:ext cx="1528813" cy="786641"/>
          </a:xfrm>
          <a:prstGeom prst="line">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80DA919-FA2C-E2BE-0381-291CFADA36E7}"/>
              </a:ext>
            </a:extLst>
          </p:cNvPr>
          <p:cNvCxnSpPr>
            <a:cxnSpLocks/>
            <a:endCxn id="61" idx="2"/>
          </p:cNvCxnSpPr>
          <p:nvPr/>
        </p:nvCxnSpPr>
        <p:spPr>
          <a:xfrm>
            <a:off x="7692932" y="2646346"/>
            <a:ext cx="613004" cy="0"/>
          </a:xfrm>
          <a:prstGeom prst="line">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7" name="Picture 10">
            <a:extLst>
              <a:ext uri="{FF2B5EF4-FFF2-40B4-BE49-F238E27FC236}">
                <a16:creationId xmlns:a16="http://schemas.microsoft.com/office/drawing/2014/main" id="{5F004EF3-CE18-5972-AA9E-47577286B7C6}"/>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4186" t="8084"/>
          <a:stretch/>
        </p:blipFill>
        <p:spPr bwMode="auto">
          <a:xfrm>
            <a:off x="2888978" y="4518953"/>
            <a:ext cx="978789" cy="918891"/>
          </a:xfrm>
          <a:prstGeom prst="rect">
            <a:avLst/>
          </a:prstGeom>
          <a:noFill/>
          <a:extLst>
            <a:ext uri="{909E8E84-426E-40dd-AFC4-6F175D3DCCD1}">
              <a14:hiddenFill xmlns="" xmlns:a14="http://schemas.microsoft.com/office/drawing/2010/main">
                <a:solidFill>
                  <a:srgbClr val="FFFFFF"/>
                </a:solidFill>
              </a14:hiddenFill>
            </a:ext>
          </a:extLst>
        </p:spPr>
      </p:pic>
      <p:pic>
        <p:nvPicPr>
          <p:cNvPr id="28" name="Picture 6" descr="Image result for rain cloud sketch">
            <a:extLst>
              <a:ext uri="{FF2B5EF4-FFF2-40B4-BE49-F238E27FC236}">
                <a16:creationId xmlns:a16="http://schemas.microsoft.com/office/drawing/2014/main" id="{8EF0E50B-812A-7F42-E7FB-E5B2C369054B}"/>
              </a:ext>
            </a:extLst>
          </p:cNvPr>
          <p:cNvPicPr>
            <a:picLocks noChangeAspect="1" noChangeArrowheads="1"/>
          </p:cNvPicPr>
          <p:nvPr/>
        </p:nvPicPr>
        <p:blipFill>
          <a:blip r:embed="rId6" cstate="screen">
            <a:clrChange>
              <a:clrFrom>
                <a:srgbClr val="FEFEF4"/>
              </a:clrFrom>
              <a:clrTo>
                <a:srgbClr val="FEFEF4">
                  <a:alpha val="0"/>
                </a:srgbClr>
              </a:clrTo>
            </a:clrChange>
            <a:extLst>
              <a:ext uri="{28A0092B-C50C-407E-A947-70E740481C1C}">
                <a14:useLocalDpi xmlns:a14="http://schemas.microsoft.com/office/drawing/2010/main"/>
              </a:ext>
            </a:extLst>
          </a:blip>
          <a:srcRect/>
          <a:stretch>
            <a:fillRect/>
          </a:stretch>
        </p:blipFill>
        <p:spPr bwMode="auto">
          <a:xfrm>
            <a:off x="2583132" y="5727910"/>
            <a:ext cx="885507" cy="918892"/>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ED019634-25B2-0402-1320-1131E09396DB}"/>
              </a:ext>
            </a:extLst>
          </p:cNvPr>
          <p:cNvGrpSpPr/>
          <p:nvPr/>
        </p:nvGrpSpPr>
        <p:grpSpPr>
          <a:xfrm>
            <a:off x="1506492" y="5805337"/>
            <a:ext cx="885507" cy="382019"/>
            <a:chOff x="5350576" y="4007580"/>
            <a:chExt cx="1257306" cy="428923"/>
          </a:xfrm>
        </p:grpSpPr>
        <p:sp>
          <p:nvSpPr>
            <p:cNvPr id="30" name="Arc 29">
              <a:extLst>
                <a:ext uri="{FF2B5EF4-FFF2-40B4-BE49-F238E27FC236}">
                  <a16:creationId xmlns:a16="http://schemas.microsoft.com/office/drawing/2014/main" id="{98966D72-E504-01A2-E4B1-8465688FC0EA}"/>
                </a:ext>
              </a:extLst>
            </p:cNvPr>
            <p:cNvSpPr/>
            <p:nvPr/>
          </p:nvSpPr>
          <p:spPr>
            <a:xfrm>
              <a:off x="5498215" y="4012343"/>
              <a:ext cx="371475" cy="414638"/>
            </a:xfrm>
            <a:prstGeom prst="arc">
              <a:avLst>
                <a:gd name="adj1" fmla="val 16200000"/>
                <a:gd name="adj2" fmla="val 5243846"/>
              </a:avLst>
            </a:prstGeom>
            <a:ln w="38100" cmpd="sng">
              <a:solidFill>
                <a:schemeClr val="tx1"/>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Arc 30">
              <a:extLst>
                <a:ext uri="{FF2B5EF4-FFF2-40B4-BE49-F238E27FC236}">
                  <a16:creationId xmlns:a16="http://schemas.microsoft.com/office/drawing/2014/main" id="{921EBCBE-C131-AF57-1809-4CE29283C081}"/>
                </a:ext>
              </a:extLst>
            </p:cNvPr>
            <p:cNvSpPr/>
            <p:nvPr/>
          </p:nvSpPr>
          <p:spPr>
            <a:xfrm rot="10800000">
              <a:off x="5350576" y="4007580"/>
              <a:ext cx="371475" cy="414638"/>
            </a:xfrm>
            <a:prstGeom prst="arc">
              <a:avLst>
                <a:gd name="adj1" fmla="val 16200000"/>
                <a:gd name="adj2" fmla="val 5243846"/>
              </a:avLst>
            </a:prstGeom>
            <a:ln w="38100" cmpd="sng">
              <a:solidFill>
                <a:schemeClr val="tx1"/>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Arc 31">
              <a:extLst>
                <a:ext uri="{FF2B5EF4-FFF2-40B4-BE49-F238E27FC236}">
                  <a16:creationId xmlns:a16="http://schemas.microsoft.com/office/drawing/2014/main" id="{BE0971ED-F2A4-618D-8C20-ED49C5FC7BEE}"/>
                </a:ext>
              </a:extLst>
            </p:cNvPr>
            <p:cNvSpPr/>
            <p:nvPr/>
          </p:nvSpPr>
          <p:spPr>
            <a:xfrm>
              <a:off x="6236407" y="4021865"/>
              <a:ext cx="371475" cy="414638"/>
            </a:xfrm>
            <a:prstGeom prst="arc">
              <a:avLst>
                <a:gd name="adj1" fmla="val 16200000"/>
                <a:gd name="adj2" fmla="val 5243846"/>
              </a:avLst>
            </a:prstGeom>
            <a:ln w="38100" cmpd="sng">
              <a:solidFill>
                <a:schemeClr val="tx1"/>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Arc 32">
              <a:extLst>
                <a:ext uri="{FF2B5EF4-FFF2-40B4-BE49-F238E27FC236}">
                  <a16:creationId xmlns:a16="http://schemas.microsoft.com/office/drawing/2014/main" id="{31E4E834-1452-C5EA-59CD-CE51A8793559}"/>
                </a:ext>
              </a:extLst>
            </p:cNvPr>
            <p:cNvSpPr/>
            <p:nvPr/>
          </p:nvSpPr>
          <p:spPr>
            <a:xfrm rot="10800000">
              <a:off x="6088768" y="4017102"/>
              <a:ext cx="371475" cy="414638"/>
            </a:xfrm>
            <a:prstGeom prst="arc">
              <a:avLst>
                <a:gd name="adj1" fmla="val 16200000"/>
                <a:gd name="adj2" fmla="val 5243846"/>
              </a:avLst>
            </a:prstGeom>
            <a:ln w="38100" cmpd="sng">
              <a:solidFill>
                <a:schemeClr val="tx1"/>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4" name="Group 33">
            <a:extLst>
              <a:ext uri="{FF2B5EF4-FFF2-40B4-BE49-F238E27FC236}">
                <a16:creationId xmlns:a16="http://schemas.microsoft.com/office/drawing/2014/main" id="{236F4FC0-7D00-C686-51D8-0D92B031D173}"/>
              </a:ext>
            </a:extLst>
          </p:cNvPr>
          <p:cNvGrpSpPr/>
          <p:nvPr/>
        </p:nvGrpSpPr>
        <p:grpSpPr>
          <a:xfrm>
            <a:off x="1307617" y="4377000"/>
            <a:ext cx="1331988" cy="686440"/>
            <a:chOff x="6896871" y="2815984"/>
            <a:chExt cx="2841687" cy="1464465"/>
          </a:xfrm>
        </p:grpSpPr>
        <p:grpSp>
          <p:nvGrpSpPr>
            <p:cNvPr id="35" name="Group 34">
              <a:extLst>
                <a:ext uri="{FF2B5EF4-FFF2-40B4-BE49-F238E27FC236}">
                  <a16:creationId xmlns:a16="http://schemas.microsoft.com/office/drawing/2014/main" id="{4132D69D-11AC-885B-9AEB-6406E52977F5}"/>
                </a:ext>
              </a:extLst>
            </p:cNvPr>
            <p:cNvGrpSpPr/>
            <p:nvPr/>
          </p:nvGrpSpPr>
          <p:grpSpPr>
            <a:xfrm>
              <a:off x="6896871" y="3189174"/>
              <a:ext cx="2544840" cy="1091275"/>
              <a:chOff x="3214687" y="1982502"/>
              <a:chExt cx="2135889" cy="915909"/>
            </a:xfrm>
          </p:grpSpPr>
          <p:sp>
            <p:nvSpPr>
              <p:cNvPr id="41" name="Arc 40">
                <a:extLst>
                  <a:ext uri="{FF2B5EF4-FFF2-40B4-BE49-F238E27FC236}">
                    <a16:creationId xmlns:a16="http://schemas.microsoft.com/office/drawing/2014/main" id="{37D25017-ACB1-F3F0-6B6A-B520FC4735E8}"/>
                  </a:ext>
                </a:extLst>
              </p:cNvPr>
              <p:cNvSpPr/>
              <p:nvPr/>
            </p:nvSpPr>
            <p:spPr>
              <a:xfrm>
                <a:off x="3214687" y="2300288"/>
                <a:ext cx="606557" cy="590541"/>
              </a:xfrm>
              <a:prstGeom prst="arc">
                <a:avLst>
                  <a:gd name="adj1" fmla="val 12693037"/>
                  <a:gd name="adj2" fmla="val 19813524"/>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Arc 41">
                <a:extLst>
                  <a:ext uri="{FF2B5EF4-FFF2-40B4-BE49-F238E27FC236}">
                    <a16:creationId xmlns:a16="http://schemas.microsoft.com/office/drawing/2014/main" id="{56879735-A776-0B31-1EB8-A12ED017B945}"/>
                  </a:ext>
                </a:extLst>
              </p:cNvPr>
              <p:cNvSpPr/>
              <p:nvPr/>
            </p:nvSpPr>
            <p:spPr>
              <a:xfrm flipV="1">
                <a:off x="3722346" y="1982502"/>
                <a:ext cx="606557" cy="578779"/>
              </a:xfrm>
              <a:prstGeom prst="arc">
                <a:avLst>
                  <a:gd name="adj1" fmla="val 12693037"/>
                  <a:gd name="adj2" fmla="val 19813524"/>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Arc 42">
                <a:extLst>
                  <a:ext uri="{FF2B5EF4-FFF2-40B4-BE49-F238E27FC236}">
                    <a16:creationId xmlns:a16="http://schemas.microsoft.com/office/drawing/2014/main" id="{5ABBA2FA-8FEA-1691-85D2-F24E4B87CC1E}"/>
                  </a:ext>
                </a:extLst>
              </p:cNvPr>
              <p:cNvSpPr/>
              <p:nvPr/>
            </p:nvSpPr>
            <p:spPr>
              <a:xfrm>
                <a:off x="4228498" y="2307870"/>
                <a:ext cx="606557" cy="590541"/>
              </a:xfrm>
              <a:prstGeom prst="arc">
                <a:avLst>
                  <a:gd name="adj1" fmla="val 12693037"/>
                  <a:gd name="adj2" fmla="val 19813524"/>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Arc 43">
                <a:extLst>
                  <a:ext uri="{FF2B5EF4-FFF2-40B4-BE49-F238E27FC236}">
                    <a16:creationId xmlns:a16="http://schemas.microsoft.com/office/drawing/2014/main" id="{B30BCABD-B12A-A23C-4227-21D01EF11420}"/>
                  </a:ext>
                </a:extLst>
              </p:cNvPr>
              <p:cNvSpPr/>
              <p:nvPr/>
            </p:nvSpPr>
            <p:spPr>
              <a:xfrm flipV="1">
                <a:off x="4744019" y="2006413"/>
                <a:ext cx="606557" cy="578779"/>
              </a:xfrm>
              <a:prstGeom prst="arc">
                <a:avLst>
                  <a:gd name="adj1" fmla="val 12693037"/>
                  <a:gd name="adj2" fmla="val 19813524"/>
                </a:avLst>
              </a:prstGeom>
              <a:ln w="28575" cmpd="sng">
                <a:solidFill>
                  <a:schemeClr val="tx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5CC24B48-C5E2-1BB1-5E56-5E2CC6AE1A10}"/>
                </a:ext>
              </a:extLst>
            </p:cNvPr>
            <p:cNvGrpSpPr/>
            <p:nvPr/>
          </p:nvGrpSpPr>
          <p:grpSpPr>
            <a:xfrm>
              <a:off x="7193718" y="2815984"/>
              <a:ext cx="2544840" cy="1091275"/>
              <a:chOff x="3214687" y="1982502"/>
              <a:chExt cx="2135889" cy="915909"/>
            </a:xfrm>
          </p:grpSpPr>
          <p:sp>
            <p:nvSpPr>
              <p:cNvPr id="37" name="Arc 36">
                <a:extLst>
                  <a:ext uri="{FF2B5EF4-FFF2-40B4-BE49-F238E27FC236}">
                    <a16:creationId xmlns:a16="http://schemas.microsoft.com/office/drawing/2014/main" id="{5A567247-7520-143C-3F53-C267539F21F0}"/>
                  </a:ext>
                </a:extLst>
              </p:cNvPr>
              <p:cNvSpPr/>
              <p:nvPr/>
            </p:nvSpPr>
            <p:spPr>
              <a:xfrm>
                <a:off x="3214687" y="2300288"/>
                <a:ext cx="606557" cy="590541"/>
              </a:xfrm>
              <a:prstGeom prst="arc">
                <a:avLst>
                  <a:gd name="adj1" fmla="val 12693037"/>
                  <a:gd name="adj2" fmla="val 19813524"/>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Arc 37">
                <a:extLst>
                  <a:ext uri="{FF2B5EF4-FFF2-40B4-BE49-F238E27FC236}">
                    <a16:creationId xmlns:a16="http://schemas.microsoft.com/office/drawing/2014/main" id="{9148A21B-76DA-9D14-CBDE-0E8D6D9AE4E8}"/>
                  </a:ext>
                </a:extLst>
              </p:cNvPr>
              <p:cNvSpPr/>
              <p:nvPr/>
            </p:nvSpPr>
            <p:spPr>
              <a:xfrm flipV="1">
                <a:off x="3722346" y="1982502"/>
                <a:ext cx="606557" cy="578779"/>
              </a:xfrm>
              <a:prstGeom prst="arc">
                <a:avLst>
                  <a:gd name="adj1" fmla="val 12693037"/>
                  <a:gd name="adj2" fmla="val 19813524"/>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Arc 38">
                <a:extLst>
                  <a:ext uri="{FF2B5EF4-FFF2-40B4-BE49-F238E27FC236}">
                    <a16:creationId xmlns:a16="http://schemas.microsoft.com/office/drawing/2014/main" id="{A2110602-78EE-0607-70FA-4B01F71B6E4D}"/>
                  </a:ext>
                </a:extLst>
              </p:cNvPr>
              <p:cNvSpPr/>
              <p:nvPr/>
            </p:nvSpPr>
            <p:spPr>
              <a:xfrm>
                <a:off x="4228498" y="2307870"/>
                <a:ext cx="606557" cy="590541"/>
              </a:xfrm>
              <a:prstGeom prst="arc">
                <a:avLst>
                  <a:gd name="adj1" fmla="val 12693037"/>
                  <a:gd name="adj2" fmla="val 19813524"/>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Arc 39">
                <a:extLst>
                  <a:ext uri="{FF2B5EF4-FFF2-40B4-BE49-F238E27FC236}">
                    <a16:creationId xmlns:a16="http://schemas.microsoft.com/office/drawing/2014/main" id="{498D6EAF-5021-98B4-0FEF-2569AD7BEAD8}"/>
                  </a:ext>
                </a:extLst>
              </p:cNvPr>
              <p:cNvSpPr/>
              <p:nvPr/>
            </p:nvSpPr>
            <p:spPr>
              <a:xfrm flipV="1">
                <a:off x="4744019" y="2006413"/>
                <a:ext cx="606557" cy="578779"/>
              </a:xfrm>
              <a:prstGeom prst="arc">
                <a:avLst>
                  <a:gd name="adj1" fmla="val 12693037"/>
                  <a:gd name="adj2" fmla="val 19813524"/>
                </a:avLst>
              </a:prstGeom>
              <a:ln w="28575" cmpd="sng">
                <a:solidFill>
                  <a:schemeClr val="tx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50" name="TextBox 49">
            <a:extLst>
              <a:ext uri="{FF2B5EF4-FFF2-40B4-BE49-F238E27FC236}">
                <a16:creationId xmlns:a16="http://schemas.microsoft.com/office/drawing/2014/main" id="{B004DCAA-8CA1-B1AD-166D-DC48ECC2CFA5}"/>
              </a:ext>
            </a:extLst>
          </p:cNvPr>
          <p:cNvSpPr txBox="1"/>
          <p:nvPr/>
        </p:nvSpPr>
        <p:spPr>
          <a:xfrm>
            <a:off x="9375272" y="5140876"/>
            <a:ext cx="1454244" cy="369332"/>
          </a:xfrm>
          <a:prstGeom prst="rect">
            <a:avLst/>
          </a:prstGeom>
          <a:solidFill>
            <a:schemeClr val="bg1"/>
          </a:solidFill>
          <a:ln w="9525">
            <a:solidFill>
              <a:schemeClr val="tx1"/>
            </a:solidFill>
          </a:ln>
        </p:spPr>
        <p:txBody>
          <a:bodyPr wrap="none" rtlCol="0">
            <a:spAutoFit/>
          </a:bodyPr>
          <a:lstStyle/>
          <a:p>
            <a:pPr algn="l"/>
            <a:r>
              <a:rPr lang="en-US"/>
              <a:t>Input/Output</a:t>
            </a:r>
          </a:p>
        </p:txBody>
      </p:sp>
      <p:pic>
        <p:nvPicPr>
          <p:cNvPr id="20484" name="Picture 4">
            <a:extLst>
              <a:ext uri="{FF2B5EF4-FFF2-40B4-BE49-F238E27FC236}">
                <a16:creationId xmlns:a16="http://schemas.microsoft.com/office/drawing/2014/main" id="{F12640FA-8F5F-0156-14B1-884F5D561A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083" y="1292307"/>
            <a:ext cx="2322016" cy="251469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D1E888D0-B78D-8F7D-216A-B5AE663784EB}"/>
              </a:ext>
            </a:extLst>
          </p:cNvPr>
          <p:cNvPicPr>
            <a:picLocks noChangeAspect="1"/>
          </p:cNvPicPr>
          <p:nvPr/>
        </p:nvPicPr>
        <p:blipFill rotWithShape="1">
          <a:blip r:embed="rId8">
            <a:alphaModFix amt="60000"/>
          </a:blip>
          <a:srcRect t="1" r="50144" b="52965"/>
          <a:stretch/>
        </p:blipFill>
        <p:spPr>
          <a:xfrm>
            <a:off x="4866436" y="4817773"/>
            <a:ext cx="2518226" cy="1952878"/>
          </a:xfrm>
          <a:prstGeom prst="roundRect">
            <a:avLst/>
          </a:prstGeom>
          <a:ln w="15875">
            <a:solidFill>
              <a:schemeClr val="tx1"/>
            </a:solidFill>
          </a:ln>
        </p:spPr>
      </p:pic>
      <p:sp>
        <p:nvSpPr>
          <p:cNvPr id="59" name="TextBox 58">
            <a:extLst>
              <a:ext uri="{FF2B5EF4-FFF2-40B4-BE49-F238E27FC236}">
                <a16:creationId xmlns:a16="http://schemas.microsoft.com/office/drawing/2014/main" id="{37EFF076-30A4-9B83-A18C-C3C646A388D2}"/>
              </a:ext>
            </a:extLst>
          </p:cNvPr>
          <p:cNvSpPr txBox="1"/>
          <p:nvPr/>
        </p:nvSpPr>
        <p:spPr>
          <a:xfrm>
            <a:off x="5246248" y="5543244"/>
            <a:ext cx="1903085" cy="369332"/>
          </a:xfrm>
          <a:prstGeom prst="rect">
            <a:avLst/>
          </a:prstGeom>
          <a:solidFill>
            <a:schemeClr val="bg1"/>
          </a:solidFill>
          <a:ln w="19050">
            <a:solidFill>
              <a:schemeClr val="tx1"/>
            </a:solidFill>
          </a:ln>
        </p:spPr>
        <p:txBody>
          <a:bodyPr wrap="none" rtlCol="0">
            <a:spAutoFit/>
          </a:bodyPr>
          <a:lstStyle/>
          <a:p>
            <a:pPr algn="l"/>
            <a:r>
              <a:rPr lang="en-US">
                <a:solidFill>
                  <a:schemeClr val="tx1">
                    <a:lumMod val="75000"/>
                    <a:lumOff val="25000"/>
                  </a:schemeClr>
                </a:solidFill>
              </a:rPr>
              <a:t>Runtime Options</a:t>
            </a:r>
          </a:p>
        </p:txBody>
      </p:sp>
      <p:pic>
        <p:nvPicPr>
          <p:cNvPr id="61" name="Picture 60">
            <a:extLst>
              <a:ext uri="{FF2B5EF4-FFF2-40B4-BE49-F238E27FC236}">
                <a16:creationId xmlns:a16="http://schemas.microsoft.com/office/drawing/2014/main" id="{B5D86973-66CF-766B-C249-1D8329AA7CB6}"/>
              </a:ext>
            </a:extLst>
          </p:cNvPr>
          <p:cNvPicPr>
            <a:picLocks noChangeAspect="1"/>
          </p:cNvPicPr>
          <p:nvPr/>
        </p:nvPicPr>
        <p:blipFill>
          <a:blip r:embed="rId9"/>
          <a:stretch>
            <a:fillRect/>
          </a:stretch>
        </p:blipFill>
        <p:spPr>
          <a:xfrm>
            <a:off x="8305936" y="1532458"/>
            <a:ext cx="3807941" cy="2227775"/>
          </a:xfrm>
          <a:prstGeom prst="ellipse">
            <a:avLst/>
          </a:prstGeom>
          <a:ln w="15875">
            <a:solidFill>
              <a:schemeClr val="tx1"/>
            </a:solidFill>
          </a:ln>
        </p:spPr>
      </p:pic>
      <p:sp>
        <p:nvSpPr>
          <p:cNvPr id="20487" name="TextBox 20486">
            <a:extLst>
              <a:ext uri="{FF2B5EF4-FFF2-40B4-BE49-F238E27FC236}">
                <a16:creationId xmlns:a16="http://schemas.microsoft.com/office/drawing/2014/main" id="{FFFFA3E4-3A55-E541-C4BB-C306415F73F9}"/>
              </a:ext>
            </a:extLst>
          </p:cNvPr>
          <p:cNvSpPr txBox="1"/>
          <p:nvPr/>
        </p:nvSpPr>
        <p:spPr>
          <a:xfrm>
            <a:off x="9818758" y="2461679"/>
            <a:ext cx="915700" cy="369332"/>
          </a:xfrm>
          <a:prstGeom prst="rect">
            <a:avLst/>
          </a:prstGeom>
          <a:solidFill>
            <a:schemeClr val="bg1"/>
          </a:solidFill>
          <a:ln w="19050">
            <a:solidFill>
              <a:schemeClr val="tx1"/>
            </a:solidFill>
          </a:ln>
        </p:spPr>
        <p:txBody>
          <a:bodyPr wrap="none" rtlCol="0">
            <a:spAutoFit/>
          </a:bodyPr>
          <a:lstStyle/>
          <a:p>
            <a:pPr algn="l"/>
            <a:r>
              <a:rPr lang="en-US">
                <a:solidFill>
                  <a:schemeClr val="tx1">
                    <a:lumMod val="75000"/>
                    <a:lumOff val="25000"/>
                  </a:schemeClr>
                </a:solidFill>
              </a:rPr>
              <a:t>Testing</a:t>
            </a:r>
          </a:p>
        </p:txBody>
      </p:sp>
    </p:spTree>
    <p:extLst>
      <p:ext uri="{BB962C8B-B14F-4D97-AF65-F5344CB8AC3E}">
        <p14:creationId xmlns:p14="http://schemas.microsoft.com/office/powerpoint/2010/main" val="18574919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8" name="Picture 6" descr="Texture Sky by xRainbowScribblex on DeviantArt">
            <a:extLst>
              <a:ext uri="{FF2B5EF4-FFF2-40B4-BE49-F238E27FC236}">
                <a16:creationId xmlns:a16="http://schemas.microsoft.com/office/drawing/2014/main" id="{D45C1D62-3BE9-7897-A7D8-CC10AD429697}"/>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963848" y="3999001"/>
            <a:ext cx="3058213" cy="2771649"/>
          </a:xfrm>
          <a:prstGeom prst="ellipse">
            <a:avLst/>
          </a:prstGeom>
          <a:noFill/>
          <a:extLst>
            <a:ext uri="{909E8E84-426E-40DD-AFC4-6F175D3DCCD1}">
              <a14:hiddenFill xmlns:a14="http://schemas.microsoft.com/office/drawing/2010/main">
                <a:solidFill>
                  <a:srgbClr val="FFFFFF"/>
                </a:solidFill>
              </a14:hiddenFill>
            </a:ext>
          </a:extLst>
        </p:spPr>
      </p:pic>
      <p:sp>
        <p:nvSpPr>
          <p:cNvPr id="20483" name="Rectangle 20482">
            <a:extLst>
              <a:ext uri="{FF2B5EF4-FFF2-40B4-BE49-F238E27FC236}">
                <a16:creationId xmlns:a16="http://schemas.microsoft.com/office/drawing/2014/main" id="{42BAC865-03A2-3FBD-A0BA-C3A0DFB5AC02}"/>
              </a:ext>
            </a:extLst>
          </p:cNvPr>
          <p:cNvSpPr/>
          <p:nvPr/>
        </p:nvSpPr>
        <p:spPr>
          <a:xfrm>
            <a:off x="10276608" y="6183114"/>
            <a:ext cx="1730335" cy="58754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2" name="Picture 2" descr="Byte bits computer - Free Stock Illustrations | Creazilla">
            <a:extLst>
              <a:ext uri="{FF2B5EF4-FFF2-40B4-BE49-F238E27FC236}">
                <a16:creationId xmlns:a16="http://schemas.microsoft.com/office/drawing/2014/main" id="{922B2A87-7D02-9664-3969-8BBEBC249C26}"/>
              </a:ext>
            </a:extLst>
          </p:cNvPr>
          <p:cNvPicPr>
            <a:picLocks noChangeAspect="1" noChangeArrowheads="1"/>
          </p:cNvPicPr>
          <p:nvPr/>
        </p:nvPicPr>
        <p:blipFill>
          <a:blip r:embed="rId4">
            <a:alphaModFix amt="66000"/>
            <a:extLst>
              <a:ext uri="{28A0092B-C50C-407E-A947-70E740481C1C}">
                <a14:useLocalDpi xmlns:a14="http://schemas.microsoft.com/office/drawing/2010/main" val="0"/>
              </a:ext>
            </a:extLst>
          </a:blip>
          <a:srcRect/>
          <a:stretch>
            <a:fillRect/>
          </a:stretch>
        </p:blipFill>
        <p:spPr bwMode="auto">
          <a:xfrm>
            <a:off x="8716559" y="4048473"/>
            <a:ext cx="2649439" cy="2582770"/>
          </a:xfrm>
          <a:prstGeom prst="ellipse">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F9976E46-24D6-42F0-ABDE-2FADA297D6FD}"/>
              </a:ext>
            </a:extLst>
          </p:cNvPr>
          <p:cNvSpPr>
            <a:spLocks noChangeAspect="1"/>
          </p:cNvSpPr>
          <p:nvPr/>
        </p:nvSpPr>
        <p:spPr>
          <a:xfrm>
            <a:off x="4499068" y="1174456"/>
            <a:ext cx="3193864" cy="3188115"/>
          </a:xfrm>
          <a:prstGeom prst="ellips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t>EAMxx</a:t>
            </a:r>
            <a:r>
              <a:rPr lang="en-US"/>
              <a:t> Atmosphere Driver</a:t>
            </a:r>
          </a:p>
        </p:txBody>
      </p:sp>
      <p:sp>
        <p:nvSpPr>
          <p:cNvPr id="8" name="Oval 7">
            <a:extLst>
              <a:ext uri="{FF2B5EF4-FFF2-40B4-BE49-F238E27FC236}">
                <a16:creationId xmlns:a16="http://schemas.microsoft.com/office/drawing/2014/main" id="{D9ABBB14-2DED-4B97-D661-96D2264034AB}"/>
              </a:ext>
            </a:extLst>
          </p:cNvPr>
          <p:cNvSpPr/>
          <p:nvPr/>
        </p:nvSpPr>
        <p:spPr>
          <a:xfrm>
            <a:off x="963849" y="3999001"/>
            <a:ext cx="3058213" cy="2771656"/>
          </a:xfrm>
          <a:prstGeom prst="ellipse">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Physical</a:t>
            </a:r>
          </a:p>
          <a:p>
            <a:pPr algn="ctr"/>
            <a:r>
              <a:rPr lang="en-US">
                <a:solidFill>
                  <a:schemeClr val="tx1"/>
                </a:solidFill>
              </a:rPr>
              <a:t>Processes</a:t>
            </a:r>
          </a:p>
        </p:txBody>
      </p:sp>
      <p:cxnSp>
        <p:nvCxnSpPr>
          <p:cNvPr id="13" name="Straight Connector 12">
            <a:extLst>
              <a:ext uri="{FF2B5EF4-FFF2-40B4-BE49-F238E27FC236}">
                <a16:creationId xmlns:a16="http://schemas.microsoft.com/office/drawing/2014/main" id="{CC9B38AF-74D7-6317-930B-AEF7E77CF751}"/>
              </a:ext>
            </a:extLst>
          </p:cNvPr>
          <p:cNvCxnSpPr>
            <a:cxnSpLocks/>
            <a:stCxn id="6" idx="2"/>
          </p:cNvCxnSpPr>
          <p:nvPr/>
        </p:nvCxnSpPr>
        <p:spPr>
          <a:xfrm flipH="1">
            <a:off x="2627975" y="2768514"/>
            <a:ext cx="1871093" cy="0"/>
          </a:xfrm>
          <a:prstGeom prst="line">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DA505FA-3BB9-F64A-F263-C4BC207AC8DD}"/>
              </a:ext>
            </a:extLst>
          </p:cNvPr>
          <p:cNvCxnSpPr>
            <a:cxnSpLocks/>
            <a:stCxn id="6" idx="3"/>
            <a:endCxn id="8" idx="7"/>
          </p:cNvCxnSpPr>
          <p:nvPr/>
        </p:nvCxnSpPr>
        <p:spPr>
          <a:xfrm flipH="1">
            <a:off x="3574197" y="3895682"/>
            <a:ext cx="1392602" cy="509219"/>
          </a:xfrm>
          <a:prstGeom prst="line">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BB5AE47-E547-122A-A18B-D0FA56AF561D}"/>
              </a:ext>
            </a:extLst>
          </p:cNvPr>
          <p:cNvCxnSpPr>
            <a:cxnSpLocks/>
            <a:stCxn id="6" idx="4"/>
          </p:cNvCxnSpPr>
          <p:nvPr/>
        </p:nvCxnSpPr>
        <p:spPr>
          <a:xfrm>
            <a:off x="6096000" y="4362571"/>
            <a:ext cx="0" cy="386341"/>
          </a:xfrm>
          <a:prstGeom prst="line">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BFF3261-6190-8237-4E95-F5FDF0189DD4}"/>
              </a:ext>
            </a:extLst>
          </p:cNvPr>
          <p:cNvCxnSpPr>
            <a:cxnSpLocks/>
            <a:stCxn id="6" idx="5"/>
          </p:cNvCxnSpPr>
          <p:nvPr/>
        </p:nvCxnSpPr>
        <p:spPr>
          <a:xfrm>
            <a:off x="7225201" y="3895682"/>
            <a:ext cx="1528813" cy="786641"/>
          </a:xfrm>
          <a:prstGeom prst="line">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80DA919-FA2C-E2BE-0381-291CFADA36E7}"/>
              </a:ext>
            </a:extLst>
          </p:cNvPr>
          <p:cNvCxnSpPr>
            <a:cxnSpLocks/>
            <a:endCxn id="61" idx="2"/>
          </p:cNvCxnSpPr>
          <p:nvPr/>
        </p:nvCxnSpPr>
        <p:spPr>
          <a:xfrm>
            <a:off x="7692932" y="2646346"/>
            <a:ext cx="613004" cy="0"/>
          </a:xfrm>
          <a:prstGeom prst="line">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7" name="Picture 10">
            <a:extLst>
              <a:ext uri="{FF2B5EF4-FFF2-40B4-BE49-F238E27FC236}">
                <a16:creationId xmlns:a16="http://schemas.microsoft.com/office/drawing/2014/main" id="{5F004EF3-CE18-5972-AA9E-47577286B7C6}"/>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4186" t="8084"/>
          <a:stretch/>
        </p:blipFill>
        <p:spPr bwMode="auto">
          <a:xfrm>
            <a:off x="2888978" y="4518953"/>
            <a:ext cx="978789" cy="918891"/>
          </a:xfrm>
          <a:prstGeom prst="rect">
            <a:avLst/>
          </a:prstGeom>
          <a:noFill/>
          <a:extLst>
            <a:ext uri="{909E8E84-426E-40dd-AFC4-6F175D3DCCD1}">
              <a14:hiddenFill xmlns="" xmlns:a14="http://schemas.microsoft.com/office/drawing/2010/main">
                <a:solidFill>
                  <a:srgbClr val="FFFFFF"/>
                </a:solidFill>
              </a14:hiddenFill>
            </a:ext>
          </a:extLst>
        </p:spPr>
      </p:pic>
      <p:pic>
        <p:nvPicPr>
          <p:cNvPr id="28" name="Picture 6" descr="Image result for rain cloud sketch">
            <a:extLst>
              <a:ext uri="{FF2B5EF4-FFF2-40B4-BE49-F238E27FC236}">
                <a16:creationId xmlns:a16="http://schemas.microsoft.com/office/drawing/2014/main" id="{8EF0E50B-812A-7F42-E7FB-E5B2C369054B}"/>
              </a:ext>
            </a:extLst>
          </p:cNvPr>
          <p:cNvPicPr>
            <a:picLocks noChangeAspect="1" noChangeArrowheads="1"/>
          </p:cNvPicPr>
          <p:nvPr/>
        </p:nvPicPr>
        <p:blipFill>
          <a:blip r:embed="rId6" cstate="screen">
            <a:clrChange>
              <a:clrFrom>
                <a:srgbClr val="FEFEF4"/>
              </a:clrFrom>
              <a:clrTo>
                <a:srgbClr val="FEFEF4">
                  <a:alpha val="0"/>
                </a:srgbClr>
              </a:clrTo>
            </a:clrChange>
            <a:extLst>
              <a:ext uri="{28A0092B-C50C-407E-A947-70E740481C1C}">
                <a14:useLocalDpi xmlns:a14="http://schemas.microsoft.com/office/drawing/2010/main"/>
              </a:ext>
            </a:extLst>
          </a:blip>
          <a:srcRect/>
          <a:stretch>
            <a:fillRect/>
          </a:stretch>
        </p:blipFill>
        <p:spPr bwMode="auto">
          <a:xfrm>
            <a:off x="2583132" y="5727910"/>
            <a:ext cx="885507" cy="918892"/>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ED019634-25B2-0402-1320-1131E09396DB}"/>
              </a:ext>
            </a:extLst>
          </p:cNvPr>
          <p:cNvGrpSpPr/>
          <p:nvPr/>
        </p:nvGrpSpPr>
        <p:grpSpPr>
          <a:xfrm>
            <a:off x="1506492" y="5805337"/>
            <a:ext cx="885507" cy="382019"/>
            <a:chOff x="5350576" y="4007580"/>
            <a:chExt cx="1257306" cy="428923"/>
          </a:xfrm>
        </p:grpSpPr>
        <p:sp>
          <p:nvSpPr>
            <p:cNvPr id="30" name="Arc 29">
              <a:extLst>
                <a:ext uri="{FF2B5EF4-FFF2-40B4-BE49-F238E27FC236}">
                  <a16:creationId xmlns:a16="http://schemas.microsoft.com/office/drawing/2014/main" id="{98966D72-E504-01A2-E4B1-8465688FC0EA}"/>
                </a:ext>
              </a:extLst>
            </p:cNvPr>
            <p:cNvSpPr/>
            <p:nvPr/>
          </p:nvSpPr>
          <p:spPr>
            <a:xfrm>
              <a:off x="5498215" y="4012343"/>
              <a:ext cx="371475" cy="414638"/>
            </a:xfrm>
            <a:prstGeom prst="arc">
              <a:avLst>
                <a:gd name="adj1" fmla="val 16200000"/>
                <a:gd name="adj2" fmla="val 5243846"/>
              </a:avLst>
            </a:prstGeom>
            <a:ln w="38100" cmpd="sng">
              <a:solidFill>
                <a:schemeClr val="tx1"/>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Arc 30">
              <a:extLst>
                <a:ext uri="{FF2B5EF4-FFF2-40B4-BE49-F238E27FC236}">
                  <a16:creationId xmlns:a16="http://schemas.microsoft.com/office/drawing/2014/main" id="{921EBCBE-C131-AF57-1809-4CE29283C081}"/>
                </a:ext>
              </a:extLst>
            </p:cNvPr>
            <p:cNvSpPr/>
            <p:nvPr/>
          </p:nvSpPr>
          <p:spPr>
            <a:xfrm rot="10800000">
              <a:off x="5350576" y="4007580"/>
              <a:ext cx="371475" cy="414638"/>
            </a:xfrm>
            <a:prstGeom prst="arc">
              <a:avLst>
                <a:gd name="adj1" fmla="val 16200000"/>
                <a:gd name="adj2" fmla="val 5243846"/>
              </a:avLst>
            </a:prstGeom>
            <a:ln w="38100" cmpd="sng">
              <a:solidFill>
                <a:schemeClr val="tx1"/>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Arc 31">
              <a:extLst>
                <a:ext uri="{FF2B5EF4-FFF2-40B4-BE49-F238E27FC236}">
                  <a16:creationId xmlns:a16="http://schemas.microsoft.com/office/drawing/2014/main" id="{BE0971ED-F2A4-618D-8C20-ED49C5FC7BEE}"/>
                </a:ext>
              </a:extLst>
            </p:cNvPr>
            <p:cNvSpPr/>
            <p:nvPr/>
          </p:nvSpPr>
          <p:spPr>
            <a:xfrm>
              <a:off x="6236407" y="4021865"/>
              <a:ext cx="371475" cy="414638"/>
            </a:xfrm>
            <a:prstGeom prst="arc">
              <a:avLst>
                <a:gd name="adj1" fmla="val 16200000"/>
                <a:gd name="adj2" fmla="val 5243846"/>
              </a:avLst>
            </a:prstGeom>
            <a:ln w="38100" cmpd="sng">
              <a:solidFill>
                <a:schemeClr val="tx1"/>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Arc 32">
              <a:extLst>
                <a:ext uri="{FF2B5EF4-FFF2-40B4-BE49-F238E27FC236}">
                  <a16:creationId xmlns:a16="http://schemas.microsoft.com/office/drawing/2014/main" id="{31E4E834-1452-C5EA-59CD-CE51A8793559}"/>
                </a:ext>
              </a:extLst>
            </p:cNvPr>
            <p:cNvSpPr/>
            <p:nvPr/>
          </p:nvSpPr>
          <p:spPr>
            <a:xfrm rot="10800000">
              <a:off x="6088768" y="4017102"/>
              <a:ext cx="371475" cy="414638"/>
            </a:xfrm>
            <a:prstGeom prst="arc">
              <a:avLst>
                <a:gd name="adj1" fmla="val 16200000"/>
                <a:gd name="adj2" fmla="val 5243846"/>
              </a:avLst>
            </a:prstGeom>
            <a:ln w="38100" cmpd="sng">
              <a:solidFill>
                <a:schemeClr val="tx1"/>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4" name="Group 33">
            <a:extLst>
              <a:ext uri="{FF2B5EF4-FFF2-40B4-BE49-F238E27FC236}">
                <a16:creationId xmlns:a16="http://schemas.microsoft.com/office/drawing/2014/main" id="{236F4FC0-7D00-C686-51D8-0D92B031D173}"/>
              </a:ext>
            </a:extLst>
          </p:cNvPr>
          <p:cNvGrpSpPr/>
          <p:nvPr/>
        </p:nvGrpSpPr>
        <p:grpSpPr>
          <a:xfrm>
            <a:off x="1307617" y="4377000"/>
            <a:ext cx="1331988" cy="686440"/>
            <a:chOff x="6896871" y="2815984"/>
            <a:chExt cx="2841687" cy="1464465"/>
          </a:xfrm>
        </p:grpSpPr>
        <p:grpSp>
          <p:nvGrpSpPr>
            <p:cNvPr id="35" name="Group 34">
              <a:extLst>
                <a:ext uri="{FF2B5EF4-FFF2-40B4-BE49-F238E27FC236}">
                  <a16:creationId xmlns:a16="http://schemas.microsoft.com/office/drawing/2014/main" id="{4132D69D-11AC-885B-9AEB-6406E52977F5}"/>
                </a:ext>
              </a:extLst>
            </p:cNvPr>
            <p:cNvGrpSpPr/>
            <p:nvPr/>
          </p:nvGrpSpPr>
          <p:grpSpPr>
            <a:xfrm>
              <a:off x="6896871" y="3189174"/>
              <a:ext cx="2544840" cy="1091275"/>
              <a:chOff x="3214687" y="1982502"/>
              <a:chExt cx="2135889" cy="915909"/>
            </a:xfrm>
          </p:grpSpPr>
          <p:sp>
            <p:nvSpPr>
              <p:cNvPr id="41" name="Arc 40">
                <a:extLst>
                  <a:ext uri="{FF2B5EF4-FFF2-40B4-BE49-F238E27FC236}">
                    <a16:creationId xmlns:a16="http://schemas.microsoft.com/office/drawing/2014/main" id="{37D25017-ACB1-F3F0-6B6A-B520FC4735E8}"/>
                  </a:ext>
                </a:extLst>
              </p:cNvPr>
              <p:cNvSpPr/>
              <p:nvPr/>
            </p:nvSpPr>
            <p:spPr>
              <a:xfrm>
                <a:off x="3214687" y="2300288"/>
                <a:ext cx="606557" cy="590541"/>
              </a:xfrm>
              <a:prstGeom prst="arc">
                <a:avLst>
                  <a:gd name="adj1" fmla="val 12693037"/>
                  <a:gd name="adj2" fmla="val 19813524"/>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Arc 41">
                <a:extLst>
                  <a:ext uri="{FF2B5EF4-FFF2-40B4-BE49-F238E27FC236}">
                    <a16:creationId xmlns:a16="http://schemas.microsoft.com/office/drawing/2014/main" id="{56879735-A776-0B31-1EB8-A12ED017B945}"/>
                  </a:ext>
                </a:extLst>
              </p:cNvPr>
              <p:cNvSpPr/>
              <p:nvPr/>
            </p:nvSpPr>
            <p:spPr>
              <a:xfrm flipV="1">
                <a:off x="3722346" y="1982502"/>
                <a:ext cx="606557" cy="578779"/>
              </a:xfrm>
              <a:prstGeom prst="arc">
                <a:avLst>
                  <a:gd name="adj1" fmla="val 12693037"/>
                  <a:gd name="adj2" fmla="val 19813524"/>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Arc 42">
                <a:extLst>
                  <a:ext uri="{FF2B5EF4-FFF2-40B4-BE49-F238E27FC236}">
                    <a16:creationId xmlns:a16="http://schemas.microsoft.com/office/drawing/2014/main" id="{5ABBA2FA-8FEA-1691-85D2-F24E4B87CC1E}"/>
                  </a:ext>
                </a:extLst>
              </p:cNvPr>
              <p:cNvSpPr/>
              <p:nvPr/>
            </p:nvSpPr>
            <p:spPr>
              <a:xfrm>
                <a:off x="4228498" y="2307870"/>
                <a:ext cx="606557" cy="590541"/>
              </a:xfrm>
              <a:prstGeom prst="arc">
                <a:avLst>
                  <a:gd name="adj1" fmla="val 12693037"/>
                  <a:gd name="adj2" fmla="val 19813524"/>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Arc 43">
                <a:extLst>
                  <a:ext uri="{FF2B5EF4-FFF2-40B4-BE49-F238E27FC236}">
                    <a16:creationId xmlns:a16="http://schemas.microsoft.com/office/drawing/2014/main" id="{B30BCABD-B12A-A23C-4227-21D01EF11420}"/>
                  </a:ext>
                </a:extLst>
              </p:cNvPr>
              <p:cNvSpPr/>
              <p:nvPr/>
            </p:nvSpPr>
            <p:spPr>
              <a:xfrm flipV="1">
                <a:off x="4744019" y="2006413"/>
                <a:ext cx="606557" cy="578779"/>
              </a:xfrm>
              <a:prstGeom prst="arc">
                <a:avLst>
                  <a:gd name="adj1" fmla="val 12693037"/>
                  <a:gd name="adj2" fmla="val 19813524"/>
                </a:avLst>
              </a:prstGeom>
              <a:ln w="28575" cmpd="sng">
                <a:solidFill>
                  <a:schemeClr val="tx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5CC24B48-C5E2-1BB1-5E56-5E2CC6AE1A10}"/>
                </a:ext>
              </a:extLst>
            </p:cNvPr>
            <p:cNvGrpSpPr/>
            <p:nvPr/>
          </p:nvGrpSpPr>
          <p:grpSpPr>
            <a:xfrm>
              <a:off x="7193718" y="2815984"/>
              <a:ext cx="2544840" cy="1091275"/>
              <a:chOff x="3214687" y="1982502"/>
              <a:chExt cx="2135889" cy="915909"/>
            </a:xfrm>
          </p:grpSpPr>
          <p:sp>
            <p:nvSpPr>
              <p:cNvPr id="37" name="Arc 36">
                <a:extLst>
                  <a:ext uri="{FF2B5EF4-FFF2-40B4-BE49-F238E27FC236}">
                    <a16:creationId xmlns:a16="http://schemas.microsoft.com/office/drawing/2014/main" id="{5A567247-7520-143C-3F53-C267539F21F0}"/>
                  </a:ext>
                </a:extLst>
              </p:cNvPr>
              <p:cNvSpPr/>
              <p:nvPr/>
            </p:nvSpPr>
            <p:spPr>
              <a:xfrm>
                <a:off x="3214687" y="2300288"/>
                <a:ext cx="606557" cy="590541"/>
              </a:xfrm>
              <a:prstGeom prst="arc">
                <a:avLst>
                  <a:gd name="adj1" fmla="val 12693037"/>
                  <a:gd name="adj2" fmla="val 19813524"/>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Arc 37">
                <a:extLst>
                  <a:ext uri="{FF2B5EF4-FFF2-40B4-BE49-F238E27FC236}">
                    <a16:creationId xmlns:a16="http://schemas.microsoft.com/office/drawing/2014/main" id="{9148A21B-76DA-9D14-CBDE-0E8D6D9AE4E8}"/>
                  </a:ext>
                </a:extLst>
              </p:cNvPr>
              <p:cNvSpPr/>
              <p:nvPr/>
            </p:nvSpPr>
            <p:spPr>
              <a:xfrm flipV="1">
                <a:off x="3722346" y="1982502"/>
                <a:ext cx="606557" cy="578779"/>
              </a:xfrm>
              <a:prstGeom prst="arc">
                <a:avLst>
                  <a:gd name="adj1" fmla="val 12693037"/>
                  <a:gd name="adj2" fmla="val 19813524"/>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Arc 38">
                <a:extLst>
                  <a:ext uri="{FF2B5EF4-FFF2-40B4-BE49-F238E27FC236}">
                    <a16:creationId xmlns:a16="http://schemas.microsoft.com/office/drawing/2014/main" id="{A2110602-78EE-0607-70FA-4B01F71B6E4D}"/>
                  </a:ext>
                </a:extLst>
              </p:cNvPr>
              <p:cNvSpPr/>
              <p:nvPr/>
            </p:nvSpPr>
            <p:spPr>
              <a:xfrm>
                <a:off x="4228498" y="2307870"/>
                <a:ext cx="606557" cy="590541"/>
              </a:xfrm>
              <a:prstGeom prst="arc">
                <a:avLst>
                  <a:gd name="adj1" fmla="val 12693037"/>
                  <a:gd name="adj2" fmla="val 19813524"/>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Arc 39">
                <a:extLst>
                  <a:ext uri="{FF2B5EF4-FFF2-40B4-BE49-F238E27FC236}">
                    <a16:creationId xmlns:a16="http://schemas.microsoft.com/office/drawing/2014/main" id="{498D6EAF-5021-98B4-0FEF-2569AD7BEAD8}"/>
                  </a:ext>
                </a:extLst>
              </p:cNvPr>
              <p:cNvSpPr/>
              <p:nvPr/>
            </p:nvSpPr>
            <p:spPr>
              <a:xfrm flipV="1">
                <a:off x="4744019" y="2006413"/>
                <a:ext cx="606557" cy="578779"/>
              </a:xfrm>
              <a:prstGeom prst="arc">
                <a:avLst>
                  <a:gd name="adj1" fmla="val 12693037"/>
                  <a:gd name="adj2" fmla="val 19813524"/>
                </a:avLst>
              </a:prstGeom>
              <a:ln w="28575" cmpd="sng">
                <a:solidFill>
                  <a:schemeClr val="tx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50" name="TextBox 49">
            <a:extLst>
              <a:ext uri="{FF2B5EF4-FFF2-40B4-BE49-F238E27FC236}">
                <a16:creationId xmlns:a16="http://schemas.microsoft.com/office/drawing/2014/main" id="{B004DCAA-8CA1-B1AD-166D-DC48ECC2CFA5}"/>
              </a:ext>
            </a:extLst>
          </p:cNvPr>
          <p:cNvSpPr txBox="1"/>
          <p:nvPr/>
        </p:nvSpPr>
        <p:spPr>
          <a:xfrm>
            <a:off x="9375272" y="5140876"/>
            <a:ext cx="1454244" cy="369332"/>
          </a:xfrm>
          <a:prstGeom prst="rect">
            <a:avLst/>
          </a:prstGeom>
          <a:solidFill>
            <a:schemeClr val="bg1"/>
          </a:solidFill>
          <a:ln w="9525">
            <a:solidFill>
              <a:schemeClr val="tx1"/>
            </a:solidFill>
          </a:ln>
        </p:spPr>
        <p:txBody>
          <a:bodyPr wrap="none" rtlCol="0">
            <a:spAutoFit/>
          </a:bodyPr>
          <a:lstStyle/>
          <a:p>
            <a:pPr algn="l"/>
            <a:r>
              <a:rPr lang="en-US"/>
              <a:t>Input/Output</a:t>
            </a:r>
          </a:p>
        </p:txBody>
      </p:sp>
      <p:pic>
        <p:nvPicPr>
          <p:cNvPr id="20484" name="Picture 4">
            <a:extLst>
              <a:ext uri="{FF2B5EF4-FFF2-40B4-BE49-F238E27FC236}">
                <a16:creationId xmlns:a16="http://schemas.microsoft.com/office/drawing/2014/main" id="{F12640FA-8F5F-0156-14B1-884F5D561A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083" y="1292307"/>
            <a:ext cx="2322016" cy="251469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D1E888D0-B78D-8F7D-216A-B5AE663784EB}"/>
              </a:ext>
            </a:extLst>
          </p:cNvPr>
          <p:cNvPicPr>
            <a:picLocks noChangeAspect="1"/>
          </p:cNvPicPr>
          <p:nvPr/>
        </p:nvPicPr>
        <p:blipFill rotWithShape="1">
          <a:blip r:embed="rId8">
            <a:alphaModFix amt="60000"/>
          </a:blip>
          <a:srcRect t="1" r="50144" b="52965"/>
          <a:stretch/>
        </p:blipFill>
        <p:spPr>
          <a:xfrm>
            <a:off x="4866436" y="4817773"/>
            <a:ext cx="2518226" cy="1952878"/>
          </a:xfrm>
          <a:prstGeom prst="roundRect">
            <a:avLst/>
          </a:prstGeom>
          <a:ln w="15875">
            <a:solidFill>
              <a:schemeClr val="tx1"/>
            </a:solidFill>
          </a:ln>
        </p:spPr>
      </p:pic>
      <p:sp>
        <p:nvSpPr>
          <p:cNvPr id="59" name="TextBox 58">
            <a:extLst>
              <a:ext uri="{FF2B5EF4-FFF2-40B4-BE49-F238E27FC236}">
                <a16:creationId xmlns:a16="http://schemas.microsoft.com/office/drawing/2014/main" id="{37EFF076-30A4-9B83-A18C-C3C646A388D2}"/>
              </a:ext>
            </a:extLst>
          </p:cNvPr>
          <p:cNvSpPr txBox="1"/>
          <p:nvPr/>
        </p:nvSpPr>
        <p:spPr>
          <a:xfrm>
            <a:off x="5246248" y="5543244"/>
            <a:ext cx="1903085" cy="369332"/>
          </a:xfrm>
          <a:prstGeom prst="rect">
            <a:avLst/>
          </a:prstGeom>
          <a:solidFill>
            <a:schemeClr val="bg1"/>
          </a:solidFill>
          <a:ln w="19050">
            <a:solidFill>
              <a:schemeClr val="tx1"/>
            </a:solidFill>
          </a:ln>
        </p:spPr>
        <p:txBody>
          <a:bodyPr wrap="none" rtlCol="0">
            <a:spAutoFit/>
          </a:bodyPr>
          <a:lstStyle/>
          <a:p>
            <a:pPr algn="l"/>
            <a:r>
              <a:rPr lang="en-US">
                <a:solidFill>
                  <a:schemeClr val="tx1">
                    <a:lumMod val="75000"/>
                    <a:lumOff val="25000"/>
                  </a:schemeClr>
                </a:solidFill>
              </a:rPr>
              <a:t>Runtime Options</a:t>
            </a:r>
          </a:p>
        </p:txBody>
      </p:sp>
      <p:pic>
        <p:nvPicPr>
          <p:cNvPr id="61" name="Picture 60">
            <a:extLst>
              <a:ext uri="{FF2B5EF4-FFF2-40B4-BE49-F238E27FC236}">
                <a16:creationId xmlns:a16="http://schemas.microsoft.com/office/drawing/2014/main" id="{B5D86973-66CF-766B-C249-1D8329AA7CB6}"/>
              </a:ext>
            </a:extLst>
          </p:cNvPr>
          <p:cNvPicPr>
            <a:picLocks noChangeAspect="1"/>
          </p:cNvPicPr>
          <p:nvPr/>
        </p:nvPicPr>
        <p:blipFill>
          <a:blip r:embed="rId9"/>
          <a:stretch>
            <a:fillRect/>
          </a:stretch>
        </p:blipFill>
        <p:spPr>
          <a:xfrm>
            <a:off x="8305936" y="1532458"/>
            <a:ext cx="3807941" cy="2227775"/>
          </a:xfrm>
          <a:prstGeom prst="ellipse">
            <a:avLst/>
          </a:prstGeom>
          <a:ln w="15875">
            <a:solidFill>
              <a:schemeClr val="tx1"/>
            </a:solidFill>
          </a:ln>
        </p:spPr>
      </p:pic>
      <p:sp>
        <p:nvSpPr>
          <p:cNvPr id="20487" name="TextBox 20486">
            <a:extLst>
              <a:ext uri="{FF2B5EF4-FFF2-40B4-BE49-F238E27FC236}">
                <a16:creationId xmlns:a16="http://schemas.microsoft.com/office/drawing/2014/main" id="{FFFFA3E4-3A55-E541-C4BB-C306415F73F9}"/>
              </a:ext>
            </a:extLst>
          </p:cNvPr>
          <p:cNvSpPr txBox="1"/>
          <p:nvPr/>
        </p:nvSpPr>
        <p:spPr>
          <a:xfrm>
            <a:off x="9818758" y="2461679"/>
            <a:ext cx="915700" cy="369332"/>
          </a:xfrm>
          <a:prstGeom prst="rect">
            <a:avLst/>
          </a:prstGeom>
          <a:solidFill>
            <a:schemeClr val="bg1"/>
          </a:solidFill>
          <a:ln w="19050">
            <a:solidFill>
              <a:schemeClr val="tx1"/>
            </a:solidFill>
          </a:ln>
        </p:spPr>
        <p:txBody>
          <a:bodyPr wrap="none" rtlCol="0">
            <a:spAutoFit/>
          </a:bodyPr>
          <a:lstStyle/>
          <a:p>
            <a:pPr algn="l"/>
            <a:r>
              <a:rPr lang="en-US">
                <a:solidFill>
                  <a:schemeClr val="tx1">
                    <a:lumMod val="75000"/>
                    <a:lumOff val="25000"/>
                  </a:schemeClr>
                </a:solidFill>
              </a:rPr>
              <a:t>Testing</a:t>
            </a:r>
          </a:p>
        </p:txBody>
      </p:sp>
      <p:sp>
        <p:nvSpPr>
          <p:cNvPr id="2" name="Oval 1">
            <a:extLst>
              <a:ext uri="{FF2B5EF4-FFF2-40B4-BE49-F238E27FC236}">
                <a16:creationId xmlns:a16="http://schemas.microsoft.com/office/drawing/2014/main" id="{0A97E9AD-8DC6-14C1-E6ED-40A675BF418A}"/>
              </a:ext>
            </a:extLst>
          </p:cNvPr>
          <p:cNvSpPr/>
          <p:nvPr/>
        </p:nvSpPr>
        <p:spPr>
          <a:xfrm>
            <a:off x="943976" y="3942843"/>
            <a:ext cx="3173071" cy="2915156"/>
          </a:xfrm>
          <a:prstGeom prst="ellipse">
            <a:avLst/>
          </a:pr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736A076-F0E7-91C9-AB47-A39640B7A735}"/>
              </a:ext>
            </a:extLst>
          </p:cNvPr>
          <p:cNvSpPr/>
          <p:nvPr/>
        </p:nvSpPr>
        <p:spPr>
          <a:xfrm>
            <a:off x="187449" y="1177458"/>
            <a:ext cx="2395684" cy="2678034"/>
          </a:xfrm>
          <a:prstGeom prst="rect">
            <a:avLst/>
          </a:pr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C966434-7B37-D79D-51C4-656B12446305}"/>
              </a:ext>
            </a:extLst>
          </p:cNvPr>
          <p:cNvSpPr/>
          <p:nvPr/>
        </p:nvSpPr>
        <p:spPr>
          <a:xfrm>
            <a:off x="4711788" y="4758451"/>
            <a:ext cx="2899713" cy="2127849"/>
          </a:xfrm>
          <a:prstGeom prst="rect">
            <a:avLst/>
          </a:pr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22AB4595-D583-E147-CFF8-61BB81E0A5B2}"/>
              </a:ext>
            </a:extLst>
          </p:cNvPr>
          <p:cNvSpPr/>
          <p:nvPr/>
        </p:nvSpPr>
        <p:spPr>
          <a:xfrm>
            <a:off x="8617803" y="3999001"/>
            <a:ext cx="2801315" cy="2706600"/>
          </a:xfrm>
          <a:prstGeom prst="ellipse">
            <a:avLst/>
          </a:pr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3252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600CD25-8F3A-D8EC-035A-37C6BF6BC842}"/>
              </a:ext>
            </a:extLst>
          </p:cNvPr>
          <p:cNvSpPr>
            <a:spLocks noGrp="1"/>
          </p:cNvSpPr>
          <p:nvPr>
            <p:ph type="sldNum" sz="quarter" idx="12"/>
          </p:nvPr>
        </p:nvSpPr>
        <p:spPr/>
        <p:txBody>
          <a:bodyPr/>
          <a:lstStyle/>
          <a:p>
            <a:fld id="{6078145F-DD4D-194F-AAD8-F6593843D0CB}" type="slidenum">
              <a:rPr lang="en-US" smtClean="0"/>
              <a:t>21</a:t>
            </a:fld>
            <a:endParaRPr lang="en-US"/>
          </a:p>
        </p:txBody>
      </p:sp>
      <p:sp>
        <p:nvSpPr>
          <p:cNvPr id="7" name="Title 1">
            <a:extLst>
              <a:ext uri="{FF2B5EF4-FFF2-40B4-BE49-F238E27FC236}">
                <a16:creationId xmlns:a16="http://schemas.microsoft.com/office/drawing/2014/main" id="{33596495-0FFD-59A8-1283-4BBA27DBA5F6}"/>
              </a:ext>
            </a:extLst>
          </p:cNvPr>
          <p:cNvSpPr>
            <a:spLocks noGrp="1"/>
          </p:cNvSpPr>
          <p:nvPr>
            <p:ph type="title"/>
          </p:nvPr>
        </p:nvSpPr>
        <p:spPr>
          <a:xfrm>
            <a:off x="1054443" y="1051560"/>
            <a:ext cx="10253244" cy="622790"/>
          </a:xfrm>
        </p:spPr>
        <p:txBody>
          <a:bodyPr/>
          <a:lstStyle/>
          <a:p>
            <a:r>
              <a:rPr lang="en-US"/>
              <a:t>Testing:</a:t>
            </a:r>
          </a:p>
        </p:txBody>
      </p:sp>
      <p:sp>
        <p:nvSpPr>
          <p:cNvPr id="10" name="TextBox 9">
            <a:extLst>
              <a:ext uri="{FF2B5EF4-FFF2-40B4-BE49-F238E27FC236}">
                <a16:creationId xmlns:a16="http://schemas.microsoft.com/office/drawing/2014/main" id="{2CC86030-2682-57FE-310D-5D0DF9C25E9E}"/>
              </a:ext>
            </a:extLst>
          </p:cNvPr>
          <p:cNvSpPr txBox="1"/>
          <p:nvPr/>
        </p:nvSpPr>
        <p:spPr>
          <a:xfrm>
            <a:off x="185057" y="1674350"/>
            <a:ext cx="5202489" cy="4611455"/>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err="1"/>
              <a:t>EAMxx</a:t>
            </a:r>
            <a:r>
              <a:rPr lang="en-US"/>
              <a:t> inherits all the standard E3SM testing coverage, + </a:t>
            </a:r>
            <a:r>
              <a:rPr lang="en-US" b="1"/>
              <a:t>robust unit tests</a:t>
            </a:r>
            <a:endParaRPr lang="en-US"/>
          </a:p>
          <a:p>
            <a:pPr marL="285750" indent="-285750">
              <a:lnSpc>
                <a:spcPct val="150000"/>
              </a:lnSpc>
              <a:buFont typeface="Arial" panose="020B0604020202020204" pitchFamily="34" charset="0"/>
              <a:buChar char="•"/>
            </a:pPr>
            <a:r>
              <a:rPr lang="en-US"/>
              <a:t>This is possible because,</a:t>
            </a:r>
          </a:p>
          <a:p>
            <a:pPr marL="742950" lvl="1" indent="-285750">
              <a:lnSpc>
                <a:spcPct val="150000"/>
              </a:lnSpc>
              <a:buFont typeface="Arial" panose="020B0604020202020204" pitchFamily="34" charset="0"/>
              <a:buChar char="•"/>
            </a:pPr>
            <a:r>
              <a:rPr lang="en-US"/>
              <a:t>Model elements are </a:t>
            </a:r>
            <a:r>
              <a:rPr lang="en-US" b="1"/>
              <a:t>independent</a:t>
            </a:r>
            <a:r>
              <a:rPr lang="en-US"/>
              <a:t>.</a:t>
            </a:r>
          </a:p>
          <a:p>
            <a:pPr marL="742950" lvl="1" indent="-285750">
              <a:lnSpc>
                <a:spcPct val="150000"/>
              </a:lnSpc>
              <a:buFont typeface="Arial" panose="020B0604020202020204" pitchFamily="34" charset="0"/>
              <a:buChar char="•"/>
            </a:pPr>
            <a:r>
              <a:rPr lang="en-US"/>
              <a:t>Take advantage of arbitrary class structure in C++.</a:t>
            </a:r>
          </a:p>
          <a:p>
            <a:pPr marL="285750" indent="-285750">
              <a:lnSpc>
                <a:spcPct val="150000"/>
              </a:lnSpc>
              <a:buFont typeface="Arial" panose="020B0604020202020204" pitchFamily="34" charset="0"/>
              <a:buChar char="•"/>
            </a:pPr>
            <a:r>
              <a:rPr lang="en-US"/>
              <a:t>Incredibly useful for </a:t>
            </a:r>
            <a:r>
              <a:rPr lang="en-US" b="1"/>
              <a:t>debugging</a:t>
            </a:r>
            <a:r>
              <a:rPr lang="en-US"/>
              <a:t> and </a:t>
            </a:r>
            <a:r>
              <a:rPr lang="en-US" b="1"/>
              <a:t>verification</a:t>
            </a:r>
            <a:endParaRPr lang="en-US"/>
          </a:p>
          <a:p>
            <a:pPr marL="285750" indent="-285750">
              <a:lnSpc>
                <a:spcPct val="150000"/>
              </a:lnSpc>
              <a:buFont typeface="Arial" panose="020B0604020202020204" pitchFamily="34" charset="0"/>
              <a:buChar char="•"/>
            </a:pPr>
            <a:r>
              <a:rPr lang="en-US"/>
              <a:t>SCREAM git-repo CI integrates unit testing through the Autotester.</a:t>
            </a:r>
          </a:p>
          <a:p>
            <a:pPr marL="742950" lvl="1" indent="-285750">
              <a:lnSpc>
                <a:spcPct val="150000"/>
              </a:lnSpc>
              <a:buFont typeface="Arial" panose="020B0604020202020204" pitchFamily="34" charset="0"/>
              <a:buChar char="•"/>
            </a:pPr>
            <a:endParaRPr lang="en-US"/>
          </a:p>
        </p:txBody>
      </p:sp>
      <p:grpSp>
        <p:nvGrpSpPr>
          <p:cNvPr id="22" name="Group 21">
            <a:extLst>
              <a:ext uri="{FF2B5EF4-FFF2-40B4-BE49-F238E27FC236}">
                <a16:creationId xmlns:a16="http://schemas.microsoft.com/office/drawing/2014/main" id="{79233A03-5E27-C2AE-96A6-D23B0EB9C70C}"/>
              </a:ext>
            </a:extLst>
          </p:cNvPr>
          <p:cNvGrpSpPr/>
          <p:nvPr/>
        </p:nvGrpSpPr>
        <p:grpSpPr>
          <a:xfrm>
            <a:off x="5478162" y="3134331"/>
            <a:ext cx="6528781" cy="3601797"/>
            <a:chOff x="5478162" y="1674350"/>
            <a:chExt cx="6528781" cy="3601797"/>
          </a:xfrm>
        </p:grpSpPr>
        <p:pic>
          <p:nvPicPr>
            <p:cNvPr id="9" name="Picture 8">
              <a:extLst>
                <a:ext uri="{FF2B5EF4-FFF2-40B4-BE49-F238E27FC236}">
                  <a16:creationId xmlns:a16="http://schemas.microsoft.com/office/drawing/2014/main" id="{D5D9BA76-363C-A07B-EA94-DAC653F9BD17}"/>
                </a:ext>
              </a:extLst>
            </p:cNvPr>
            <p:cNvPicPr>
              <a:picLocks noChangeAspect="1"/>
            </p:cNvPicPr>
            <p:nvPr/>
          </p:nvPicPr>
          <p:blipFill rotWithShape="1">
            <a:blip r:embed="rId2"/>
            <a:srcRect l="3266" t="20736" r="14699" b="21768"/>
            <a:stretch/>
          </p:blipFill>
          <p:spPr>
            <a:xfrm>
              <a:off x="5478162" y="1674350"/>
              <a:ext cx="6528781" cy="3601797"/>
            </a:xfrm>
            <a:prstGeom prst="rect">
              <a:avLst/>
            </a:prstGeom>
            <a:ln>
              <a:solidFill>
                <a:schemeClr val="tx1"/>
              </a:solidFill>
            </a:ln>
          </p:spPr>
        </p:pic>
        <p:grpSp>
          <p:nvGrpSpPr>
            <p:cNvPr id="28" name="Group 27">
              <a:extLst>
                <a:ext uri="{FF2B5EF4-FFF2-40B4-BE49-F238E27FC236}">
                  <a16:creationId xmlns:a16="http://schemas.microsoft.com/office/drawing/2014/main" id="{FEB060E4-EC4B-6292-04A3-12F7C2378BB0}"/>
                </a:ext>
              </a:extLst>
            </p:cNvPr>
            <p:cNvGrpSpPr/>
            <p:nvPr/>
          </p:nvGrpSpPr>
          <p:grpSpPr>
            <a:xfrm>
              <a:off x="8302384" y="3814643"/>
              <a:ext cx="279645" cy="279645"/>
              <a:chOff x="10684690" y="4412733"/>
              <a:chExt cx="279645" cy="279645"/>
            </a:xfrm>
          </p:grpSpPr>
          <p:sp>
            <p:nvSpPr>
              <p:cNvPr id="25" name="Rectangle 24">
                <a:extLst>
                  <a:ext uri="{FF2B5EF4-FFF2-40B4-BE49-F238E27FC236}">
                    <a16:creationId xmlns:a16="http://schemas.microsoft.com/office/drawing/2014/main" id="{91E95943-99FC-FEE3-2076-C6536A850463}"/>
                  </a:ext>
                </a:extLst>
              </p:cNvPr>
              <p:cNvSpPr/>
              <p:nvPr/>
            </p:nvSpPr>
            <p:spPr>
              <a:xfrm>
                <a:off x="10687675" y="4495995"/>
                <a:ext cx="188720" cy="192550"/>
              </a:xfrm>
              <a:prstGeom prst="rect">
                <a:avLst/>
              </a:prstGeom>
              <a:solidFill>
                <a:schemeClr val="bg1"/>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aphic 26" descr="Checkmark with solid fill">
                <a:extLst>
                  <a:ext uri="{FF2B5EF4-FFF2-40B4-BE49-F238E27FC236}">
                    <a16:creationId xmlns:a16="http://schemas.microsoft.com/office/drawing/2014/main" id="{6BF16FBF-C8EF-BE29-9B11-89DAE0A3ED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657464">
                <a:off x="10684690" y="4412733"/>
                <a:ext cx="279645" cy="279645"/>
              </a:xfrm>
              <a:prstGeom prst="rect">
                <a:avLst/>
              </a:prstGeom>
            </p:spPr>
          </p:pic>
        </p:grpSp>
        <p:sp>
          <p:nvSpPr>
            <p:cNvPr id="41" name="Rectangle 40">
              <a:extLst>
                <a:ext uri="{FF2B5EF4-FFF2-40B4-BE49-F238E27FC236}">
                  <a16:creationId xmlns:a16="http://schemas.microsoft.com/office/drawing/2014/main" id="{B3EBFE5D-27EE-EFB0-276F-1EB0C3BACA9D}"/>
                </a:ext>
              </a:extLst>
            </p:cNvPr>
            <p:cNvSpPr/>
            <p:nvPr/>
          </p:nvSpPr>
          <p:spPr>
            <a:xfrm>
              <a:off x="8308609" y="4207576"/>
              <a:ext cx="188720" cy="192550"/>
            </a:xfrm>
            <a:prstGeom prst="rect">
              <a:avLst/>
            </a:prstGeom>
            <a:solidFill>
              <a:schemeClr val="bg1"/>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7B69BAC8-2DE2-46D7-1C2D-4C408EC74F42}"/>
                </a:ext>
              </a:extLst>
            </p:cNvPr>
            <p:cNvGrpSpPr/>
            <p:nvPr/>
          </p:nvGrpSpPr>
          <p:grpSpPr>
            <a:xfrm>
              <a:off x="8302383" y="4479632"/>
              <a:ext cx="279645" cy="279645"/>
              <a:chOff x="10684690" y="4412733"/>
              <a:chExt cx="279645" cy="279645"/>
            </a:xfrm>
          </p:grpSpPr>
          <p:sp>
            <p:nvSpPr>
              <p:cNvPr id="44" name="Rectangle 43">
                <a:extLst>
                  <a:ext uri="{FF2B5EF4-FFF2-40B4-BE49-F238E27FC236}">
                    <a16:creationId xmlns:a16="http://schemas.microsoft.com/office/drawing/2014/main" id="{CD6B7755-8C4C-D8C5-47BD-37BCC11C6424}"/>
                  </a:ext>
                </a:extLst>
              </p:cNvPr>
              <p:cNvSpPr/>
              <p:nvPr/>
            </p:nvSpPr>
            <p:spPr>
              <a:xfrm>
                <a:off x="10687675" y="4495995"/>
                <a:ext cx="188720" cy="192550"/>
              </a:xfrm>
              <a:prstGeom prst="rect">
                <a:avLst/>
              </a:prstGeom>
              <a:solidFill>
                <a:schemeClr val="bg1"/>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descr="Checkmark with solid fill">
                <a:extLst>
                  <a:ext uri="{FF2B5EF4-FFF2-40B4-BE49-F238E27FC236}">
                    <a16:creationId xmlns:a16="http://schemas.microsoft.com/office/drawing/2014/main" id="{DF7255C2-5AAB-B262-BC19-CBE65A89C9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657464">
                <a:off x="10684690" y="4412733"/>
                <a:ext cx="279645" cy="279645"/>
              </a:xfrm>
              <a:prstGeom prst="rect">
                <a:avLst/>
              </a:prstGeom>
            </p:spPr>
          </p:pic>
        </p:grpSp>
        <p:grpSp>
          <p:nvGrpSpPr>
            <p:cNvPr id="46" name="Group 45">
              <a:extLst>
                <a:ext uri="{FF2B5EF4-FFF2-40B4-BE49-F238E27FC236}">
                  <a16:creationId xmlns:a16="http://schemas.microsoft.com/office/drawing/2014/main" id="{550AF171-4292-6D20-B8AD-A7103DDF96A1}"/>
                </a:ext>
              </a:extLst>
            </p:cNvPr>
            <p:cNvGrpSpPr/>
            <p:nvPr/>
          </p:nvGrpSpPr>
          <p:grpSpPr>
            <a:xfrm>
              <a:off x="8302382" y="4832341"/>
              <a:ext cx="279645" cy="279645"/>
              <a:chOff x="10684690" y="4412733"/>
              <a:chExt cx="279645" cy="279645"/>
            </a:xfrm>
          </p:grpSpPr>
          <p:sp>
            <p:nvSpPr>
              <p:cNvPr id="47" name="Rectangle 46">
                <a:extLst>
                  <a:ext uri="{FF2B5EF4-FFF2-40B4-BE49-F238E27FC236}">
                    <a16:creationId xmlns:a16="http://schemas.microsoft.com/office/drawing/2014/main" id="{DA0EE045-C862-3D0A-8FB9-90BC17ABD1AD}"/>
                  </a:ext>
                </a:extLst>
              </p:cNvPr>
              <p:cNvSpPr/>
              <p:nvPr/>
            </p:nvSpPr>
            <p:spPr>
              <a:xfrm>
                <a:off x="10687675" y="4495995"/>
                <a:ext cx="188720" cy="192550"/>
              </a:xfrm>
              <a:prstGeom prst="rect">
                <a:avLst/>
              </a:prstGeom>
              <a:solidFill>
                <a:schemeClr val="bg1"/>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Graphic 47" descr="Checkmark with solid fill">
                <a:extLst>
                  <a:ext uri="{FF2B5EF4-FFF2-40B4-BE49-F238E27FC236}">
                    <a16:creationId xmlns:a16="http://schemas.microsoft.com/office/drawing/2014/main" id="{68DC2D2D-D5FF-CF2D-1F08-AF03AEC2AD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657464">
                <a:off x="10684690" y="4412733"/>
                <a:ext cx="279645" cy="279645"/>
              </a:xfrm>
              <a:prstGeom prst="rect">
                <a:avLst/>
              </a:prstGeom>
            </p:spPr>
          </p:pic>
        </p:grpSp>
        <p:pic>
          <p:nvPicPr>
            <p:cNvPr id="52" name="Graphic 51" descr="Pen with solid fill">
              <a:extLst>
                <a:ext uri="{FF2B5EF4-FFF2-40B4-BE49-F238E27FC236}">
                  <a16:creationId xmlns:a16="http://schemas.microsoft.com/office/drawing/2014/main" id="{9C6DDE51-5084-0414-B356-65404081373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905602">
              <a:off x="8513444" y="4175420"/>
              <a:ext cx="251254" cy="251254"/>
            </a:xfrm>
            <a:prstGeom prst="rect">
              <a:avLst/>
            </a:prstGeom>
          </p:spPr>
        </p:pic>
        <p:pic>
          <p:nvPicPr>
            <p:cNvPr id="54" name="Graphic 53" descr="Checkmark with solid fill">
              <a:extLst>
                <a:ext uri="{FF2B5EF4-FFF2-40B4-BE49-F238E27FC236}">
                  <a16:creationId xmlns:a16="http://schemas.microsoft.com/office/drawing/2014/main" id="{BD0372E7-BF7D-6ED7-3EE6-A4701EFC36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657464">
              <a:off x="8313732" y="4126923"/>
              <a:ext cx="279645" cy="279645"/>
            </a:xfrm>
            <a:prstGeom prst="rect">
              <a:avLst/>
            </a:prstGeom>
          </p:spPr>
        </p:pic>
        <p:grpSp>
          <p:nvGrpSpPr>
            <p:cNvPr id="16" name="Group 15">
              <a:extLst>
                <a:ext uri="{FF2B5EF4-FFF2-40B4-BE49-F238E27FC236}">
                  <a16:creationId xmlns:a16="http://schemas.microsoft.com/office/drawing/2014/main" id="{1403BD1C-4B22-3A9C-E6F7-3A0945620433}"/>
                </a:ext>
              </a:extLst>
            </p:cNvPr>
            <p:cNvGrpSpPr/>
            <p:nvPr/>
          </p:nvGrpSpPr>
          <p:grpSpPr>
            <a:xfrm>
              <a:off x="8650282" y="4067206"/>
              <a:ext cx="777350" cy="1116444"/>
              <a:chOff x="8650282" y="4067206"/>
              <a:chExt cx="777350" cy="1116444"/>
            </a:xfrm>
          </p:grpSpPr>
          <p:grpSp>
            <p:nvGrpSpPr>
              <p:cNvPr id="53" name="Group 52">
                <a:extLst>
                  <a:ext uri="{FF2B5EF4-FFF2-40B4-BE49-F238E27FC236}">
                    <a16:creationId xmlns:a16="http://schemas.microsoft.com/office/drawing/2014/main" id="{F2B8958A-6D5A-CB31-3C69-7F2A9DB493FC}"/>
                  </a:ext>
                </a:extLst>
              </p:cNvPr>
              <p:cNvGrpSpPr/>
              <p:nvPr/>
            </p:nvGrpSpPr>
            <p:grpSpPr>
              <a:xfrm>
                <a:off x="8650282" y="4067206"/>
                <a:ext cx="777350" cy="1116444"/>
                <a:chOff x="8574080" y="4067206"/>
                <a:chExt cx="777350" cy="1116444"/>
              </a:xfrm>
            </p:grpSpPr>
            <p:grpSp>
              <p:nvGrpSpPr>
                <p:cNvPr id="39" name="Group 38">
                  <a:extLst>
                    <a:ext uri="{FF2B5EF4-FFF2-40B4-BE49-F238E27FC236}">
                      <a16:creationId xmlns:a16="http://schemas.microsoft.com/office/drawing/2014/main" id="{1A3E4D31-2A9E-2FBB-0BB4-F1736FA08CE0}"/>
                    </a:ext>
                  </a:extLst>
                </p:cNvPr>
                <p:cNvGrpSpPr/>
                <p:nvPr/>
              </p:nvGrpSpPr>
              <p:grpSpPr>
                <a:xfrm>
                  <a:off x="8677372" y="4067206"/>
                  <a:ext cx="674058" cy="1116444"/>
                  <a:chOff x="10808208" y="4448933"/>
                  <a:chExt cx="674058" cy="1116444"/>
                </a:xfrm>
              </p:grpSpPr>
              <p:pic>
                <p:nvPicPr>
                  <p:cNvPr id="11" name="Picture 2" descr="A drawing of a person with a question mark on their head. Questions demand  doubts, emotions. - PICRYL - Public Domain Media Search Engine Public  Domain Search">
                    <a:extLst>
                      <a:ext uri="{FF2B5EF4-FFF2-40B4-BE49-F238E27FC236}">
                        <a16:creationId xmlns:a16="http://schemas.microsoft.com/office/drawing/2014/main" id="{72894F15-66DC-2E2E-4930-D2AD5463B2A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9058" t="25469" r="25943"/>
                  <a:stretch/>
                </p:blipFill>
                <p:spPr bwMode="auto">
                  <a:xfrm>
                    <a:off x="10808208" y="4448933"/>
                    <a:ext cx="674058" cy="111644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FD1F195A-00AC-BBC5-E8CD-91D0DB54B410}"/>
                          </a:ext>
                        </a:extLst>
                      </p14:cNvPr>
                      <p14:cNvContentPartPr/>
                      <p14:nvPr/>
                    </p14:nvContentPartPr>
                    <p14:xfrm>
                      <a:off x="10904475" y="4639455"/>
                      <a:ext cx="89280" cy="179280"/>
                    </p14:xfrm>
                  </p:contentPart>
                </mc:Choice>
                <mc:Fallback xmlns="">
                  <p:pic>
                    <p:nvPicPr>
                      <p:cNvPr id="12" name="Ink 11">
                        <a:extLst>
                          <a:ext uri="{FF2B5EF4-FFF2-40B4-BE49-F238E27FC236}">
                            <a16:creationId xmlns:a16="http://schemas.microsoft.com/office/drawing/2014/main" id="{FD1F195A-00AC-BBC5-E8CD-91D0DB54B410}"/>
                          </a:ext>
                        </a:extLst>
                      </p:cNvPr>
                      <p:cNvPicPr/>
                      <p:nvPr/>
                    </p:nvPicPr>
                    <p:blipFill>
                      <a:blip r:embed="rId9"/>
                      <a:stretch>
                        <a:fillRect/>
                      </a:stretch>
                    </p:blipFill>
                    <p:spPr>
                      <a:xfrm>
                        <a:off x="10895511" y="4630455"/>
                        <a:ext cx="106849" cy="1969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11635420-CBFE-1058-1FF5-3C6418922C45}"/>
                          </a:ext>
                        </a:extLst>
                      </p14:cNvPr>
                      <p14:cNvContentPartPr/>
                      <p14:nvPr/>
                    </p14:nvContentPartPr>
                    <p14:xfrm>
                      <a:off x="10977195" y="4757175"/>
                      <a:ext cx="90360" cy="55800"/>
                    </p14:xfrm>
                  </p:contentPart>
                </mc:Choice>
                <mc:Fallback xmlns="">
                  <p:pic>
                    <p:nvPicPr>
                      <p:cNvPr id="13" name="Ink 12">
                        <a:extLst>
                          <a:ext uri="{FF2B5EF4-FFF2-40B4-BE49-F238E27FC236}">
                            <a16:creationId xmlns:a16="http://schemas.microsoft.com/office/drawing/2014/main" id="{11635420-CBFE-1058-1FF5-3C6418922C45}"/>
                          </a:ext>
                        </a:extLst>
                      </p:cNvPr>
                      <p:cNvPicPr/>
                      <p:nvPr/>
                    </p:nvPicPr>
                    <p:blipFill>
                      <a:blip r:embed="rId11"/>
                      <a:stretch>
                        <a:fillRect/>
                      </a:stretch>
                    </p:blipFill>
                    <p:spPr>
                      <a:xfrm>
                        <a:off x="10968195" y="4748175"/>
                        <a:ext cx="108000" cy="734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Ink 13">
                        <a:extLst>
                          <a:ext uri="{FF2B5EF4-FFF2-40B4-BE49-F238E27FC236}">
                            <a16:creationId xmlns:a16="http://schemas.microsoft.com/office/drawing/2014/main" id="{0FF2B9CB-AB95-E0AA-C455-EA42B941474C}"/>
                          </a:ext>
                        </a:extLst>
                      </p14:cNvPr>
                      <p14:cNvContentPartPr/>
                      <p14:nvPr/>
                    </p14:nvContentPartPr>
                    <p14:xfrm>
                      <a:off x="10980075" y="4761135"/>
                      <a:ext cx="92880" cy="42480"/>
                    </p14:xfrm>
                  </p:contentPart>
                </mc:Choice>
                <mc:Fallback xmlns="">
                  <p:pic>
                    <p:nvPicPr>
                      <p:cNvPr id="14" name="Ink 13">
                        <a:extLst>
                          <a:ext uri="{FF2B5EF4-FFF2-40B4-BE49-F238E27FC236}">
                            <a16:creationId xmlns:a16="http://schemas.microsoft.com/office/drawing/2014/main" id="{0FF2B9CB-AB95-E0AA-C455-EA42B941474C}"/>
                          </a:ext>
                        </a:extLst>
                      </p:cNvPr>
                      <p:cNvPicPr/>
                      <p:nvPr/>
                    </p:nvPicPr>
                    <p:blipFill>
                      <a:blip r:embed="rId13"/>
                      <a:stretch>
                        <a:fillRect/>
                      </a:stretch>
                    </p:blipFill>
                    <p:spPr>
                      <a:xfrm>
                        <a:off x="10971040" y="4752135"/>
                        <a:ext cx="110589" cy="601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5" name="Ink 14">
                        <a:extLst>
                          <a:ext uri="{FF2B5EF4-FFF2-40B4-BE49-F238E27FC236}">
                            <a16:creationId xmlns:a16="http://schemas.microsoft.com/office/drawing/2014/main" id="{44FC52F8-591A-668F-E0CD-C02FDEAB72E6}"/>
                          </a:ext>
                        </a:extLst>
                      </p14:cNvPr>
                      <p14:cNvContentPartPr/>
                      <p14:nvPr/>
                    </p14:nvContentPartPr>
                    <p14:xfrm>
                      <a:off x="11070435" y="4793895"/>
                      <a:ext cx="360" cy="360"/>
                    </p14:xfrm>
                  </p:contentPart>
                </mc:Choice>
                <mc:Fallback xmlns="">
                  <p:pic>
                    <p:nvPicPr>
                      <p:cNvPr id="15" name="Ink 14">
                        <a:extLst>
                          <a:ext uri="{FF2B5EF4-FFF2-40B4-BE49-F238E27FC236}">
                            <a16:creationId xmlns:a16="http://schemas.microsoft.com/office/drawing/2014/main" id="{44FC52F8-591A-668F-E0CD-C02FDEAB72E6}"/>
                          </a:ext>
                        </a:extLst>
                      </p:cNvPr>
                      <p:cNvPicPr/>
                      <p:nvPr/>
                    </p:nvPicPr>
                    <p:blipFill>
                      <a:blip r:embed="rId15"/>
                      <a:stretch>
                        <a:fillRect/>
                      </a:stretch>
                    </p:blipFill>
                    <p:spPr>
                      <a:xfrm>
                        <a:off x="11061435" y="478489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0" name="Ink 19">
                        <a:extLst>
                          <a:ext uri="{FF2B5EF4-FFF2-40B4-BE49-F238E27FC236}">
                            <a16:creationId xmlns:a16="http://schemas.microsoft.com/office/drawing/2014/main" id="{536A77BC-6F07-72AA-1D6D-ED6826546E75}"/>
                          </a:ext>
                        </a:extLst>
                      </p14:cNvPr>
                      <p14:cNvContentPartPr/>
                      <p14:nvPr/>
                    </p14:nvContentPartPr>
                    <p14:xfrm>
                      <a:off x="11053155" y="4476015"/>
                      <a:ext cx="28800" cy="39960"/>
                    </p14:xfrm>
                  </p:contentPart>
                </mc:Choice>
                <mc:Fallback xmlns="">
                  <p:pic>
                    <p:nvPicPr>
                      <p:cNvPr id="20" name="Ink 19">
                        <a:extLst>
                          <a:ext uri="{FF2B5EF4-FFF2-40B4-BE49-F238E27FC236}">
                            <a16:creationId xmlns:a16="http://schemas.microsoft.com/office/drawing/2014/main" id="{536A77BC-6F07-72AA-1D6D-ED6826546E75}"/>
                          </a:ext>
                        </a:extLst>
                      </p:cNvPr>
                      <p:cNvPicPr/>
                      <p:nvPr/>
                    </p:nvPicPr>
                    <p:blipFill>
                      <a:blip r:embed="rId17"/>
                      <a:stretch>
                        <a:fillRect/>
                      </a:stretch>
                    </p:blipFill>
                    <p:spPr>
                      <a:xfrm>
                        <a:off x="11044155" y="4467015"/>
                        <a:ext cx="46440" cy="576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3" name="Ink 22">
                        <a:extLst>
                          <a:ext uri="{FF2B5EF4-FFF2-40B4-BE49-F238E27FC236}">
                            <a16:creationId xmlns:a16="http://schemas.microsoft.com/office/drawing/2014/main" id="{19728493-4561-C1E6-C5E2-74D01A28D18A}"/>
                          </a:ext>
                        </a:extLst>
                      </p14:cNvPr>
                      <p14:cNvContentPartPr/>
                      <p14:nvPr/>
                    </p14:nvContentPartPr>
                    <p14:xfrm>
                      <a:off x="11174115" y="4580415"/>
                      <a:ext cx="360" cy="360"/>
                    </p14:xfrm>
                  </p:contentPart>
                </mc:Choice>
                <mc:Fallback xmlns="">
                  <p:pic>
                    <p:nvPicPr>
                      <p:cNvPr id="23" name="Ink 22">
                        <a:extLst>
                          <a:ext uri="{FF2B5EF4-FFF2-40B4-BE49-F238E27FC236}">
                            <a16:creationId xmlns:a16="http://schemas.microsoft.com/office/drawing/2014/main" id="{19728493-4561-C1E6-C5E2-74D01A28D18A}"/>
                          </a:ext>
                        </a:extLst>
                      </p:cNvPr>
                      <p:cNvPicPr/>
                      <p:nvPr/>
                    </p:nvPicPr>
                    <p:blipFill>
                      <a:blip r:embed="rId19"/>
                      <a:stretch>
                        <a:fillRect/>
                      </a:stretch>
                    </p:blipFill>
                    <p:spPr>
                      <a:xfrm>
                        <a:off x="11167995" y="4574295"/>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4" name="Ink 23">
                        <a:extLst>
                          <a:ext uri="{FF2B5EF4-FFF2-40B4-BE49-F238E27FC236}">
                            <a16:creationId xmlns:a16="http://schemas.microsoft.com/office/drawing/2014/main" id="{F5803AF1-F193-2ED5-854B-4409F4D2A80D}"/>
                          </a:ext>
                        </a:extLst>
                      </p14:cNvPr>
                      <p14:cNvContentPartPr/>
                      <p14:nvPr/>
                    </p14:nvContentPartPr>
                    <p14:xfrm>
                      <a:off x="11045235" y="4479360"/>
                      <a:ext cx="49680" cy="38160"/>
                    </p14:xfrm>
                  </p:contentPart>
                </mc:Choice>
                <mc:Fallback xmlns="">
                  <p:pic>
                    <p:nvPicPr>
                      <p:cNvPr id="24" name="Ink 23">
                        <a:extLst>
                          <a:ext uri="{FF2B5EF4-FFF2-40B4-BE49-F238E27FC236}">
                            <a16:creationId xmlns:a16="http://schemas.microsoft.com/office/drawing/2014/main" id="{F5803AF1-F193-2ED5-854B-4409F4D2A80D}"/>
                          </a:ext>
                        </a:extLst>
                      </p:cNvPr>
                      <p:cNvPicPr/>
                      <p:nvPr/>
                    </p:nvPicPr>
                    <p:blipFill>
                      <a:blip r:embed="rId21"/>
                      <a:stretch>
                        <a:fillRect/>
                      </a:stretch>
                    </p:blipFill>
                    <p:spPr>
                      <a:xfrm>
                        <a:off x="11039115" y="4473240"/>
                        <a:ext cx="61920" cy="504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3" name="Ink 32">
                        <a:extLst>
                          <a:ext uri="{FF2B5EF4-FFF2-40B4-BE49-F238E27FC236}">
                            <a16:creationId xmlns:a16="http://schemas.microsoft.com/office/drawing/2014/main" id="{6458DCE2-6CBE-47C8-904C-B2386A877A83}"/>
                          </a:ext>
                        </a:extLst>
                      </p14:cNvPr>
                      <p14:cNvContentPartPr/>
                      <p14:nvPr/>
                    </p14:nvContentPartPr>
                    <p14:xfrm>
                      <a:off x="10904475" y="4573840"/>
                      <a:ext cx="10440" cy="212040"/>
                    </p14:xfrm>
                  </p:contentPart>
                </mc:Choice>
                <mc:Fallback xmlns="">
                  <p:pic>
                    <p:nvPicPr>
                      <p:cNvPr id="33" name="Ink 32">
                        <a:extLst>
                          <a:ext uri="{FF2B5EF4-FFF2-40B4-BE49-F238E27FC236}">
                            <a16:creationId xmlns:a16="http://schemas.microsoft.com/office/drawing/2014/main" id="{6458DCE2-6CBE-47C8-904C-B2386A877A83}"/>
                          </a:ext>
                        </a:extLst>
                      </p:cNvPr>
                      <p:cNvPicPr/>
                      <p:nvPr/>
                    </p:nvPicPr>
                    <p:blipFill>
                      <a:blip r:embed="rId23"/>
                      <a:stretch>
                        <a:fillRect/>
                      </a:stretch>
                    </p:blipFill>
                    <p:spPr>
                      <a:xfrm>
                        <a:off x="10869675" y="4537840"/>
                        <a:ext cx="79692" cy="283680"/>
                      </a:xfrm>
                      <a:prstGeom prst="rect">
                        <a:avLst/>
                      </a:prstGeom>
                    </p:spPr>
                  </p:pic>
                </mc:Fallback>
              </mc:AlternateContent>
              <p:grpSp>
                <p:nvGrpSpPr>
                  <p:cNvPr id="37" name="Group 36">
                    <a:extLst>
                      <a:ext uri="{FF2B5EF4-FFF2-40B4-BE49-F238E27FC236}">
                        <a16:creationId xmlns:a16="http://schemas.microsoft.com/office/drawing/2014/main" id="{1E032EDA-1E7F-EE62-411E-3AE7DCA9A203}"/>
                      </a:ext>
                    </a:extLst>
                  </p:cNvPr>
                  <p:cNvGrpSpPr/>
                  <p:nvPr/>
                </p:nvGrpSpPr>
                <p:grpSpPr>
                  <a:xfrm>
                    <a:off x="10870275" y="4463775"/>
                    <a:ext cx="201600" cy="224905"/>
                    <a:chOff x="10870275" y="4463775"/>
                    <a:chExt cx="201600" cy="224905"/>
                  </a:xfrm>
                </p:grpSpPr>
                <mc:AlternateContent xmlns:mc="http://schemas.openxmlformats.org/markup-compatibility/2006" xmlns:p14="http://schemas.microsoft.com/office/powerpoint/2010/main">
                  <mc:Choice Requires="p14">
                    <p:contentPart p14:bwMode="auto" r:id="rId24">
                      <p14:nvContentPartPr>
                        <p14:cNvPr id="17" name="Ink 16">
                          <a:extLst>
                            <a:ext uri="{FF2B5EF4-FFF2-40B4-BE49-F238E27FC236}">
                              <a16:creationId xmlns:a16="http://schemas.microsoft.com/office/drawing/2014/main" id="{37F33731-4CB4-0C7C-7E13-F1B243F66BFE}"/>
                            </a:ext>
                          </a:extLst>
                        </p14:cNvPr>
                        <p14:cNvContentPartPr/>
                        <p14:nvPr/>
                      </p14:nvContentPartPr>
                      <p14:xfrm>
                        <a:off x="10897995" y="4463775"/>
                        <a:ext cx="173880" cy="167400"/>
                      </p14:xfrm>
                    </p:contentPart>
                  </mc:Choice>
                  <mc:Fallback xmlns="">
                    <p:pic>
                      <p:nvPicPr>
                        <p:cNvPr id="17" name="Ink 16">
                          <a:extLst>
                            <a:ext uri="{FF2B5EF4-FFF2-40B4-BE49-F238E27FC236}">
                              <a16:creationId xmlns:a16="http://schemas.microsoft.com/office/drawing/2014/main" id="{37F33731-4CB4-0C7C-7E13-F1B243F66BFE}"/>
                            </a:ext>
                          </a:extLst>
                        </p:cNvPr>
                        <p:cNvPicPr/>
                        <p:nvPr/>
                      </p:nvPicPr>
                      <p:blipFill>
                        <a:blip r:embed="rId25"/>
                        <a:stretch>
                          <a:fillRect/>
                        </a:stretch>
                      </p:blipFill>
                      <p:spPr>
                        <a:xfrm>
                          <a:off x="10889014" y="4454794"/>
                          <a:ext cx="191484" cy="185002"/>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8" name="Ink 17">
                          <a:extLst>
                            <a:ext uri="{FF2B5EF4-FFF2-40B4-BE49-F238E27FC236}">
                              <a16:creationId xmlns:a16="http://schemas.microsoft.com/office/drawing/2014/main" id="{170988C2-E5B4-6D47-B2DD-B37A41A36ABA}"/>
                            </a:ext>
                          </a:extLst>
                        </p14:cNvPr>
                        <p14:cNvContentPartPr/>
                        <p14:nvPr/>
                      </p14:nvContentPartPr>
                      <p14:xfrm>
                        <a:off x="11002035" y="4487895"/>
                        <a:ext cx="47160" cy="10080"/>
                      </p14:xfrm>
                    </p:contentPart>
                  </mc:Choice>
                  <mc:Fallback xmlns="">
                    <p:pic>
                      <p:nvPicPr>
                        <p:cNvPr id="18" name="Ink 17">
                          <a:extLst>
                            <a:ext uri="{FF2B5EF4-FFF2-40B4-BE49-F238E27FC236}">
                              <a16:creationId xmlns:a16="http://schemas.microsoft.com/office/drawing/2014/main" id="{170988C2-E5B4-6D47-B2DD-B37A41A36ABA}"/>
                            </a:ext>
                          </a:extLst>
                        </p:cNvPr>
                        <p:cNvPicPr/>
                        <p:nvPr/>
                      </p:nvPicPr>
                      <p:blipFill>
                        <a:blip r:embed="rId27"/>
                        <a:stretch>
                          <a:fillRect/>
                        </a:stretch>
                      </p:blipFill>
                      <p:spPr>
                        <a:xfrm>
                          <a:off x="10993035" y="4478895"/>
                          <a:ext cx="6480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6" name="Ink 35">
                          <a:extLst>
                            <a:ext uri="{FF2B5EF4-FFF2-40B4-BE49-F238E27FC236}">
                              <a16:creationId xmlns:a16="http://schemas.microsoft.com/office/drawing/2014/main" id="{62139506-5AAE-C9AC-D740-07378094AF58}"/>
                            </a:ext>
                          </a:extLst>
                        </p14:cNvPr>
                        <p14:cNvContentPartPr/>
                        <p14:nvPr/>
                      </p14:nvContentPartPr>
                      <p14:xfrm>
                        <a:off x="10870275" y="4519120"/>
                        <a:ext cx="60840" cy="169560"/>
                      </p14:xfrm>
                    </p:contentPart>
                  </mc:Choice>
                  <mc:Fallback xmlns="">
                    <p:pic>
                      <p:nvPicPr>
                        <p:cNvPr id="36" name="Ink 35">
                          <a:extLst>
                            <a:ext uri="{FF2B5EF4-FFF2-40B4-BE49-F238E27FC236}">
                              <a16:creationId xmlns:a16="http://schemas.microsoft.com/office/drawing/2014/main" id="{62139506-5AAE-C9AC-D740-07378094AF58}"/>
                            </a:ext>
                          </a:extLst>
                        </p:cNvPr>
                        <p:cNvPicPr/>
                        <p:nvPr/>
                      </p:nvPicPr>
                      <p:blipFill>
                        <a:blip r:embed="rId29"/>
                        <a:stretch>
                          <a:fillRect/>
                        </a:stretch>
                      </p:blipFill>
                      <p:spPr>
                        <a:xfrm>
                          <a:off x="10834275" y="4483120"/>
                          <a:ext cx="132480" cy="2412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0">
                    <p14:nvContentPartPr>
                      <p14:cNvPr id="38" name="Ink 37">
                        <a:extLst>
                          <a:ext uri="{FF2B5EF4-FFF2-40B4-BE49-F238E27FC236}">
                            <a16:creationId xmlns:a16="http://schemas.microsoft.com/office/drawing/2014/main" id="{2179699E-7E99-09B6-6BEF-B744978D6192}"/>
                          </a:ext>
                        </a:extLst>
                      </p14:cNvPr>
                      <p14:cNvContentPartPr/>
                      <p14:nvPr/>
                    </p14:nvContentPartPr>
                    <p14:xfrm>
                      <a:off x="10883235" y="4774720"/>
                      <a:ext cx="11520" cy="38880"/>
                    </p14:xfrm>
                  </p:contentPart>
                </mc:Choice>
                <mc:Fallback xmlns="">
                  <p:pic>
                    <p:nvPicPr>
                      <p:cNvPr id="38" name="Ink 37">
                        <a:extLst>
                          <a:ext uri="{FF2B5EF4-FFF2-40B4-BE49-F238E27FC236}">
                            <a16:creationId xmlns:a16="http://schemas.microsoft.com/office/drawing/2014/main" id="{2179699E-7E99-09B6-6BEF-B744978D6192}"/>
                          </a:ext>
                        </a:extLst>
                      </p:cNvPr>
                      <p:cNvPicPr/>
                      <p:nvPr/>
                    </p:nvPicPr>
                    <p:blipFill>
                      <a:blip r:embed="rId31"/>
                      <a:stretch>
                        <a:fillRect/>
                      </a:stretch>
                    </p:blipFill>
                    <p:spPr>
                      <a:xfrm>
                        <a:off x="10847235" y="4738720"/>
                        <a:ext cx="83160" cy="110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2">
                  <p14:nvContentPartPr>
                    <p14:cNvPr id="49" name="Ink 48">
                      <a:extLst>
                        <a:ext uri="{FF2B5EF4-FFF2-40B4-BE49-F238E27FC236}">
                          <a16:creationId xmlns:a16="http://schemas.microsoft.com/office/drawing/2014/main" id="{C29E4FC6-B1A4-C3F6-C54B-37FE891B8FA6}"/>
                        </a:ext>
                      </a:extLst>
                    </p14:cNvPr>
                    <p14:cNvContentPartPr/>
                    <p14:nvPr/>
                  </p14:nvContentPartPr>
                  <p14:xfrm>
                    <a:off x="8605760" y="4339815"/>
                    <a:ext cx="351000" cy="121680"/>
                  </p14:xfrm>
                </p:contentPart>
              </mc:Choice>
              <mc:Fallback xmlns="">
                <p:pic>
                  <p:nvPicPr>
                    <p:cNvPr id="49" name="Ink 48">
                      <a:extLst>
                        <a:ext uri="{FF2B5EF4-FFF2-40B4-BE49-F238E27FC236}">
                          <a16:creationId xmlns:a16="http://schemas.microsoft.com/office/drawing/2014/main" id="{C29E4FC6-B1A4-C3F6-C54B-37FE891B8FA6}"/>
                        </a:ext>
                      </a:extLst>
                    </p:cNvPr>
                    <p:cNvPicPr/>
                    <p:nvPr/>
                  </p:nvPicPr>
                  <p:blipFill>
                    <a:blip r:embed="rId33"/>
                    <a:stretch>
                      <a:fillRect/>
                    </a:stretch>
                  </p:blipFill>
                  <p:spPr>
                    <a:xfrm>
                      <a:off x="8599640" y="4333695"/>
                      <a:ext cx="363240"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50" name="Ink 49">
                      <a:extLst>
                        <a:ext uri="{FF2B5EF4-FFF2-40B4-BE49-F238E27FC236}">
                          <a16:creationId xmlns:a16="http://schemas.microsoft.com/office/drawing/2014/main" id="{A3DF8660-4BBD-A8F4-4F61-B60E4F66B42C}"/>
                        </a:ext>
                      </a:extLst>
                    </p14:cNvPr>
                    <p14:cNvContentPartPr/>
                    <p14:nvPr/>
                  </p14:nvContentPartPr>
                  <p14:xfrm>
                    <a:off x="8574080" y="4296615"/>
                    <a:ext cx="42840" cy="63000"/>
                  </p14:xfrm>
                </p:contentPart>
              </mc:Choice>
              <mc:Fallback xmlns="">
                <p:pic>
                  <p:nvPicPr>
                    <p:cNvPr id="50" name="Ink 49">
                      <a:extLst>
                        <a:ext uri="{FF2B5EF4-FFF2-40B4-BE49-F238E27FC236}">
                          <a16:creationId xmlns:a16="http://schemas.microsoft.com/office/drawing/2014/main" id="{A3DF8660-4BBD-A8F4-4F61-B60E4F66B42C}"/>
                        </a:ext>
                      </a:extLst>
                    </p:cNvPr>
                    <p:cNvPicPr/>
                    <p:nvPr/>
                  </p:nvPicPr>
                  <p:blipFill>
                    <a:blip r:embed="rId35"/>
                    <a:stretch>
                      <a:fillRect/>
                    </a:stretch>
                  </p:blipFill>
                  <p:spPr>
                    <a:xfrm>
                      <a:off x="8567960" y="4290495"/>
                      <a:ext cx="55080" cy="75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6">
                <p14:nvContentPartPr>
                  <p14:cNvPr id="2" name="Ink 1">
                    <a:extLst>
                      <a:ext uri="{FF2B5EF4-FFF2-40B4-BE49-F238E27FC236}">
                        <a16:creationId xmlns:a16="http://schemas.microsoft.com/office/drawing/2014/main" id="{168EB8A7-19CF-0859-45D8-7FB23E3A3C01}"/>
                      </a:ext>
                    </a:extLst>
                  </p14:cNvPr>
                  <p14:cNvContentPartPr/>
                  <p14:nvPr/>
                </p14:nvContentPartPr>
                <p14:xfrm>
                  <a:off x="9086480" y="4297945"/>
                  <a:ext cx="360" cy="360"/>
                </p14:xfrm>
              </p:contentPart>
            </mc:Choice>
            <mc:Fallback xmlns="">
              <p:pic>
                <p:nvPicPr>
                  <p:cNvPr id="2" name="Ink 1">
                    <a:extLst>
                      <a:ext uri="{FF2B5EF4-FFF2-40B4-BE49-F238E27FC236}">
                        <a16:creationId xmlns:a16="http://schemas.microsoft.com/office/drawing/2014/main" id="{168EB8A7-19CF-0859-45D8-7FB23E3A3C01}"/>
                      </a:ext>
                    </a:extLst>
                  </p:cNvPr>
                  <p:cNvPicPr/>
                  <p:nvPr/>
                </p:nvPicPr>
                <p:blipFill>
                  <a:blip r:embed="rId37"/>
                  <a:stretch>
                    <a:fillRect/>
                  </a:stretch>
                </p:blipFill>
                <p:spPr>
                  <a:xfrm>
                    <a:off x="9068480" y="4279945"/>
                    <a:ext cx="36000" cy="36000"/>
                  </a:xfrm>
                  <a:prstGeom prst="rect">
                    <a:avLst/>
                  </a:prstGeom>
                </p:spPr>
              </p:pic>
            </mc:Fallback>
          </mc:AlternateContent>
          <p:grpSp>
            <p:nvGrpSpPr>
              <p:cNvPr id="6" name="Group 5">
                <a:extLst>
                  <a:ext uri="{FF2B5EF4-FFF2-40B4-BE49-F238E27FC236}">
                    <a16:creationId xmlns:a16="http://schemas.microsoft.com/office/drawing/2014/main" id="{E9300216-65F4-EB91-5209-2737036CF12E}"/>
                  </a:ext>
                </a:extLst>
              </p:cNvPr>
              <p:cNvGrpSpPr/>
              <p:nvPr/>
            </p:nvGrpSpPr>
            <p:grpSpPr>
              <a:xfrm>
                <a:off x="9112040" y="4298665"/>
                <a:ext cx="18360" cy="18720"/>
                <a:chOff x="9112040" y="4298665"/>
                <a:chExt cx="18360" cy="18720"/>
              </a:xfrm>
            </p:grpSpPr>
            <mc:AlternateContent xmlns:mc="http://schemas.openxmlformats.org/markup-compatibility/2006" xmlns:p14="http://schemas.microsoft.com/office/powerpoint/2010/main">
              <mc:Choice Requires="p14">
                <p:contentPart p14:bwMode="auto" r:id="rId38">
                  <p14:nvContentPartPr>
                    <p14:cNvPr id="3" name="Ink 2">
                      <a:extLst>
                        <a:ext uri="{FF2B5EF4-FFF2-40B4-BE49-F238E27FC236}">
                          <a16:creationId xmlns:a16="http://schemas.microsoft.com/office/drawing/2014/main" id="{44109D98-5B26-722E-E595-E7009E2F69D9}"/>
                        </a:ext>
                      </a:extLst>
                    </p14:cNvPr>
                    <p14:cNvContentPartPr/>
                    <p14:nvPr/>
                  </p14:nvContentPartPr>
                  <p14:xfrm>
                    <a:off x="9130040" y="4317025"/>
                    <a:ext cx="360" cy="360"/>
                  </p14:xfrm>
                </p:contentPart>
              </mc:Choice>
              <mc:Fallback xmlns="">
                <p:pic>
                  <p:nvPicPr>
                    <p:cNvPr id="3" name="Ink 2">
                      <a:extLst>
                        <a:ext uri="{FF2B5EF4-FFF2-40B4-BE49-F238E27FC236}">
                          <a16:creationId xmlns:a16="http://schemas.microsoft.com/office/drawing/2014/main" id="{44109D98-5B26-722E-E595-E7009E2F69D9}"/>
                        </a:ext>
                      </a:extLst>
                    </p:cNvPr>
                    <p:cNvPicPr/>
                    <p:nvPr/>
                  </p:nvPicPr>
                  <p:blipFill>
                    <a:blip r:embed="rId37"/>
                    <a:stretch>
                      <a:fillRect/>
                    </a:stretch>
                  </p:blipFill>
                  <p:spPr>
                    <a:xfrm>
                      <a:off x="9112040" y="429902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 name="Ink 3">
                      <a:extLst>
                        <a:ext uri="{FF2B5EF4-FFF2-40B4-BE49-F238E27FC236}">
                          <a16:creationId xmlns:a16="http://schemas.microsoft.com/office/drawing/2014/main" id="{79B6A3EB-6BCE-85AB-8F88-51BC41508F87}"/>
                        </a:ext>
                      </a:extLst>
                    </p14:cNvPr>
                    <p14:cNvContentPartPr/>
                    <p14:nvPr/>
                  </p14:nvContentPartPr>
                  <p14:xfrm>
                    <a:off x="9112040" y="4298665"/>
                    <a:ext cx="360" cy="360"/>
                  </p14:xfrm>
                </p:contentPart>
              </mc:Choice>
              <mc:Fallback xmlns="">
                <p:pic>
                  <p:nvPicPr>
                    <p:cNvPr id="4" name="Ink 3">
                      <a:extLst>
                        <a:ext uri="{FF2B5EF4-FFF2-40B4-BE49-F238E27FC236}">
                          <a16:creationId xmlns:a16="http://schemas.microsoft.com/office/drawing/2014/main" id="{79B6A3EB-6BCE-85AB-8F88-51BC41508F87}"/>
                        </a:ext>
                      </a:extLst>
                    </p:cNvPr>
                    <p:cNvPicPr/>
                    <p:nvPr/>
                  </p:nvPicPr>
                  <p:blipFill>
                    <a:blip r:embed="rId37"/>
                    <a:stretch>
                      <a:fillRect/>
                    </a:stretch>
                  </p:blipFill>
                  <p:spPr>
                    <a:xfrm>
                      <a:off x="9094040" y="4280665"/>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0">
                <p14:nvContentPartPr>
                  <p14:cNvPr id="8" name="Ink 7">
                    <a:extLst>
                      <a:ext uri="{FF2B5EF4-FFF2-40B4-BE49-F238E27FC236}">
                        <a16:creationId xmlns:a16="http://schemas.microsoft.com/office/drawing/2014/main" id="{F85B9CBD-0752-46D7-22E0-F9A55DE09912}"/>
                      </a:ext>
                    </a:extLst>
                  </p14:cNvPr>
                  <p14:cNvContentPartPr/>
                  <p14:nvPr/>
                </p14:nvContentPartPr>
                <p14:xfrm>
                  <a:off x="9035000" y="4289665"/>
                  <a:ext cx="102240" cy="18000"/>
                </p14:xfrm>
              </p:contentPart>
            </mc:Choice>
            <mc:Fallback xmlns="">
              <p:pic>
                <p:nvPicPr>
                  <p:cNvPr id="8" name="Ink 7">
                    <a:extLst>
                      <a:ext uri="{FF2B5EF4-FFF2-40B4-BE49-F238E27FC236}">
                        <a16:creationId xmlns:a16="http://schemas.microsoft.com/office/drawing/2014/main" id="{F85B9CBD-0752-46D7-22E0-F9A55DE09912}"/>
                      </a:ext>
                    </a:extLst>
                  </p:cNvPr>
                  <p:cNvPicPr/>
                  <p:nvPr/>
                </p:nvPicPr>
                <p:blipFill>
                  <a:blip r:embed="rId41"/>
                  <a:stretch>
                    <a:fillRect/>
                  </a:stretch>
                </p:blipFill>
                <p:spPr>
                  <a:xfrm>
                    <a:off x="9028880" y="4283545"/>
                    <a:ext cx="114480" cy="30240"/>
                  </a:xfrm>
                  <a:prstGeom prst="rect">
                    <a:avLst/>
                  </a:prstGeom>
                </p:spPr>
              </p:pic>
            </mc:Fallback>
          </mc:AlternateContent>
        </p:grpSp>
      </p:grpSp>
      <p:pic>
        <p:nvPicPr>
          <p:cNvPr id="21" name="Picture 20">
            <a:extLst>
              <a:ext uri="{FF2B5EF4-FFF2-40B4-BE49-F238E27FC236}">
                <a16:creationId xmlns:a16="http://schemas.microsoft.com/office/drawing/2014/main" id="{9A165F12-310F-49CE-9EEA-C3C8390B9961}"/>
              </a:ext>
            </a:extLst>
          </p:cNvPr>
          <p:cNvPicPr>
            <a:picLocks noChangeAspect="1"/>
          </p:cNvPicPr>
          <p:nvPr/>
        </p:nvPicPr>
        <p:blipFill>
          <a:blip r:embed="rId42"/>
          <a:stretch>
            <a:fillRect/>
          </a:stretch>
        </p:blipFill>
        <p:spPr>
          <a:xfrm>
            <a:off x="6522991" y="1278344"/>
            <a:ext cx="4439122" cy="1706674"/>
          </a:xfrm>
          <a:prstGeom prst="rect">
            <a:avLst/>
          </a:prstGeom>
          <a:ln w="12700">
            <a:solidFill>
              <a:schemeClr val="tx1"/>
            </a:solidFill>
          </a:ln>
        </p:spPr>
      </p:pic>
    </p:spTree>
    <p:extLst>
      <p:ext uri="{BB962C8B-B14F-4D97-AF65-F5344CB8AC3E}">
        <p14:creationId xmlns:p14="http://schemas.microsoft.com/office/powerpoint/2010/main" val="1957913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0482">
            <a:extLst>
              <a:ext uri="{FF2B5EF4-FFF2-40B4-BE49-F238E27FC236}">
                <a16:creationId xmlns:a16="http://schemas.microsoft.com/office/drawing/2014/main" id="{42BAC865-03A2-3FBD-A0BA-C3A0DFB5AC02}"/>
              </a:ext>
            </a:extLst>
          </p:cNvPr>
          <p:cNvSpPr/>
          <p:nvPr/>
        </p:nvSpPr>
        <p:spPr>
          <a:xfrm>
            <a:off x="10276608" y="6183114"/>
            <a:ext cx="1730335" cy="58754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2" name="Picture 2" descr="Byte bits computer - Free Stock Illustrations | Creazilla">
            <a:extLst>
              <a:ext uri="{FF2B5EF4-FFF2-40B4-BE49-F238E27FC236}">
                <a16:creationId xmlns:a16="http://schemas.microsoft.com/office/drawing/2014/main" id="{922B2A87-7D02-9664-3969-8BBEBC249C26}"/>
              </a:ext>
            </a:extLst>
          </p:cNvPr>
          <p:cNvPicPr>
            <a:picLocks noChangeAspect="1" noChangeArrowheads="1"/>
          </p:cNvPicPr>
          <p:nvPr/>
        </p:nvPicPr>
        <p:blipFill>
          <a:blip r:embed="rId3">
            <a:alphaModFix amt="66000"/>
            <a:extLst>
              <a:ext uri="{28A0092B-C50C-407E-A947-70E740481C1C}">
                <a14:useLocalDpi xmlns:a14="http://schemas.microsoft.com/office/drawing/2010/main" val="0"/>
              </a:ext>
            </a:extLst>
          </a:blip>
          <a:srcRect/>
          <a:stretch>
            <a:fillRect/>
          </a:stretch>
        </p:blipFill>
        <p:spPr bwMode="auto">
          <a:xfrm flipH="1">
            <a:off x="635457" y="4540626"/>
            <a:ext cx="759783" cy="740664"/>
          </a:xfrm>
          <a:prstGeom prst="ellipse">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D3D75972-49B0-38D5-64C3-BB986FB64E7B}"/>
              </a:ext>
            </a:extLst>
          </p:cNvPr>
          <p:cNvGrpSpPr/>
          <p:nvPr/>
        </p:nvGrpSpPr>
        <p:grpSpPr>
          <a:xfrm>
            <a:off x="701480" y="2554898"/>
            <a:ext cx="768699" cy="736628"/>
            <a:chOff x="963848" y="3999001"/>
            <a:chExt cx="3058214" cy="2771656"/>
          </a:xfrm>
        </p:grpSpPr>
        <p:pic>
          <p:nvPicPr>
            <p:cNvPr id="20488" name="Picture 6" descr="Texture Sky by xRainbowScribblex on DeviantArt">
              <a:extLst>
                <a:ext uri="{FF2B5EF4-FFF2-40B4-BE49-F238E27FC236}">
                  <a16:creationId xmlns:a16="http://schemas.microsoft.com/office/drawing/2014/main" id="{D45C1D62-3BE9-7897-A7D8-CC10AD429697}"/>
                </a:ext>
              </a:extLst>
            </p:cNvPr>
            <p:cNvPicPr>
              <a:picLocks noChangeAspect="1" noChangeArrowheads="1"/>
            </p:cNvPicPr>
            <p:nvPr/>
          </p:nvPicPr>
          <p:blipFill>
            <a:blip r:embed="rId4">
              <a:alphaModFix amt="70000"/>
              <a:extLst>
                <a:ext uri="{28A0092B-C50C-407E-A947-70E740481C1C}">
                  <a14:useLocalDpi xmlns:a14="http://schemas.microsoft.com/office/drawing/2010/main" val="0"/>
                </a:ext>
              </a:extLst>
            </a:blip>
            <a:srcRect/>
            <a:stretch>
              <a:fillRect/>
            </a:stretch>
          </p:blipFill>
          <p:spPr bwMode="auto">
            <a:xfrm>
              <a:off x="963848" y="3999001"/>
              <a:ext cx="3058213" cy="2771649"/>
            </a:xfrm>
            <a:prstGeom prst="ellipse">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D9ABBB14-2DED-4B97-D661-96D2264034AB}"/>
                </a:ext>
              </a:extLst>
            </p:cNvPr>
            <p:cNvSpPr/>
            <p:nvPr/>
          </p:nvSpPr>
          <p:spPr>
            <a:xfrm>
              <a:off x="963849" y="3999001"/>
              <a:ext cx="3058213" cy="2771656"/>
            </a:xfrm>
            <a:prstGeom prst="ellipse">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7" name="Picture 10">
              <a:extLst>
                <a:ext uri="{FF2B5EF4-FFF2-40B4-BE49-F238E27FC236}">
                  <a16:creationId xmlns:a16="http://schemas.microsoft.com/office/drawing/2014/main" id="{5F004EF3-CE18-5972-AA9E-47577286B7C6}"/>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4186" t="8084"/>
            <a:stretch/>
          </p:blipFill>
          <p:spPr bwMode="auto">
            <a:xfrm>
              <a:off x="2888978" y="4518953"/>
              <a:ext cx="978789" cy="918891"/>
            </a:xfrm>
            <a:prstGeom prst="rect">
              <a:avLst/>
            </a:prstGeom>
            <a:noFill/>
            <a:extLst>
              <a:ext uri="{909E8E84-426E-40dd-AFC4-6F175D3DCCD1}">
                <a14:hiddenFill xmlns="" xmlns:a14="http://schemas.microsoft.com/office/drawing/2010/main">
                  <a:solidFill>
                    <a:srgbClr val="FFFFFF"/>
                  </a:solidFill>
                </a14:hiddenFill>
              </a:ext>
            </a:extLst>
          </p:spPr>
        </p:pic>
        <p:pic>
          <p:nvPicPr>
            <p:cNvPr id="28" name="Picture 6" descr="Image result for rain cloud sketch">
              <a:extLst>
                <a:ext uri="{FF2B5EF4-FFF2-40B4-BE49-F238E27FC236}">
                  <a16:creationId xmlns:a16="http://schemas.microsoft.com/office/drawing/2014/main" id="{8EF0E50B-812A-7F42-E7FB-E5B2C369054B}"/>
                </a:ext>
              </a:extLst>
            </p:cNvPr>
            <p:cNvPicPr>
              <a:picLocks noChangeAspect="1" noChangeArrowheads="1"/>
            </p:cNvPicPr>
            <p:nvPr/>
          </p:nvPicPr>
          <p:blipFill>
            <a:blip r:embed="rId6" cstate="screen">
              <a:clrChange>
                <a:clrFrom>
                  <a:srgbClr val="FEFEF4"/>
                </a:clrFrom>
                <a:clrTo>
                  <a:srgbClr val="FEFEF4">
                    <a:alpha val="0"/>
                  </a:srgbClr>
                </a:clrTo>
              </a:clrChange>
              <a:extLst>
                <a:ext uri="{28A0092B-C50C-407E-A947-70E740481C1C}">
                  <a14:useLocalDpi xmlns:a14="http://schemas.microsoft.com/office/drawing/2010/main"/>
                </a:ext>
              </a:extLst>
            </a:blip>
            <a:srcRect/>
            <a:stretch>
              <a:fillRect/>
            </a:stretch>
          </p:blipFill>
          <p:spPr bwMode="auto">
            <a:xfrm>
              <a:off x="2583132" y="5727910"/>
              <a:ext cx="885507" cy="918892"/>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ED019634-25B2-0402-1320-1131E09396DB}"/>
                </a:ext>
              </a:extLst>
            </p:cNvPr>
            <p:cNvGrpSpPr/>
            <p:nvPr/>
          </p:nvGrpSpPr>
          <p:grpSpPr>
            <a:xfrm>
              <a:off x="1506500" y="5805335"/>
              <a:ext cx="885509" cy="382019"/>
              <a:chOff x="5350576" y="4007580"/>
              <a:chExt cx="1257306" cy="428923"/>
            </a:xfrm>
          </p:grpSpPr>
          <p:sp>
            <p:nvSpPr>
              <p:cNvPr id="30" name="Arc 29">
                <a:extLst>
                  <a:ext uri="{FF2B5EF4-FFF2-40B4-BE49-F238E27FC236}">
                    <a16:creationId xmlns:a16="http://schemas.microsoft.com/office/drawing/2014/main" id="{98966D72-E504-01A2-E4B1-8465688FC0EA}"/>
                  </a:ext>
                </a:extLst>
              </p:cNvPr>
              <p:cNvSpPr/>
              <p:nvPr/>
            </p:nvSpPr>
            <p:spPr>
              <a:xfrm>
                <a:off x="5498215" y="4012343"/>
                <a:ext cx="371475" cy="414638"/>
              </a:xfrm>
              <a:prstGeom prst="arc">
                <a:avLst>
                  <a:gd name="adj1" fmla="val 16200000"/>
                  <a:gd name="adj2" fmla="val 5243846"/>
                </a:avLst>
              </a:prstGeom>
              <a:ln w="38100" cmpd="sng">
                <a:solidFill>
                  <a:schemeClr val="tx1"/>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Arc 30">
                <a:extLst>
                  <a:ext uri="{FF2B5EF4-FFF2-40B4-BE49-F238E27FC236}">
                    <a16:creationId xmlns:a16="http://schemas.microsoft.com/office/drawing/2014/main" id="{921EBCBE-C131-AF57-1809-4CE29283C081}"/>
                  </a:ext>
                </a:extLst>
              </p:cNvPr>
              <p:cNvSpPr/>
              <p:nvPr/>
            </p:nvSpPr>
            <p:spPr>
              <a:xfrm rot="10800000">
                <a:off x="5350576" y="4007580"/>
                <a:ext cx="371475" cy="414638"/>
              </a:xfrm>
              <a:prstGeom prst="arc">
                <a:avLst>
                  <a:gd name="adj1" fmla="val 16200000"/>
                  <a:gd name="adj2" fmla="val 5243846"/>
                </a:avLst>
              </a:prstGeom>
              <a:ln w="38100" cmpd="sng">
                <a:solidFill>
                  <a:schemeClr val="tx1"/>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Arc 31">
                <a:extLst>
                  <a:ext uri="{FF2B5EF4-FFF2-40B4-BE49-F238E27FC236}">
                    <a16:creationId xmlns:a16="http://schemas.microsoft.com/office/drawing/2014/main" id="{BE0971ED-F2A4-618D-8C20-ED49C5FC7BEE}"/>
                  </a:ext>
                </a:extLst>
              </p:cNvPr>
              <p:cNvSpPr/>
              <p:nvPr/>
            </p:nvSpPr>
            <p:spPr>
              <a:xfrm>
                <a:off x="6236407" y="4021865"/>
                <a:ext cx="371475" cy="414638"/>
              </a:xfrm>
              <a:prstGeom prst="arc">
                <a:avLst>
                  <a:gd name="adj1" fmla="val 16200000"/>
                  <a:gd name="adj2" fmla="val 5243846"/>
                </a:avLst>
              </a:prstGeom>
              <a:ln w="38100" cmpd="sng">
                <a:solidFill>
                  <a:schemeClr val="tx1"/>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Arc 32">
                <a:extLst>
                  <a:ext uri="{FF2B5EF4-FFF2-40B4-BE49-F238E27FC236}">
                    <a16:creationId xmlns:a16="http://schemas.microsoft.com/office/drawing/2014/main" id="{31E4E834-1452-C5EA-59CD-CE51A8793559}"/>
                  </a:ext>
                </a:extLst>
              </p:cNvPr>
              <p:cNvSpPr/>
              <p:nvPr/>
            </p:nvSpPr>
            <p:spPr>
              <a:xfrm rot="10800000">
                <a:off x="6088768" y="4017102"/>
                <a:ext cx="371475" cy="414638"/>
              </a:xfrm>
              <a:prstGeom prst="arc">
                <a:avLst>
                  <a:gd name="adj1" fmla="val 16200000"/>
                  <a:gd name="adj2" fmla="val 5243846"/>
                </a:avLst>
              </a:prstGeom>
              <a:ln w="38100" cmpd="sng">
                <a:solidFill>
                  <a:schemeClr val="tx1"/>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4" name="Group 33">
              <a:extLst>
                <a:ext uri="{FF2B5EF4-FFF2-40B4-BE49-F238E27FC236}">
                  <a16:creationId xmlns:a16="http://schemas.microsoft.com/office/drawing/2014/main" id="{236F4FC0-7D00-C686-51D8-0D92B031D173}"/>
                </a:ext>
              </a:extLst>
            </p:cNvPr>
            <p:cNvGrpSpPr/>
            <p:nvPr/>
          </p:nvGrpSpPr>
          <p:grpSpPr>
            <a:xfrm>
              <a:off x="1307619" y="4377004"/>
              <a:ext cx="1331988" cy="686442"/>
              <a:chOff x="6896871" y="2815986"/>
              <a:chExt cx="2841686" cy="1464465"/>
            </a:xfrm>
          </p:grpSpPr>
          <p:grpSp>
            <p:nvGrpSpPr>
              <p:cNvPr id="35" name="Group 34">
                <a:extLst>
                  <a:ext uri="{FF2B5EF4-FFF2-40B4-BE49-F238E27FC236}">
                    <a16:creationId xmlns:a16="http://schemas.microsoft.com/office/drawing/2014/main" id="{4132D69D-11AC-885B-9AEB-6406E52977F5}"/>
                  </a:ext>
                </a:extLst>
              </p:cNvPr>
              <p:cNvGrpSpPr/>
              <p:nvPr/>
            </p:nvGrpSpPr>
            <p:grpSpPr>
              <a:xfrm>
                <a:off x="6896871" y="3189176"/>
                <a:ext cx="2544839" cy="1091275"/>
                <a:chOff x="3214687" y="1982502"/>
                <a:chExt cx="2135889" cy="915909"/>
              </a:xfrm>
            </p:grpSpPr>
            <p:sp>
              <p:nvSpPr>
                <p:cNvPr id="41" name="Arc 40">
                  <a:extLst>
                    <a:ext uri="{FF2B5EF4-FFF2-40B4-BE49-F238E27FC236}">
                      <a16:creationId xmlns:a16="http://schemas.microsoft.com/office/drawing/2014/main" id="{37D25017-ACB1-F3F0-6B6A-B520FC4735E8}"/>
                    </a:ext>
                  </a:extLst>
                </p:cNvPr>
                <p:cNvSpPr/>
                <p:nvPr/>
              </p:nvSpPr>
              <p:spPr>
                <a:xfrm>
                  <a:off x="3214687" y="2300288"/>
                  <a:ext cx="606557" cy="590541"/>
                </a:xfrm>
                <a:prstGeom prst="arc">
                  <a:avLst>
                    <a:gd name="adj1" fmla="val 12693037"/>
                    <a:gd name="adj2" fmla="val 19813524"/>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Arc 41">
                  <a:extLst>
                    <a:ext uri="{FF2B5EF4-FFF2-40B4-BE49-F238E27FC236}">
                      <a16:creationId xmlns:a16="http://schemas.microsoft.com/office/drawing/2014/main" id="{56879735-A776-0B31-1EB8-A12ED017B945}"/>
                    </a:ext>
                  </a:extLst>
                </p:cNvPr>
                <p:cNvSpPr/>
                <p:nvPr/>
              </p:nvSpPr>
              <p:spPr>
                <a:xfrm flipV="1">
                  <a:off x="3722346" y="1982502"/>
                  <a:ext cx="606557" cy="578779"/>
                </a:xfrm>
                <a:prstGeom prst="arc">
                  <a:avLst>
                    <a:gd name="adj1" fmla="val 12693037"/>
                    <a:gd name="adj2" fmla="val 19813524"/>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Arc 42">
                  <a:extLst>
                    <a:ext uri="{FF2B5EF4-FFF2-40B4-BE49-F238E27FC236}">
                      <a16:creationId xmlns:a16="http://schemas.microsoft.com/office/drawing/2014/main" id="{5ABBA2FA-8FEA-1691-85D2-F24E4B87CC1E}"/>
                    </a:ext>
                  </a:extLst>
                </p:cNvPr>
                <p:cNvSpPr/>
                <p:nvPr/>
              </p:nvSpPr>
              <p:spPr>
                <a:xfrm>
                  <a:off x="4228498" y="2307870"/>
                  <a:ext cx="606557" cy="590541"/>
                </a:xfrm>
                <a:prstGeom prst="arc">
                  <a:avLst>
                    <a:gd name="adj1" fmla="val 12693037"/>
                    <a:gd name="adj2" fmla="val 19813524"/>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Arc 43">
                  <a:extLst>
                    <a:ext uri="{FF2B5EF4-FFF2-40B4-BE49-F238E27FC236}">
                      <a16:creationId xmlns:a16="http://schemas.microsoft.com/office/drawing/2014/main" id="{B30BCABD-B12A-A23C-4227-21D01EF11420}"/>
                    </a:ext>
                  </a:extLst>
                </p:cNvPr>
                <p:cNvSpPr/>
                <p:nvPr/>
              </p:nvSpPr>
              <p:spPr>
                <a:xfrm flipV="1">
                  <a:off x="4744019" y="2006413"/>
                  <a:ext cx="606557" cy="578779"/>
                </a:xfrm>
                <a:prstGeom prst="arc">
                  <a:avLst>
                    <a:gd name="adj1" fmla="val 12693037"/>
                    <a:gd name="adj2" fmla="val 19813524"/>
                  </a:avLst>
                </a:prstGeom>
                <a:ln w="28575" cmpd="sng">
                  <a:solidFill>
                    <a:schemeClr val="tx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5CC24B48-C5E2-1BB1-5E56-5E2CC6AE1A10}"/>
                  </a:ext>
                </a:extLst>
              </p:cNvPr>
              <p:cNvGrpSpPr/>
              <p:nvPr/>
            </p:nvGrpSpPr>
            <p:grpSpPr>
              <a:xfrm>
                <a:off x="7193718" y="2815986"/>
                <a:ext cx="2544839" cy="1091275"/>
                <a:chOff x="3214687" y="1982502"/>
                <a:chExt cx="2135889" cy="915909"/>
              </a:xfrm>
            </p:grpSpPr>
            <p:sp>
              <p:nvSpPr>
                <p:cNvPr id="37" name="Arc 36">
                  <a:extLst>
                    <a:ext uri="{FF2B5EF4-FFF2-40B4-BE49-F238E27FC236}">
                      <a16:creationId xmlns:a16="http://schemas.microsoft.com/office/drawing/2014/main" id="{5A567247-7520-143C-3F53-C267539F21F0}"/>
                    </a:ext>
                  </a:extLst>
                </p:cNvPr>
                <p:cNvSpPr/>
                <p:nvPr/>
              </p:nvSpPr>
              <p:spPr>
                <a:xfrm>
                  <a:off x="3214687" y="2300288"/>
                  <a:ext cx="606557" cy="590541"/>
                </a:xfrm>
                <a:prstGeom prst="arc">
                  <a:avLst>
                    <a:gd name="adj1" fmla="val 12693037"/>
                    <a:gd name="adj2" fmla="val 19813524"/>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Arc 37">
                  <a:extLst>
                    <a:ext uri="{FF2B5EF4-FFF2-40B4-BE49-F238E27FC236}">
                      <a16:creationId xmlns:a16="http://schemas.microsoft.com/office/drawing/2014/main" id="{9148A21B-76DA-9D14-CBDE-0E8D6D9AE4E8}"/>
                    </a:ext>
                  </a:extLst>
                </p:cNvPr>
                <p:cNvSpPr/>
                <p:nvPr/>
              </p:nvSpPr>
              <p:spPr>
                <a:xfrm flipV="1">
                  <a:off x="3722346" y="1982502"/>
                  <a:ext cx="606557" cy="578779"/>
                </a:xfrm>
                <a:prstGeom prst="arc">
                  <a:avLst>
                    <a:gd name="adj1" fmla="val 12693037"/>
                    <a:gd name="adj2" fmla="val 19813524"/>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Arc 38">
                  <a:extLst>
                    <a:ext uri="{FF2B5EF4-FFF2-40B4-BE49-F238E27FC236}">
                      <a16:creationId xmlns:a16="http://schemas.microsoft.com/office/drawing/2014/main" id="{A2110602-78EE-0607-70FA-4B01F71B6E4D}"/>
                    </a:ext>
                  </a:extLst>
                </p:cNvPr>
                <p:cNvSpPr/>
                <p:nvPr/>
              </p:nvSpPr>
              <p:spPr>
                <a:xfrm>
                  <a:off x="4228498" y="2307870"/>
                  <a:ext cx="606557" cy="590541"/>
                </a:xfrm>
                <a:prstGeom prst="arc">
                  <a:avLst>
                    <a:gd name="adj1" fmla="val 12693037"/>
                    <a:gd name="adj2" fmla="val 19813524"/>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Arc 39">
                  <a:extLst>
                    <a:ext uri="{FF2B5EF4-FFF2-40B4-BE49-F238E27FC236}">
                      <a16:creationId xmlns:a16="http://schemas.microsoft.com/office/drawing/2014/main" id="{498D6EAF-5021-98B4-0FEF-2569AD7BEAD8}"/>
                    </a:ext>
                  </a:extLst>
                </p:cNvPr>
                <p:cNvSpPr/>
                <p:nvPr/>
              </p:nvSpPr>
              <p:spPr>
                <a:xfrm flipV="1">
                  <a:off x="4744019" y="2006413"/>
                  <a:ext cx="606557" cy="578779"/>
                </a:xfrm>
                <a:prstGeom prst="arc">
                  <a:avLst>
                    <a:gd name="adj1" fmla="val 12693037"/>
                    <a:gd name="adj2" fmla="val 19813524"/>
                  </a:avLst>
                </a:prstGeom>
                <a:ln w="28575" cmpd="sng">
                  <a:solidFill>
                    <a:schemeClr val="tx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grpSp>
      <p:pic>
        <p:nvPicPr>
          <p:cNvPr id="20484" name="Picture 4">
            <a:extLst>
              <a:ext uri="{FF2B5EF4-FFF2-40B4-BE49-F238E27FC236}">
                <a16:creationId xmlns:a16="http://schemas.microsoft.com/office/drawing/2014/main" id="{F12640FA-8F5F-0156-14B1-884F5D561A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3713" y="1674350"/>
            <a:ext cx="683914" cy="74066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a:extLst>
              <a:ext uri="{FF2B5EF4-FFF2-40B4-BE49-F238E27FC236}">
                <a16:creationId xmlns:a16="http://schemas.microsoft.com/office/drawing/2014/main" id="{B5D86973-66CF-766B-C249-1D8329AA7CB6}"/>
              </a:ext>
            </a:extLst>
          </p:cNvPr>
          <p:cNvPicPr>
            <a:picLocks noChangeAspect="1"/>
          </p:cNvPicPr>
          <p:nvPr/>
        </p:nvPicPr>
        <p:blipFill>
          <a:blip r:embed="rId8"/>
          <a:stretch>
            <a:fillRect/>
          </a:stretch>
        </p:blipFill>
        <p:spPr>
          <a:xfrm>
            <a:off x="361683" y="5657624"/>
            <a:ext cx="1266020" cy="740664"/>
          </a:xfrm>
          <a:prstGeom prst="ellipse">
            <a:avLst/>
          </a:prstGeom>
          <a:ln w="15875">
            <a:solidFill>
              <a:schemeClr val="tx1"/>
            </a:solidFill>
          </a:ln>
        </p:spPr>
      </p:pic>
      <p:sp>
        <p:nvSpPr>
          <p:cNvPr id="7" name="Title 1">
            <a:extLst>
              <a:ext uri="{FF2B5EF4-FFF2-40B4-BE49-F238E27FC236}">
                <a16:creationId xmlns:a16="http://schemas.microsoft.com/office/drawing/2014/main" id="{991523F2-437A-1282-AE92-75A5C85CC35F}"/>
              </a:ext>
            </a:extLst>
          </p:cNvPr>
          <p:cNvSpPr>
            <a:spLocks noGrp="1"/>
          </p:cNvSpPr>
          <p:nvPr>
            <p:ph type="title"/>
          </p:nvPr>
        </p:nvSpPr>
        <p:spPr>
          <a:xfrm>
            <a:off x="188169" y="953920"/>
            <a:ext cx="10253244" cy="622790"/>
          </a:xfrm>
        </p:spPr>
        <p:txBody>
          <a:bodyPr/>
          <a:lstStyle/>
          <a:p>
            <a:r>
              <a:rPr lang="en-US"/>
              <a:t>Conclusions:</a:t>
            </a:r>
          </a:p>
        </p:txBody>
      </p:sp>
      <p:sp>
        <p:nvSpPr>
          <p:cNvPr id="10" name="TextBox 9">
            <a:extLst>
              <a:ext uri="{FF2B5EF4-FFF2-40B4-BE49-F238E27FC236}">
                <a16:creationId xmlns:a16="http://schemas.microsoft.com/office/drawing/2014/main" id="{E5278D42-8E1C-B6A8-CA76-F800F20C3D98}"/>
              </a:ext>
            </a:extLst>
          </p:cNvPr>
          <p:cNvSpPr txBox="1"/>
          <p:nvPr/>
        </p:nvSpPr>
        <p:spPr>
          <a:xfrm>
            <a:off x="1558570" y="1674350"/>
            <a:ext cx="9163251" cy="5016758"/>
          </a:xfrm>
          <a:prstGeom prst="rect">
            <a:avLst/>
          </a:prstGeom>
          <a:noFill/>
        </p:spPr>
        <p:txBody>
          <a:bodyPr wrap="square" rtlCol="0">
            <a:spAutoFit/>
          </a:bodyPr>
          <a:lstStyle/>
          <a:p>
            <a:pPr marL="285750" indent="-285750" algn="l">
              <a:buFont typeface="Arial" panose="020B0604020202020204" pitchFamily="34" charset="0"/>
              <a:buChar char="•"/>
            </a:pPr>
            <a:r>
              <a:rPr lang="en-US" sz="2000" err="1">
                <a:solidFill>
                  <a:schemeClr val="tx1">
                    <a:lumMod val="75000"/>
                    <a:lumOff val="25000"/>
                  </a:schemeClr>
                </a:solidFill>
              </a:rPr>
              <a:t>EAMxx</a:t>
            </a:r>
            <a:r>
              <a:rPr lang="en-US" sz="2000">
                <a:solidFill>
                  <a:schemeClr val="tx1">
                    <a:lumMod val="75000"/>
                    <a:lumOff val="25000"/>
                  </a:schemeClr>
                </a:solidFill>
              </a:rPr>
              <a:t> is a complete rewrite of the E3SM global atmosphere model infrastructure in C++/</a:t>
            </a:r>
            <a:r>
              <a:rPr lang="en-US" sz="2000" err="1">
                <a:solidFill>
                  <a:schemeClr val="tx1">
                    <a:lumMod val="75000"/>
                    <a:lumOff val="25000"/>
                  </a:schemeClr>
                </a:solidFill>
              </a:rPr>
              <a:t>Kokkos</a:t>
            </a:r>
            <a:endParaRPr lang="en-US" sz="2000">
              <a:solidFill>
                <a:schemeClr val="tx1">
                  <a:lumMod val="75000"/>
                  <a:lumOff val="25000"/>
                </a:schemeClr>
              </a:solidFill>
            </a:endParaRPr>
          </a:p>
          <a:p>
            <a:pPr marL="285750" indent="-285750" algn="l">
              <a:buFont typeface="Arial" panose="020B0604020202020204" pitchFamily="34" charset="0"/>
              <a:buChar char="•"/>
            </a:pPr>
            <a:endParaRPr lang="en-US" sz="2000">
              <a:solidFill>
                <a:schemeClr val="tx1">
                  <a:lumMod val="75000"/>
                  <a:lumOff val="25000"/>
                </a:schemeClr>
              </a:solidFill>
            </a:endParaRPr>
          </a:p>
          <a:p>
            <a:pPr marL="285750" indent="-285750" algn="l">
              <a:buFont typeface="Arial" panose="020B0604020202020204" pitchFamily="34" charset="0"/>
              <a:buChar char="•"/>
            </a:pPr>
            <a:r>
              <a:rPr lang="en-US" sz="2000" err="1">
                <a:solidFill>
                  <a:schemeClr val="tx1">
                    <a:lumMod val="75000"/>
                    <a:lumOff val="25000"/>
                  </a:schemeClr>
                </a:solidFill>
              </a:rPr>
              <a:t>EAMxx</a:t>
            </a:r>
            <a:r>
              <a:rPr lang="en-US" sz="2000">
                <a:solidFill>
                  <a:schemeClr val="tx1">
                    <a:lumMod val="75000"/>
                    <a:lumOff val="25000"/>
                  </a:schemeClr>
                </a:solidFill>
              </a:rPr>
              <a:t> incorporates modern software best practices</a:t>
            </a:r>
          </a:p>
          <a:p>
            <a:pPr marL="285750" indent="-285750" algn="l">
              <a:buFont typeface="Arial" panose="020B0604020202020204" pitchFamily="34" charset="0"/>
              <a:buChar char="•"/>
            </a:pPr>
            <a:endParaRPr lang="en-US" sz="2000">
              <a:solidFill>
                <a:schemeClr val="tx1">
                  <a:lumMod val="75000"/>
                  <a:lumOff val="25000"/>
                </a:schemeClr>
              </a:solidFill>
            </a:endParaRPr>
          </a:p>
          <a:p>
            <a:pPr marL="285750" indent="-285750" algn="l">
              <a:buFont typeface="Arial" panose="020B0604020202020204" pitchFamily="34" charset="0"/>
              <a:buChar char="•"/>
            </a:pPr>
            <a:r>
              <a:rPr lang="en-US" sz="2000">
                <a:solidFill>
                  <a:schemeClr val="tx1">
                    <a:lumMod val="75000"/>
                    <a:lumOff val="25000"/>
                  </a:schemeClr>
                </a:solidFill>
              </a:rPr>
              <a:t>The adoption of YAML makes runtime options:</a:t>
            </a:r>
          </a:p>
          <a:p>
            <a:pPr marL="742950" lvl="1" indent="-285750">
              <a:buFont typeface="Arial" panose="020B0604020202020204" pitchFamily="34" charset="0"/>
              <a:buChar char="•"/>
            </a:pPr>
            <a:r>
              <a:rPr lang="en-US" sz="2000">
                <a:solidFill>
                  <a:schemeClr val="tx1">
                    <a:lumMod val="75000"/>
                    <a:lumOff val="25000"/>
                  </a:schemeClr>
                </a:solidFill>
              </a:rPr>
              <a:t>More protected against user error,</a:t>
            </a:r>
          </a:p>
          <a:p>
            <a:pPr marL="742950" lvl="1" indent="-285750">
              <a:buFont typeface="Arial" panose="020B0604020202020204" pitchFamily="34" charset="0"/>
              <a:buChar char="•"/>
            </a:pPr>
            <a:r>
              <a:rPr lang="en-US" sz="2000">
                <a:solidFill>
                  <a:schemeClr val="tx1">
                    <a:lumMod val="75000"/>
                    <a:lumOff val="25000"/>
                  </a:schemeClr>
                </a:solidFill>
              </a:rPr>
              <a:t>Human readable,</a:t>
            </a:r>
          </a:p>
          <a:p>
            <a:pPr marL="742950" lvl="1" indent="-285750">
              <a:buFont typeface="Arial" panose="020B0604020202020204" pitchFamily="34" charset="0"/>
              <a:buChar char="•"/>
            </a:pPr>
            <a:r>
              <a:rPr lang="en-US" sz="2000">
                <a:solidFill>
                  <a:schemeClr val="tx1">
                    <a:lumMod val="75000"/>
                    <a:lumOff val="25000"/>
                  </a:schemeClr>
                </a:solidFill>
              </a:rPr>
              <a:t>More organized</a:t>
            </a:r>
          </a:p>
          <a:p>
            <a:pPr marL="742950" lvl="1" indent="-285750">
              <a:buFont typeface="Arial" panose="020B0604020202020204" pitchFamily="34" charset="0"/>
              <a:buChar char="•"/>
            </a:pPr>
            <a:endParaRPr lang="en-US" sz="2000">
              <a:solidFill>
                <a:schemeClr val="tx1">
                  <a:lumMod val="75000"/>
                  <a:lumOff val="25000"/>
                </a:schemeClr>
              </a:solidFill>
            </a:endParaRPr>
          </a:p>
          <a:p>
            <a:pPr marL="285750" indent="-285750">
              <a:buFont typeface="Arial" panose="020B0604020202020204" pitchFamily="34" charset="0"/>
              <a:buChar char="•"/>
            </a:pPr>
            <a:r>
              <a:rPr lang="en-US" sz="2000">
                <a:solidFill>
                  <a:schemeClr val="tx1">
                    <a:lumMod val="75000"/>
                    <a:lumOff val="25000"/>
                  </a:schemeClr>
                </a:solidFill>
              </a:rPr>
              <a:t>The benefits of YAML runtime options is extended to output control.</a:t>
            </a:r>
          </a:p>
          <a:p>
            <a:pPr marL="285750" indent="-285750">
              <a:buFont typeface="Arial" panose="020B0604020202020204" pitchFamily="34" charset="0"/>
              <a:buChar char="•"/>
            </a:pPr>
            <a:endParaRPr lang="en-US" sz="2000">
              <a:solidFill>
                <a:schemeClr val="tx1">
                  <a:lumMod val="75000"/>
                  <a:lumOff val="25000"/>
                </a:schemeClr>
              </a:solidFill>
            </a:endParaRPr>
          </a:p>
          <a:p>
            <a:pPr marL="285750" indent="-285750">
              <a:buFont typeface="Arial" panose="020B0604020202020204" pitchFamily="34" charset="0"/>
              <a:buChar char="•"/>
            </a:pPr>
            <a:r>
              <a:rPr lang="en-US" sz="2000" err="1">
                <a:solidFill>
                  <a:schemeClr val="tx1">
                    <a:lumMod val="75000"/>
                    <a:lumOff val="25000"/>
                  </a:schemeClr>
                </a:solidFill>
              </a:rPr>
              <a:t>EAMxx</a:t>
            </a:r>
            <a:r>
              <a:rPr lang="en-US" sz="2000">
                <a:solidFill>
                  <a:schemeClr val="tx1">
                    <a:lumMod val="75000"/>
                    <a:lumOff val="25000"/>
                  </a:schemeClr>
                </a:solidFill>
              </a:rPr>
              <a:t> infrastructure was designed with testing in mind.  Unit testing:</a:t>
            </a:r>
          </a:p>
          <a:p>
            <a:pPr marL="742950" lvl="1" indent="-285750">
              <a:buFont typeface="Arial" panose="020B0604020202020204" pitchFamily="34" charset="0"/>
              <a:buChar char="•"/>
            </a:pPr>
            <a:r>
              <a:rPr lang="en-US" sz="2000">
                <a:solidFill>
                  <a:schemeClr val="tx1">
                    <a:lumMod val="75000"/>
                    <a:lumOff val="25000"/>
                  </a:schemeClr>
                </a:solidFill>
              </a:rPr>
              <a:t>Makes debugging substantially easier,</a:t>
            </a:r>
          </a:p>
          <a:p>
            <a:pPr marL="742950" lvl="1" indent="-285750">
              <a:buFont typeface="Arial" panose="020B0604020202020204" pitchFamily="34" charset="0"/>
              <a:buChar char="•"/>
            </a:pPr>
            <a:r>
              <a:rPr lang="en-US" sz="2000">
                <a:solidFill>
                  <a:schemeClr val="tx1">
                    <a:lumMod val="75000"/>
                    <a:lumOff val="25000"/>
                  </a:schemeClr>
                </a:solidFill>
              </a:rPr>
              <a:t>Gives more confidence that new features won’t impact or break existing features.</a:t>
            </a:r>
          </a:p>
        </p:txBody>
      </p:sp>
      <p:pic>
        <p:nvPicPr>
          <p:cNvPr id="11" name="Picture 10">
            <a:extLst>
              <a:ext uri="{FF2B5EF4-FFF2-40B4-BE49-F238E27FC236}">
                <a16:creationId xmlns:a16="http://schemas.microsoft.com/office/drawing/2014/main" id="{27591333-9745-9868-D8FD-BC8D55839A70}"/>
              </a:ext>
            </a:extLst>
          </p:cNvPr>
          <p:cNvPicPr>
            <a:picLocks noChangeAspect="1"/>
          </p:cNvPicPr>
          <p:nvPr/>
        </p:nvPicPr>
        <p:blipFill rotWithShape="1">
          <a:blip r:embed="rId9">
            <a:alphaModFix amt="60000"/>
          </a:blip>
          <a:srcRect t="1" r="50144" b="52965"/>
          <a:stretch/>
        </p:blipFill>
        <p:spPr>
          <a:xfrm>
            <a:off x="610175" y="3513243"/>
            <a:ext cx="955083" cy="740664"/>
          </a:xfrm>
          <a:prstGeom prst="roundRect">
            <a:avLst/>
          </a:prstGeom>
          <a:ln w="15875">
            <a:solidFill>
              <a:schemeClr val="tx1"/>
            </a:solidFill>
          </a:ln>
        </p:spPr>
      </p:pic>
    </p:spTree>
    <p:extLst>
      <p:ext uri="{BB962C8B-B14F-4D97-AF65-F5344CB8AC3E}">
        <p14:creationId xmlns:p14="http://schemas.microsoft.com/office/powerpoint/2010/main" val="29917566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4C6E715-EFAE-017F-1B39-AED8F72CA601}"/>
              </a:ext>
            </a:extLst>
          </p:cNvPr>
          <p:cNvSpPr>
            <a:spLocks noGrp="1"/>
          </p:cNvSpPr>
          <p:nvPr>
            <p:ph type="sldNum" sz="quarter" idx="12"/>
          </p:nvPr>
        </p:nvSpPr>
        <p:spPr/>
        <p:txBody>
          <a:bodyPr/>
          <a:lstStyle/>
          <a:p>
            <a:fld id="{6078145F-DD4D-194F-AAD8-F6593843D0CB}" type="slidenum">
              <a:rPr lang="en-US" smtClean="0"/>
              <a:t>23</a:t>
            </a:fld>
            <a:endParaRPr lang="en-US"/>
          </a:p>
        </p:txBody>
      </p:sp>
      <p:pic>
        <p:nvPicPr>
          <p:cNvPr id="6" name="Picture 2" descr="A drawing of a person with a question mark on their head. Questions demand  doubts, emotions. - PICRYL - Public Domain Media Search Engine Public  Domain Search">
            <a:extLst>
              <a:ext uri="{FF2B5EF4-FFF2-40B4-BE49-F238E27FC236}">
                <a16:creationId xmlns:a16="http://schemas.microsoft.com/office/drawing/2014/main" id="{5B2DFD33-8C62-C7C8-9386-27ADD074E7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058" r="25943"/>
          <a:stretch/>
        </p:blipFill>
        <p:spPr bwMode="auto">
          <a:xfrm>
            <a:off x="5098400" y="1671761"/>
            <a:ext cx="1995200" cy="4433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7235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7659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818F1-5B51-86F2-D6AF-E835E297EEC2}"/>
              </a:ext>
            </a:extLst>
          </p:cNvPr>
          <p:cNvSpPr>
            <a:spLocks noGrp="1"/>
          </p:cNvSpPr>
          <p:nvPr>
            <p:ph type="title"/>
          </p:nvPr>
        </p:nvSpPr>
        <p:spPr/>
        <p:txBody>
          <a:bodyPr/>
          <a:lstStyle/>
          <a:p>
            <a:r>
              <a:rPr lang="en-US"/>
              <a:t>Performance Portability</a:t>
            </a:r>
            <a:r>
              <a:rPr lang="en-US">
                <a:sym typeface="Wingdings" pitchFamily="2" charset="2"/>
              </a:rPr>
              <a:t> (C++/</a:t>
            </a:r>
            <a:r>
              <a:rPr lang="en-US" err="1">
                <a:sym typeface="Wingdings" pitchFamily="2" charset="2"/>
              </a:rPr>
              <a:t>Kokkos</a:t>
            </a:r>
            <a:r>
              <a:rPr lang="en-US">
                <a:sym typeface="Wingdings" pitchFamily="2" charset="2"/>
              </a:rPr>
              <a:t>)</a:t>
            </a:r>
            <a:endParaRPr lang="en-US"/>
          </a:p>
        </p:txBody>
      </p:sp>
      <p:sp>
        <p:nvSpPr>
          <p:cNvPr id="4" name="Slide Number Placeholder 3">
            <a:extLst>
              <a:ext uri="{FF2B5EF4-FFF2-40B4-BE49-F238E27FC236}">
                <a16:creationId xmlns:a16="http://schemas.microsoft.com/office/drawing/2014/main" id="{F2EB3786-0815-1551-F1BF-337D140D8D6D}"/>
              </a:ext>
            </a:extLst>
          </p:cNvPr>
          <p:cNvSpPr>
            <a:spLocks noGrp="1"/>
          </p:cNvSpPr>
          <p:nvPr>
            <p:ph type="sldNum" sz="quarter" idx="12"/>
          </p:nvPr>
        </p:nvSpPr>
        <p:spPr/>
        <p:txBody>
          <a:bodyPr/>
          <a:lstStyle/>
          <a:p>
            <a:fld id="{6C4A013E-7DF4-F448-89A0-7823B4BD1481}" type="slidenum">
              <a:rPr lang="en-US" smtClean="0"/>
              <a:t>25</a:t>
            </a:fld>
            <a:endParaRPr lang="en-US"/>
          </a:p>
        </p:txBody>
      </p:sp>
      <p:pic>
        <p:nvPicPr>
          <p:cNvPr id="5" name="Picture 4">
            <a:extLst>
              <a:ext uri="{FF2B5EF4-FFF2-40B4-BE49-F238E27FC236}">
                <a16:creationId xmlns:a16="http://schemas.microsoft.com/office/drawing/2014/main" id="{6F4DD0A5-57DB-0FE7-710A-46696B65CABB}"/>
              </a:ext>
            </a:extLst>
          </p:cNvPr>
          <p:cNvPicPr>
            <a:picLocks noChangeAspect="1"/>
          </p:cNvPicPr>
          <p:nvPr/>
        </p:nvPicPr>
        <p:blipFill>
          <a:blip r:embed="rId2"/>
          <a:stretch>
            <a:fillRect/>
          </a:stretch>
        </p:blipFill>
        <p:spPr>
          <a:xfrm>
            <a:off x="717401" y="2357579"/>
            <a:ext cx="4429463" cy="2495967"/>
          </a:xfrm>
          <a:prstGeom prst="rect">
            <a:avLst/>
          </a:prstGeom>
        </p:spPr>
      </p:pic>
      <p:sp>
        <p:nvSpPr>
          <p:cNvPr id="7" name="TextBox 6">
            <a:extLst>
              <a:ext uri="{FF2B5EF4-FFF2-40B4-BE49-F238E27FC236}">
                <a16:creationId xmlns:a16="http://schemas.microsoft.com/office/drawing/2014/main" id="{D710513A-D2C0-16A0-8728-855341782ABF}"/>
              </a:ext>
            </a:extLst>
          </p:cNvPr>
          <p:cNvSpPr txBox="1"/>
          <p:nvPr/>
        </p:nvSpPr>
        <p:spPr>
          <a:xfrm>
            <a:off x="612818" y="4964589"/>
            <a:ext cx="4638628" cy="738664"/>
          </a:xfrm>
          <a:prstGeom prst="rect">
            <a:avLst/>
          </a:prstGeom>
          <a:noFill/>
        </p:spPr>
        <p:txBody>
          <a:bodyPr wrap="square">
            <a:spAutoFit/>
          </a:bodyPr>
          <a:lstStyle/>
          <a:p>
            <a:r>
              <a:rPr lang="en-US" sz="1400">
                <a:hlinkClick r:id="rId3"/>
              </a:rPr>
              <a:t>https://acme-climate.atlassian.net/wiki/spaces/ECM/pages/4129325057/2024-02-15+All-Hands+Presentation+Meeting+Notes</a:t>
            </a:r>
            <a:endParaRPr lang="en-US" sz="1400"/>
          </a:p>
        </p:txBody>
      </p:sp>
    </p:spTree>
    <p:extLst>
      <p:ext uri="{BB962C8B-B14F-4D97-AF65-F5344CB8AC3E}">
        <p14:creationId xmlns:p14="http://schemas.microsoft.com/office/powerpoint/2010/main" val="3155371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818F1-5B51-86F2-D6AF-E835E297EEC2}"/>
              </a:ext>
            </a:extLst>
          </p:cNvPr>
          <p:cNvSpPr>
            <a:spLocks noGrp="1"/>
          </p:cNvSpPr>
          <p:nvPr>
            <p:ph type="title"/>
          </p:nvPr>
        </p:nvSpPr>
        <p:spPr/>
        <p:txBody>
          <a:bodyPr/>
          <a:lstStyle/>
          <a:p>
            <a:r>
              <a:rPr lang="en-US"/>
              <a:t>Performance Portability</a:t>
            </a:r>
            <a:r>
              <a:rPr lang="en-US">
                <a:sym typeface="Wingdings" pitchFamily="2" charset="2"/>
              </a:rPr>
              <a:t> (C++/</a:t>
            </a:r>
            <a:r>
              <a:rPr lang="en-US" err="1">
                <a:sym typeface="Wingdings" pitchFamily="2" charset="2"/>
              </a:rPr>
              <a:t>Kokkos</a:t>
            </a:r>
            <a:r>
              <a:rPr lang="en-US">
                <a:sym typeface="Wingdings" pitchFamily="2" charset="2"/>
              </a:rPr>
              <a:t>)</a:t>
            </a:r>
            <a:endParaRPr lang="en-US"/>
          </a:p>
        </p:txBody>
      </p:sp>
      <p:sp>
        <p:nvSpPr>
          <p:cNvPr id="4" name="Slide Number Placeholder 3">
            <a:extLst>
              <a:ext uri="{FF2B5EF4-FFF2-40B4-BE49-F238E27FC236}">
                <a16:creationId xmlns:a16="http://schemas.microsoft.com/office/drawing/2014/main" id="{F2EB3786-0815-1551-F1BF-337D140D8D6D}"/>
              </a:ext>
            </a:extLst>
          </p:cNvPr>
          <p:cNvSpPr>
            <a:spLocks noGrp="1"/>
          </p:cNvSpPr>
          <p:nvPr>
            <p:ph type="sldNum" sz="quarter" idx="12"/>
          </p:nvPr>
        </p:nvSpPr>
        <p:spPr/>
        <p:txBody>
          <a:bodyPr/>
          <a:lstStyle/>
          <a:p>
            <a:fld id="{6C4A013E-7DF4-F448-89A0-7823B4BD1481}" type="slidenum">
              <a:rPr lang="en-US" smtClean="0"/>
              <a:t>26</a:t>
            </a:fld>
            <a:endParaRPr lang="en-US"/>
          </a:p>
        </p:txBody>
      </p:sp>
      <p:pic>
        <p:nvPicPr>
          <p:cNvPr id="5" name="Picture 4">
            <a:extLst>
              <a:ext uri="{FF2B5EF4-FFF2-40B4-BE49-F238E27FC236}">
                <a16:creationId xmlns:a16="http://schemas.microsoft.com/office/drawing/2014/main" id="{6F4DD0A5-57DB-0FE7-710A-46696B65CABB}"/>
              </a:ext>
            </a:extLst>
          </p:cNvPr>
          <p:cNvPicPr>
            <a:picLocks noChangeAspect="1"/>
          </p:cNvPicPr>
          <p:nvPr/>
        </p:nvPicPr>
        <p:blipFill>
          <a:blip r:embed="rId2"/>
          <a:stretch>
            <a:fillRect/>
          </a:stretch>
        </p:blipFill>
        <p:spPr>
          <a:xfrm>
            <a:off x="717401" y="2357579"/>
            <a:ext cx="4429463" cy="2495967"/>
          </a:xfrm>
          <a:prstGeom prst="rect">
            <a:avLst/>
          </a:prstGeom>
        </p:spPr>
      </p:pic>
      <p:sp>
        <p:nvSpPr>
          <p:cNvPr id="7" name="TextBox 6">
            <a:extLst>
              <a:ext uri="{FF2B5EF4-FFF2-40B4-BE49-F238E27FC236}">
                <a16:creationId xmlns:a16="http://schemas.microsoft.com/office/drawing/2014/main" id="{D710513A-D2C0-16A0-8728-855341782ABF}"/>
              </a:ext>
            </a:extLst>
          </p:cNvPr>
          <p:cNvSpPr txBox="1"/>
          <p:nvPr/>
        </p:nvSpPr>
        <p:spPr>
          <a:xfrm>
            <a:off x="612818" y="4964589"/>
            <a:ext cx="4638628" cy="738664"/>
          </a:xfrm>
          <a:prstGeom prst="rect">
            <a:avLst/>
          </a:prstGeom>
          <a:noFill/>
        </p:spPr>
        <p:txBody>
          <a:bodyPr wrap="square">
            <a:spAutoFit/>
          </a:bodyPr>
          <a:lstStyle/>
          <a:p>
            <a:r>
              <a:rPr lang="en-US" sz="1400">
                <a:hlinkClick r:id="rId3"/>
              </a:rPr>
              <a:t>https://acme-climate.atlassian.net/wiki/spaces/ECM/pages/4129325057/2024-02-15+All-Hands+Presentation+Meeting+Notes</a:t>
            </a:r>
            <a:endParaRPr lang="en-US" sz="1400"/>
          </a:p>
        </p:txBody>
      </p:sp>
      <p:sp>
        <p:nvSpPr>
          <p:cNvPr id="3" name="TextBox 2">
            <a:extLst>
              <a:ext uri="{FF2B5EF4-FFF2-40B4-BE49-F238E27FC236}">
                <a16:creationId xmlns:a16="http://schemas.microsoft.com/office/drawing/2014/main" id="{2D146BF8-F96B-E22F-75D9-9C4B7A55CB0E}"/>
              </a:ext>
            </a:extLst>
          </p:cNvPr>
          <p:cNvSpPr txBox="1"/>
          <p:nvPr/>
        </p:nvSpPr>
        <p:spPr>
          <a:xfrm>
            <a:off x="7893046" y="1575526"/>
            <a:ext cx="3207737" cy="584775"/>
          </a:xfrm>
          <a:prstGeom prst="rect">
            <a:avLst/>
          </a:prstGeom>
          <a:noFill/>
        </p:spPr>
        <p:txBody>
          <a:bodyPr wrap="square" rtlCol="0">
            <a:spAutoFit/>
          </a:bodyPr>
          <a:lstStyle/>
          <a:p>
            <a:pPr algn="ctr"/>
            <a:r>
              <a:rPr lang="en-US" sz="3200" u="sng">
                <a:solidFill>
                  <a:schemeClr val="tx1">
                    <a:lumMod val="75000"/>
                    <a:lumOff val="25000"/>
                  </a:schemeClr>
                </a:solidFill>
              </a:rPr>
              <a:t>Packs</a:t>
            </a:r>
          </a:p>
        </p:txBody>
      </p:sp>
      <p:grpSp>
        <p:nvGrpSpPr>
          <p:cNvPr id="55" name="Group 54">
            <a:extLst>
              <a:ext uri="{FF2B5EF4-FFF2-40B4-BE49-F238E27FC236}">
                <a16:creationId xmlns:a16="http://schemas.microsoft.com/office/drawing/2014/main" id="{BB08E5D6-1400-E534-F16F-E19552A0DB43}"/>
              </a:ext>
            </a:extLst>
          </p:cNvPr>
          <p:cNvGrpSpPr/>
          <p:nvPr/>
        </p:nvGrpSpPr>
        <p:grpSpPr>
          <a:xfrm>
            <a:off x="7994411" y="2836589"/>
            <a:ext cx="461321" cy="3197364"/>
            <a:chOff x="7994411" y="2836589"/>
            <a:chExt cx="461321" cy="3197364"/>
          </a:xfrm>
        </p:grpSpPr>
        <p:sp>
          <p:nvSpPr>
            <p:cNvPr id="6" name="Rectangle 5">
              <a:extLst>
                <a:ext uri="{FF2B5EF4-FFF2-40B4-BE49-F238E27FC236}">
                  <a16:creationId xmlns:a16="http://schemas.microsoft.com/office/drawing/2014/main" id="{C5219F41-0BA2-0EAB-52E5-B22A6D33E6A6}"/>
                </a:ext>
              </a:extLst>
            </p:cNvPr>
            <p:cNvSpPr/>
            <p:nvPr/>
          </p:nvSpPr>
          <p:spPr>
            <a:xfrm>
              <a:off x="7994413" y="5804851"/>
              <a:ext cx="461319" cy="229102"/>
            </a:xfrm>
            <a:prstGeom prst="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74F8AE6-AE25-E405-E103-17189CE1E808}"/>
                </a:ext>
              </a:extLst>
            </p:cNvPr>
            <p:cNvSpPr/>
            <p:nvPr/>
          </p:nvSpPr>
          <p:spPr>
            <a:xfrm>
              <a:off x="7994413" y="5575749"/>
              <a:ext cx="461319" cy="229102"/>
            </a:xfrm>
            <a:prstGeom prst="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FE6CC3B-644E-851C-7763-ED0404D11F00}"/>
                </a:ext>
              </a:extLst>
            </p:cNvPr>
            <p:cNvSpPr/>
            <p:nvPr/>
          </p:nvSpPr>
          <p:spPr>
            <a:xfrm>
              <a:off x="7994413" y="5346647"/>
              <a:ext cx="461319" cy="229102"/>
            </a:xfrm>
            <a:prstGeom prst="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B1588CB-39B9-95E9-C779-DFB5E615EF92}"/>
                </a:ext>
              </a:extLst>
            </p:cNvPr>
            <p:cNvSpPr/>
            <p:nvPr/>
          </p:nvSpPr>
          <p:spPr>
            <a:xfrm>
              <a:off x="7994413" y="5123593"/>
              <a:ext cx="461319" cy="229102"/>
            </a:xfrm>
            <a:prstGeom prst="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8C56B91-FA8B-E55A-8713-41A25C5A4630}"/>
                </a:ext>
              </a:extLst>
            </p:cNvPr>
            <p:cNvSpPr/>
            <p:nvPr/>
          </p:nvSpPr>
          <p:spPr>
            <a:xfrm>
              <a:off x="7994413" y="4894491"/>
              <a:ext cx="461319" cy="229102"/>
            </a:xfrm>
            <a:prstGeom prst="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4B92B86-30C4-4E99-5E85-DF1FB0D9DAFE}"/>
                </a:ext>
              </a:extLst>
            </p:cNvPr>
            <p:cNvSpPr/>
            <p:nvPr/>
          </p:nvSpPr>
          <p:spPr>
            <a:xfrm>
              <a:off x="7994412" y="4665389"/>
              <a:ext cx="461319" cy="229102"/>
            </a:xfrm>
            <a:prstGeom prst="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44BD1DB-3065-BACE-D1F0-07C9457DE7D2}"/>
                </a:ext>
              </a:extLst>
            </p:cNvPr>
            <p:cNvSpPr/>
            <p:nvPr/>
          </p:nvSpPr>
          <p:spPr>
            <a:xfrm>
              <a:off x="7994412" y="4431231"/>
              <a:ext cx="461319" cy="229102"/>
            </a:xfrm>
            <a:prstGeom prst="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7C75145-2D8E-7DB3-614A-92074A5A5189}"/>
                </a:ext>
              </a:extLst>
            </p:cNvPr>
            <p:cNvSpPr/>
            <p:nvPr/>
          </p:nvSpPr>
          <p:spPr>
            <a:xfrm>
              <a:off x="7994412" y="4202129"/>
              <a:ext cx="461319" cy="229102"/>
            </a:xfrm>
            <a:prstGeom prst="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7B7F629-5022-DD93-E798-CB02CDD77BE9}"/>
                </a:ext>
              </a:extLst>
            </p:cNvPr>
            <p:cNvSpPr/>
            <p:nvPr/>
          </p:nvSpPr>
          <p:spPr>
            <a:xfrm>
              <a:off x="7994412" y="3973027"/>
              <a:ext cx="461319" cy="229102"/>
            </a:xfrm>
            <a:prstGeom prst="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292C347-07FC-B1D7-8467-AF0D979361F1}"/>
                </a:ext>
              </a:extLst>
            </p:cNvPr>
            <p:cNvSpPr/>
            <p:nvPr/>
          </p:nvSpPr>
          <p:spPr>
            <a:xfrm>
              <a:off x="7994412" y="3749973"/>
              <a:ext cx="461319" cy="229102"/>
            </a:xfrm>
            <a:prstGeom prst="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DCC93BE-8CDA-084C-1D64-A34565BF868D}"/>
                </a:ext>
              </a:extLst>
            </p:cNvPr>
            <p:cNvSpPr/>
            <p:nvPr/>
          </p:nvSpPr>
          <p:spPr>
            <a:xfrm>
              <a:off x="7994412" y="3520871"/>
              <a:ext cx="461319" cy="229102"/>
            </a:xfrm>
            <a:prstGeom prst="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00CCFC2-8125-1478-65C6-003EF21AAAE8}"/>
                </a:ext>
              </a:extLst>
            </p:cNvPr>
            <p:cNvSpPr/>
            <p:nvPr/>
          </p:nvSpPr>
          <p:spPr>
            <a:xfrm>
              <a:off x="7994411" y="3291769"/>
              <a:ext cx="461319" cy="229102"/>
            </a:xfrm>
            <a:prstGeom prst="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B154B4D-B61F-9EC3-412C-FD2B56E5D190}"/>
                </a:ext>
              </a:extLst>
            </p:cNvPr>
            <p:cNvSpPr/>
            <p:nvPr/>
          </p:nvSpPr>
          <p:spPr>
            <a:xfrm>
              <a:off x="7994411" y="3065691"/>
              <a:ext cx="461319" cy="229102"/>
            </a:xfrm>
            <a:prstGeom prst="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B9512F2-4E7C-7887-ED88-4B175F2DCD76}"/>
                </a:ext>
              </a:extLst>
            </p:cNvPr>
            <p:cNvSpPr/>
            <p:nvPr/>
          </p:nvSpPr>
          <p:spPr>
            <a:xfrm>
              <a:off x="7994411" y="2836589"/>
              <a:ext cx="461319" cy="229102"/>
            </a:xfrm>
            <a:prstGeom prst="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10D95D77-EF73-C5B6-1369-8CF8EA45C701}"/>
              </a:ext>
            </a:extLst>
          </p:cNvPr>
          <p:cNvGrpSpPr/>
          <p:nvPr/>
        </p:nvGrpSpPr>
        <p:grpSpPr>
          <a:xfrm>
            <a:off x="10538097" y="2383832"/>
            <a:ext cx="461321" cy="3645897"/>
            <a:chOff x="10538097" y="2383832"/>
            <a:chExt cx="461321" cy="3645897"/>
          </a:xfrm>
        </p:grpSpPr>
        <p:sp>
          <p:nvSpPr>
            <p:cNvPr id="30" name="Rectangle 29">
              <a:extLst>
                <a:ext uri="{FF2B5EF4-FFF2-40B4-BE49-F238E27FC236}">
                  <a16:creationId xmlns:a16="http://schemas.microsoft.com/office/drawing/2014/main" id="{106ED1F7-1AE6-AB01-3499-4EEE82B4D9E8}"/>
                </a:ext>
              </a:extLst>
            </p:cNvPr>
            <p:cNvSpPr/>
            <p:nvPr/>
          </p:nvSpPr>
          <p:spPr>
            <a:xfrm>
              <a:off x="10538099" y="5800627"/>
              <a:ext cx="461319" cy="229102"/>
            </a:xfrm>
            <a:prstGeom prst="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09F40A6-29A4-A8D7-9CF5-61BA8DC4E844}"/>
                </a:ext>
              </a:extLst>
            </p:cNvPr>
            <p:cNvSpPr/>
            <p:nvPr/>
          </p:nvSpPr>
          <p:spPr>
            <a:xfrm>
              <a:off x="10538099" y="5571525"/>
              <a:ext cx="461319" cy="229102"/>
            </a:xfrm>
            <a:prstGeom prst="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C19647B-0155-F702-DF02-B02ED9473EB9}"/>
                </a:ext>
              </a:extLst>
            </p:cNvPr>
            <p:cNvSpPr/>
            <p:nvPr/>
          </p:nvSpPr>
          <p:spPr>
            <a:xfrm>
              <a:off x="10538099" y="5342423"/>
              <a:ext cx="461319" cy="229102"/>
            </a:xfrm>
            <a:prstGeom prst="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45A5474-3DDC-2A14-4683-C1839FDE3640}"/>
                </a:ext>
              </a:extLst>
            </p:cNvPr>
            <p:cNvSpPr/>
            <p:nvPr/>
          </p:nvSpPr>
          <p:spPr>
            <a:xfrm>
              <a:off x="10538099" y="5119369"/>
              <a:ext cx="461319" cy="229102"/>
            </a:xfrm>
            <a:prstGeom prst="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CFE2EA9-C4EF-7358-6036-9B9AFEAA9FAE}"/>
                </a:ext>
              </a:extLst>
            </p:cNvPr>
            <p:cNvSpPr/>
            <p:nvPr/>
          </p:nvSpPr>
          <p:spPr>
            <a:xfrm>
              <a:off x="10538099" y="4890267"/>
              <a:ext cx="461319" cy="229102"/>
            </a:xfrm>
            <a:prstGeom prst="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3EF4355-13EA-EAA8-AF6C-23A346A5DE47}"/>
                </a:ext>
              </a:extLst>
            </p:cNvPr>
            <p:cNvSpPr/>
            <p:nvPr/>
          </p:nvSpPr>
          <p:spPr>
            <a:xfrm>
              <a:off x="10538098" y="4661165"/>
              <a:ext cx="461319" cy="229102"/>
            </a:xfrm>
            <a:prstGeom prst="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ACF37C2-6FAC-70B6-631E-00C4DA74A096}"/>
                </a:ext>
              </a:extLst>
            </p:cNvPr>
            <p:cNvSpPr/>
            <p:nvPr/>
          </p:nvSpPr>
          <p:spPr>
            <a:xfrm>
              <a:off x="10538098" y="4427007"/>
              <a:ext cx="461319" cy="229102"/>
            </a:xfrm>
            <a:prstGeom prst="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8637362-285C-8525-26CE-789F87E7690B}"/>
                </a:ext>
              </a:extLst>
            </p:cNvPr>
            <p:cNvSpPr/>
            <p:nvPr/>
          </p:nvSpPr>
          <p:spPr>
            <a:xfrm>
              <a:off x="10538098" y="4197905"/>
              <a:ext cx="461319" cy="229102"/>
            </a:xfrm>
            <a:prstGeom prst="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8BFB778C-FB22-B2B6-8C8A-B407DBF549FD}"/>
                </a:ext>
              </a:extLst>
            </p:cNvPr>
            <p:cNvSpPr/>
            <p:nvPr/>
          </p:nvSpPr>
          <p:spPr>
            <a:xfrm>
              <a:off x="10538098" y="3968803"/>
              <a:ext cx="461319" cy="229102"/>
            </a:xfrm>
            <a:prstGeom prst="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A0C9DE4-47C8-98C0-33FB-28296BD28361}"/>
                </a:ext>
              </a:extLst>
            </p:cNvPr>
            <p:cNvSpPr/>
            <p:nvPr/>
          </p:nvSpPr>
          <p:spPr>
            <a:xfrm>
              <a:off x="10538098" y="3745749"/>
              <a:ext cx="461319" cy="229102"/>
            </a:xfrm>
            <a:prstGeom prst="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09821EA-A20B-2234-6299-1361F5F2F2ED}"/>
                </a:ext>
              </a:extLst>
            </p:cNvPr>
            <p:cNvSpPr/>
            <p:nvPr/>
          </p:nvSpPr>
          <p:spPr>
            <a:xfrm>
              <a:off x="10538098" y="3516647"/>
              <a:ext cx="461319" cy="229102"/>
            </a:xfrm>
            <a:prstGeom prst="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E3C2E60B-F610-2FD8-7374-B16383FF6006}"/>
                </a:ext>
              </a:extLst>
            </p:cNvPr>
            <p:cNvSpPr/>
            <p:nvPr/>
          </p:nvSpPr>
          <p:spPr>
            <a:xfrm>
              <a:off x="10538097" y="3287545"/>
              <a:ext cx="461319" cy="229102"/>
            </a:xfrm>
            <a:prstGeom prst="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832626F-66AF-8B7C-15FC-A9649281256C}"/>
                </a:ext>
              </a:extLst>
            </p:cNvPr>
            <p:cNvSpPr/>
            <p:nvPr/>
          </p:nvSpPr>
          <p:spPr>
            <a:xfrm>
              <a:off x="10538097" y="3061467"/>
              <a:ext cx="461319" cy="229102"/>
            </a:xfrm>
            <a:prstGeom prst="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5142245-1241-EB5A-39AB-58981602DC9E}"/>
                </a:ext>
              </a:extLst>
            </p:cNvPr>
            <p:cNvSpPr/>
            <p:nvPr/>
          </p:nvSpPr>
          <p:spPr>
            <a:xfrm>
              <a:off x="10538097" y="2832365"/>
              <a:ext cx="461319" cy="229102"/>
            </a:xfrm>
            <a:prstGeom prst="rect">
              <a:avLst/>
            </a:prstGeom>
            <a:no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8C381D4E-4AC0-7A18-14D5-E6F5CA50BBA2}"/>
                </a:ext>
              </a:extLst>
            </p:cNvPr>
            <p:cNvSpPr/>
            <p:nvPr/>
          </p:nvSpPr>
          <p:spPr>
            <a:xfrm>
              <a:off x="10538097" y="2613994"/>
              <a:ext cx="461319" cy="229102"/>
            </a:xfrm>
            <a:prstGeom prst="rect">
              <a:avLst/>
            </a:prstGeom>
            <a:solidFill>
              <a:schemeClr val="bg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err="1">
                  <a:solidFill>
                    <a:schemeClr val="tx1"/>
                  </a:solidFill>
                </a:rPr>
                <a:t>NaN</a:t>
              </a:r>
              <a:endParaRPr lang="en-US" sz="1050">
                <a:solidFill>
                  <a:schemeClr val="tx1"/>
                </a:solidFill>
              </a:endParaRPr>
            </a:p>
          </p:txBody>
        </p:sp>
        <p:sp>
          <p:nvSpPr>
            <p:cNvPr id="46" name="Rectangle 45">
              <a:extLst>
                <a:ext uri="{FF2B5EF4-FFF2-40B4-BE49-F238E27FC236}">
                  <a16:creationId xmlns:a16="http://schemas.microsoft.com/office/drawing/2014/main" id="{1993EB1A-2D1B-8AEE-0567-DA46B33F38AA}"/>
                </a:ext>
              </a:extLst>
            </p:cNvPr>
            <p:cNvSpPr/>
            <p:nvPr/>
          </p:nvSpPr>
          <p:spPr>
            <a:xfrm>
              <a:off x="10538097" y="2383832"/>
              <a:ext cx="461319" cy="229102"/>
            </a:xfrm>
            <a:prstGeom prst="rect">
              <a:avLst/>
            </a:prstGeom>
            <a:solidFill>
              <a:schemeClr val="bg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err="1">
                  <a:solidFill>
                    <a:schemeClr val="tx1"/>
                  </a:solidFill>
                </a:rPr>
                <a:t>NaN</a:t>
              </a:r>
              <a:endParaRPr lang="en-US" sz="1050">
                <a:solidFill>
                  <a:schemeClr val="tx1"/>
                </a:solidFill>
              </a:endParaRPr>
            </a:p>
          </p:txBody>
        </p:sp>
      </p:grpSp>
      <p:grpSp>
        <p:nvGrpSpPr>
          <p:cNvPr id="58" name="Group 57">
            <a:extLst>
              <a:ext uri="{FF2B5EF4-FFF2-40B4-BE49-F238E27FC236}">
                <a16:creationId xmlns:a16="http://schemas.microsoft.com/office/drawing/2014/main" id="{C33D6629-9706-C326-0DB6-73717B2464D6}"/>
              </a:ext>
            </a:extLst>
          </p:cNvPr>
          <p:cNvGrpSpPr/>
          <p:nvPr/>
        </p:nvGrpSpPr>
        <p:grpSpPr>
          <a:xfrm>
            <a:off x="7628237" y="2380208"/>
            <a:ext cx="3846362" cy="455181"/>
            <a:chOff x="7628237" y="2380208"/>
            <a:chExt cx="3846362" cy="455181"/>
          </a:xfrm>
        </p:grpSpPr>
        <p:cxnSp>
          <p:nvCxnSpPr>
            <p:cNvPr id="48" name="Straight Connector 47">
              <a:extLst>
                <a:ext uri="{FF2B5EF4-FFF2-40B4-BE49-F238E27FC236}">
                  <a16:creationId xmlns:a16="http://schemas.microsoft.com/office/drawing/2014/main" id="{02064B2B-4978-2AEA-D9FE-447312153F00}"/>
                </a:ext>
              </a:extLst>
            </p:cNvPr>
            <p:cNvCxnSpPr>
              <a:cxnSpLocks/>
            </p:cNvCxnSpPr>
            <p:nvPr/>
          </p:nvCxnSpPr>
          <p:spPr>
            <a:xfrm>
              <a:off x="7628238" y="2835389"/>
              <a:ext cx="3846361" cy="0"/>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3FCEABA-82ED-F00B-0194-C940A2502900}"/>
                </a:ext>
              </a:extLst>
            </p:cNvPr>
            <p:cNvCxnSpPr>
              <a:cxnSpLocks/>
            </p:cNvCxnSpPr>
            <p:nvPr/>
          </p:nvCxnSpPr>
          <p:spPr>
            <a:xfrm>
              <a:off x="7628237" y="2380208"/>
              <a:ext cx="3846361" cy="0"/>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54" name="Rectangle 53">
            <a:extLst>
              <a:ext uri="{FF2B5EF4-FFF2-40B4-BE49-F238E27FC236}">
                <a16:creationId xmlns:a16="http://schemas.microsoft.com/office/drawing/2014/main" id="{18F45601-D1B2-E62C-2119-0F1EBBCF9367}"/>
              </a:ext>
            </a:extLst>
          </p:cNvPr>
          <p:cNvSpPr/>
          <p:nvPr/>
        </p:nvSpPr>
        <p:spPr>
          <a:xfrm>
            <a:off x="387178" y="1977081"/>
            <a:ext cx="5288692" cy="4428453"/>
          </a:xfrm>
          <a:prstGeom prst="rect">
            <a:avLst/>
          </a:pr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E86B2B65-DFB1-9DBC-6FBA-5ADD02828AE5}"/>
              </a:ext>
            </a:extLst>
          </p:cNvPr>
          <p:cNvGrpSpPr/>
          <p:nvPr/>
        </p:nvGrpSpPr>
        <p:grpSpPr>
          <a:xfrm>
            <a:off x="9263743" y="2380208"/>
            <a:ext cx="466344" cy="3657600"/>
            <a:chOff x="9263743" y="2380208"/>
            <a:chExt cx="466344" cy="3657600"/>
          </a:xfrm>
        </p:grpSpPr>
        <p:sp>
          <p:nvSpPr>
            <p:cNvPr id="27" name="Rectangle 26">
              <a:extLst>
                <a:ext uri="{FF2B5EF4-FFF2-40B4-BE49-F238E27FC236}">
                  <a16:creationId xmlns:a16="http://schemas.microsoft.com/office/drawing/2014/main" id="{1653E83F-3E18-B852-BBA0-868501C8A9DC}"/>
                </a:ext>
              </a:extLst>
            </p:cNvPr>
            <p:cNvSpPr/>
            <p:nvPr/>
          </p:nvSpPr>
          <p:spPr>
            <a:xfrm>
              <a:off x="9263743" y="4209008"/>
              <a:ext cx="466344" cy="1828800"/>
            </a:xfrm>
            <a:prstGeom prst="rect">
              <a:avLst/>
            </a:prstGeom>
            <a:solidFill>
              <a:schemeClr val="accent5">
                <a:lumMod val="20000"/>
                <a:lumOff val="8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solidFill>
                    <a:schemeClr val="tx1"/>
                  </a:solidFill>
                </a:rPr>
                <a:t>Vector Unit</a:t>
              </a:r>
            </a:p>
          </p:txBody>
        </p:sp>
        <p:sp>
          <p:nvSpPr>
            <p:cNvPr id="29" name="Rectangle 28">
              <a:extLst>
                <a:ext uri="{FF2B5EF4-FFF2-40B4-BE49-F238E27FC236}">
                  <a16:creationId xmlns:a16="http://schemas.microsoft.com/office/drawing/2014/main" id="{338D10D1-891B-050B-D967-EF6D8991C067}"/>
                </a:ext>
              </a:extLst>
            </p:cNvPr>
            <p:cNvSpPr/>
            <p:nvPr/>
          </p:nvSpPr>
          <p:spPr>
            <a:xfrm>
              <a:off x="9263743" y="2380208"/>
              <a:ext cx="466344" cy="1828800"/>
            </a:xfrm>
            <a:prstGeom prst="rect">
              <a:avLst/>
            </a:prstGeom>
            <a:solidFill>
              <a:schemeClr val="accent5">
                <a:lumMod val="20000"/>
                <a:lumOff val="8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solidFill>
                    <a:schemeClr val="tx1"/>
                  </a:solidFill>
                </a:rPr>
                <a:t>Vector Unit</a:t>
              </a:r>
            </a:p>
          </p:txBody>
        </p:sp>
      </p:grpSp>
    </p:spTree>
    <p:extLst>
      <p:ext uri="{BB962C8B-B14F-4D97-AF65-F5344CB8AC3E}">
        <p14:creationId xmlns:p14="http://schemas.microsoft.com/office/powerpoint/2010/main" val="1437103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3AA9B3-90DE-D42E-A772-697F46D1DAD1}"/>
              </a:ext>
            </a:extLst>
          </p:cNvPr>
          <p:cNvSpPr>
            <a:spLocks noGrp="1"/>
          </p:cNvSpPr>
          <p:nvPr>
            <p:ph type="sldNum" sz="quarter" idx="12"/>
          </p:nvPr>
        </p:nvSpPr>
        <p:spPr/>
        <p:txBody>
          <a:bodyPr/>
          <a:lstStyle/>
          <a:p>
            <a:fld id="{6078145F-DD4D-194F-AAD8-F6593843D0CB}" type="slidenum">
              <a:rPr lang="en-US" smtClean="0"/>
              <a:t>27</a:t>
            </a:fld>
            <a:endParaRPr lang="en-US"/>
          </a:p>
        </p:txBody>
      </p:sp>
      <p:grpSp>
        <p:nvGrpSpPr>
          <p:cNvPr id="47" name="Group 46">
            <a:extLst>
              <a:ext uri="{FF2B5EF4-FFF2-40B4-BE49-F238E27FC236}">
                <a16:creationId xmlns:a16="http://schemas.microsoft.com/office/drawing/2014/main" id="{697D40B2-E2C1-A976-4DAE-0453FB2413E8}"/>
              </a:ext>
            </a:extLst>
          </p:cNvPr>
          <p:cNvGrpSpPr/>
          <p:nvPr/>
        </p:nvGrpSpPr>
        <p:grpSpPr>
          <a:xfrm rot="1376525">
            <a:off x="503031" y="4622470"/>
            <a:ext cx="3348142" cy="2310894"/>
            <a:chOff x="3030342" y="1182848"/>
            <a:chExt cx="8094709" cy="5586984"/>
          </a:xfrm>
        </p:grpSpPr>
        <p:sp>
          <p:nvSpPr>
            <p:cNvPr id="48" name="Oval 47">
              <a:extLst>
                <a:ext uri="{FF2B5EF4-FFF2-40B4-BE49-F238E27FC236}">
                  <a16:creationId xmlns:a16="http://schemas.microsoft.com/office/drawing/2014/main" id="{BF487C8A-23C6-96AE-F139-D6D966113EBC}"/>
                </a:ext>
              </a:extLst>
            </p:cNvPr>
            <p:cNvSpPr/>
            <p:nvPr/>
          </p:nvSpPr>
          <p:spPr>
            <a:xfrm>
              <a:off x="4962144" y="2776756"/>
              <a:ext cx="2267712" cy="2263630"/>
            </a:xfrm>
            <a:prstGeom prst="ellipse">
              <a:avLst/>
            </a:prstGeom>
            <a:noFill/>
            <a:ln w="444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Oval 48">
              <a:extLst>
                <a:ext uri="{FF2B5EF4-FFF2-40B4-BE49-F238E27FC236}">
                  <a16:creationId xmlns:a16="http://schemas.microsoft.com/office/drawing/2014/main" id="{90821E55-8374-EEF5-6001-D85D8F9E63EF}"/>
                </a:ext>
              </a:extLst>
            </p:cNvPr>
            <p:cNvSpPr>
              <a:spLocks noChangeAspect="1"/>
            </p:cNvSpPr>
            <p:nvPr/>
          </p:nvSpPr>
          <p:spPr>
            <a:xfrm>
              <a:off x="3302509" y="1182848"/>
              <a:ext cx="5586157" cy="5586984"/>
            </a:xfrm>
            <a:prstGeom prst="ellipse">
              <a:avLst/>
            </a:prstGeom>
            <a:no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C977ADEC-B90C-F7B4-8F65-07223AF05598}"/>
                </a:ext>
              </a:extLst>
            </p:cNvPr>
            <p:cNvCxnSpPr>
              <a:cxnSpLocks/>
              <a:stCxn id="48" idx="7"/>
              <a:endCxn id="49" idx="7"/>
            </p:cNvCxnSpPr>
            <p:nvPr/>
          </p:nvCxnSpPr>
          <p:spPr>
            <a:xfrm flipV="1">
              <a:off x="6897757" y="2001043"/>
              <a:ext cx="1172835" cy="110721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AD4AAEC-29FC-E761-AD39-E920A7D7AD76}"/>
                </a:ext>
              </a:extLst>
            </p:cNvPr>
            <p:cNvCxnSpPr>
              <a:cxnSpLocks/>
              <a:stCxn id="48" idx="6"/>
              <a:endCxn id="49" idx="6"/>
            </p:cNvCxnSpPr>
            <p:nvPr/>
          </p:nvCxnSpPr>
          <p:spPr>
            <a:xfrm>
              <a:off x="7229856" y="3908571"/>
              <a:ext cx="1658810" cy="67769"/>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D738854-AF6C-D903-B91F-0AD6C9B75E5D}"/>
                </a:ext>
              </a:extLst>
            </p:cNvPr>
            <p:cNvCxnSpPr>
              <a:cxnSpLocks/>
              <a:stCxn id="48" idx="5"/>
              <a:endCxn id="49" idx="5"/>
            </p:cNvCxnSpPr>
            <p:nvPr/>
          </p:nvCxnSpPr>
          <p:spPr>
            <a:xfrm>
              <a:off x="6897757" y="4708885"/>
              <a:ext cx="1172835" cy="1242752"/>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14DB2CB-C545-BF36-004A-36077FF6A7C9}"/>
                </a:ext>
              </a:extLst>
            </p:cNvPr>
            <p:cNvCxnSpPr>
              <a:cxnSpLocks/>
              <a:stCxn id="48" idx="4"/>
              <a:endCxn id="49" idx="4"/>
            </p:cNvCxnSpPr>
            <p:nvPr/>
          </p:nvCxnSpPr>
          <p:spPr>
            <a:xfrm flipH="1">
              <a:off x="6095588" y="5040386"/>
              <a:ext cx="412" cy="1729446"/>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5C3D0E8-AD66-4431-BCCE-8D49D0C04EA5}"/>
                </a:ext>
              </a:extLst>
            </p:cNvPr>
            <p:cNvCxnSpPr>
              <a:cxnSpLocks/>
              <a:stCxn id="48" idx="3"/>
              <a:endCxn id="49" idx="3"/>
            </p:cNvCxnSpPr>
            <p:nvPr/>
          </p:nvCxnSpPr>
          <p:spPr>
            <a:xfrm flipH="1">
              <a:off x="4120583" y="4708885"/>
              <a:ext cx="1173660" cy="1242752"/>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664B4A8-1B80-AE22-647B-DA1E789D76D1}"/>
                </a:ext>
              </a:extLst>
            </p:cNvPr>
            <p:cNvCxnSpPr>
              <a:cxnSpLocks/>
              <a:stCxn id="48" idx="2"/>
              <a:endCxn id="49" idx="2"/>
            </p:cNvCxnSpPr>
            <p:nvPr/>
          </p:nvCxnSpPr>
          <p:spPr>
            <a:xfrm flipH="1">
              <a:off x="3302509" y="3908571"/>
              <a:ext cx="1659635" cy="67769"/>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431DF19-069C-A43D-2920-03564290D90D}"/>
                </a:ext>
              </a:extLst>
            </p:cNvPr>
            <p:cNvCxnSpPr>
              <a:cxnSpLocks/>
              <a:stCxn id="48" idx="1"/>
              <a:endCxn id="49" idx="1"/>
            </p:cNvCxnSpPr>
            <p:nvPr/>
          </p:nvCxnSpPr>
          <p:spPr>
            <a:xfrm flipH="1" flipV="1">
              <a:off x="4120583" y="2001043"/>
              <a:ext cx="1173660" cy="110721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15C749B-9879-472B-AC8D-5E2196D9DE8F}"/>
                </a:ext>
              </a:extLst>
            </p:cNvPr>
            <p:cNvCxnSpPr>
              <a:cxnSpLocks/>
              <a:stCxn id="48" idx="0"/>
              <a:endCxn id="49" idx="0"/>
            </p:cNvCxnSpPr>
            <p:nvPr/>
          </p:nvCxnSpPr>
          <p:spPr>
            <a:xfrm flipH="1" flipV="1">
              <a:off x="6095588" y="1182848"/>
              <a:ext cx="412" cy="159390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914ACE79-33E8-11D8-CBE9-A87440F4788B}"/>
                </a:ext>
              </a:extLst>
            </p:cNvPr>
            <p:cNvSpPr txBox="1"/>
            <p:nvPr/>
          </p:nvSpPr>
          <p:spPr>
            <a:xfrm>
              <a:off x="4707473" y="2918990"/>
              <a:ext cx="6417578" cy="369332"/>
            </a:xfrm>
            <a:prstGeom prst="rect">
              <a:avLst/>
            </a:prstGeom>
            <a:noFill/>
          </p:spPr>
          <p:txBody>
            <a:bodyPr wrap="square">
              <a:spAutoFit/>
            </a:bodyPr>
            <a:lstStyle/>
            <a:p>
              <a:pPr algn="ctr"/>
              <a:endParaRPr lang="en-US">
                <a:solidFill>
                  <a:schemeClr val="tx1"/>
                </a:solidFill>
              </a:endParaRPr>
            </a:p>
          </p:txBody>
        </p:sp>
        <p:sp>
          <p:nvSpPr>
            <p:cNvPr id="59" name="TextBox 58">
              <a:extLst>
                <a:ext uri="{FF2B5EF4-FFF2-40B4-BE49-F238E27FC236}">
                  <a16:creationId xmlns:a16="http://schemas.microsoft.com/office/drawing/2014/main" id="{51C164AA-F84B-FABE-1DF7-9C8A582EB207}"/>
                </a:ext>
              </a:extLst>
            </p:cNvPr>
            <p:cNvSpPr txBox="1"/>
            <p:nvPr/>
          </p:nvSpPr>
          <p:spPr>
            <a:xfrm>
              <a:off x="4211992" y="1589254"/>
              <a:ext cx="2281825" cy="369332"/>
            </a:xfrm>
            <a:prstGeom prst="rect">
              <a:avLst/>
            </a:prstGeom>
            <a:noFill/>
          </p:spPr>
          <p:txBody>
            <a:bodyPr wrap="square">
              <a:spAutoFit/>
            </a:bodyPr>
            <a:lstStyle/>
            <a:p>
              <a:pPr algn="ctr"/>
              <a:endParaRPr lang="en-US">
                <a:solidFill>
                  <a:schemeClr val="tx1"/>
                </a:solidFill>
              </a:endParaRPr>
            </a:p>
          </p:txBody>
        </p:sp>
        <p:sp>
          <p:nvSpPr>
            <p:cNvPr id="60" name="TextBox 59">
              <a:extLst>
                <a:ext uri="{FF2B5EF4-FFF2-40B4-BE49-F238E27FC236}">
                  <a16:creationId xmlns:a16="http://schemas.microsoft.com/office/drawing/2014/main" id="{7255441E-1766-D1B8-8B2C-C18938568E3C}"/>
                </a:ext>
              </a:extLst>
            </p:cNvPr>
            <p:cNvSpPr txBox="1"/>
            <p:nvPr/>
          </p:nvSpPr>
          <p:spPr>
            <a:xfrm>
              <a:off x="3030342" y="4068521"/>
              <a:ext cx="2541864" cy="369332"/>
            </a:xfrm>
            <a:prstGeom prst="rect">
              <a:avLst/>
            </a:prstGeom>
            <a:noFill/>
          </p:spPr>
          <p:txBody>
            <a:bodyPr wrap="square">
              <a:spAutoFit/>
            </a:bodyPr>
            <a:lstStyle/>
            <a:p>
              <a:pPr algn="ctr"/>
              <a:endParaRPr lang="en-US">
                <a:solidFill>
                  <a:schemeClr val="tx1"/>
                </a:solidFill>
              </a:endParaRPr>
            </a:p>
          </p:txBody>
        </p:sp>
        <p:sp>
          <p:nvSpPr>
            <p:cNvPr id="61" name="TextBox 60">
              <a:extLst>
                <a:ext uri="{FF2B5EF4-FFF2-40B4-BE49-F238E27FC236}">
                  <a16:creationId xmlns:a16="http://schemas.microsoft.com/office/drawing/2014/main" id="{C744FE3C-73BF-B197-3E04-4CA4A3A5C0F7}"/>
                </a:ext>
              </a:extLst>
            </p:cNvPr>
            <p:cNvSpPr txBox="1"/>
            <p:nvPr/>
          </p:nvSpPr>
          <p:spPr>
            <a:xfrm>
              <a:off x="4301274" y="5454753"/>
              <a:ext cx="1930132" cy="369332"/>
            </a:xfrm>
            <a:prstGeom prst="rect">
              <a:avLst/>
            </a:prstGeom>
            <a:noFill/>
          </p:spPr>
          <p:txBody>
            <a:bodyPr wrap="square">
              <a:spAutoFit/>
            </a:bodyPr>
            <a:lstStyle/>
            <a:p>
              <a:pPr algn="ctr"/>
              <a:endParaRPr lang="en-US">
                <a:solidFill>
                  <a:schemeClr val="tx1"/>
                </a:solidFill>
              </a:endParaRPr>
            </a:p>
          </p:txBody>
        </p:sp>
        <p:sp>
          <p:nvSpPr>
            <p:cNvPr id="62" name="TextBox 61">
              <a:extLst>
                <a:ext uri="{FF2B5EF4-FFF2-40B4-BE49-F238E27FC236}">
                  <a16:creationId xmlns:a16="http://schemas.microsoft.com/office/drawing/2014/main" id="{22F6C362-835F-9023-B708-0EAFADF4029E}"/>
                </a:ext>
              </a:extLst>
            </p:cNvPr>
            <p:cNvSpPr txBox="1"/>
            <p:nvPr/>
          </p:nvSpPr>
          <p:spPr>
            <a:xfrm>
              <a:off x="6968357" y="4133454"/>
              <a:ext cx="1921135" cy="369332"/>
            </a:xfrm>
            <a:prstGeom prst="rect">
              <a:avLst/>
            </a:prstGeom>
            <a:noFill/>
          </p:spPr>
          <p:txBody>
            <a:bodyPr wrap="square">
              <a:spAutoFit/>
            </a:bodyPr>
            <a:lstStyle/>
            <a:p>
              <a:pPr algn="ctr"/>
              <a:endParaRPr lang="en-US">
                <a:solidFill>
                  <a:schemeClr val="tx1"/>
                </a:solidFill>
              </a:endParaRPr>
            </a:p>
          </p:txBody>
        </p:sp>
      </p:grpSp>
      <p:cxnSp>
        <p:nvCxnSpPr>
          <p:cNvPr id="74" name="Straight Connector 73">
            <a:extLst>
              <a:ext uri="{FF2B5EF4-FFF2-40B4-BE49-F238E27FC236}">
                <a16:creationId xmlns:a16="http://schemas.microsoft.com/office/drawing/2014/main" id="{9A3C491D-CD27-9FBB-07C3-3DB8BFD2A8AA}"/>
              </a:ext>
            </a:extLst>
          </p:cNvPr>
          <p:cNvCxnSpPr>
            <a:cxnSpLocks/>
          </p:cNvCxnSpPr>
          <p:nvPr/>
        </p:nvCxnSpPr>
        <p:spPr>
          <a:xfrm>
            <a:off x="1795244" y="5570290"/>
            <a:ext cx="2236739"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A14D699-45F8-931D-2280-7D3BC23F5631}"/>
              </a:ext>
            </a:extLst>
          </p:cNvPr>
          <p:cNvCxnSpPr>
            <a:cxnSpLocks/>
          </p:cNvCxnSpPr>
          <p:nvPr/>
        </p:nvCxnSpPr>
        <p:spPr>
          <a:xfrm flipV="1">
            <a:off x="1790086" y="1795244"/>
            <a:ext cx="818954" cy="377504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C337A57-4050-E0B7-7B85-7D6B57598461}"/>
              </a:ext>
            </a:extLst>
          </p:cNvPr>
          <p:cNvCxnSpPr>
            <a:cxnSpLocks/>
          </p:cNvCxnSpPr>
          <p:nvPr/>
        </p:nvCxnSpPr>
        <p:spPr>
          <a:xfrm>
            <a:off x="2609040" y="1795244"/>
            <a:ext cx="1421969" cy="377504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EE02B9C-0E69-50E4-E6D7-ADE84C585FC9}"/>
              </a:ext>
            </a:extLst>
          </p:cNvPr>
          <p:cNvCxnSpPr>
            <a:cxnSpLocks/>
          </p:cNvCxnSpPr>
          <p:nvPr/>
        </p:nvCxnSpPr>
        <p:spPr>
          <a:xfrm flipV="1">
            <a:off x="2609040" y="1795243"/>
            <a:ext cx="2729082" cy="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74AB38C-41BC-A578-AE5F-65913A747E12}"/>
              </a:ext>
            </a:extLst>
          </p:cNvPr>
          <p:cNvCxnSpPr>
            <a:cxnSpLocks/>
          </p:cNvCxnSpPr>
          <p:nvPr/>
        </p:nvCxnSpPr>
        <p:spPr>
          <a:xfrm>
            <a:off x="5306644" y="1795242"/>
            <a:ext cx="325658" cy="622417"/>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7A075D69-A7A8-CFE0-20AA-0FF48EF7E282}"/>
              </a:ext>
            </a:extLst>
          </p:cNvPr>
          <p:cNvGrpSpPr/>
          <p:nvPr/>
        </p:nvGrpSpPr>
        <p:grpSpPr>
          <a:xfrm>
            <a:off x="4892698" y="1182848"/>
            <a:ext cx="8094709" cy="5587811"/>
            <a:chOff x="3030342" y="1182848"/>
            <a:chExt cx="8094709" cy="5587811"/>
          </a:xfrm>
        </p:grpSpPr>
        <p:sp>
          <p:nvSpPr>
            <p:cNvPr id="6" name="Oval 5">
              <a:extLst>
                <a:ext uri="{FF2B5EF4-FFF2-40B4-BE49-F238E27FC236}">
                  <a16:creationId xmlns:a16="http://schemas.microsoft.com/office/drawing/2014/main" id="{F9976E46-24D6-42F0-ABDE-2FADA297D6FD}"/>
                </a:ext>
              </a:extLst>
            </p:cNvPr>
            <p:cNvSpPr/>
            <p:nvPr/>
          </p:nvSpPr>
          <p:spPr>
            <a:xfrm>
              <a:off x="4962144" y="2776756"/>
              <a:ext cx="2267712" cy="2263630"/>
            </a:xfrm>
            <a:prstGeom prst="ellipse">
              <a:avLst/>
            </a:prstGeom>
            <a:noFill/>
            <a:ln w="444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solidFill>
                    <a:schemeClr val="tx1"/>
                  </a:solidFill>
                </a:rPr>
                <a:t>EAMxx</a:t>
              </a:r>
              <a:r>
                <a:rPr lang="en-US">
                  <a:solidFill>
                    <a:schemeClr val="tx1"/>
                  </a:solidFill>
                </a:rPr>
                <a:t> Atmosphere Driver</a:t>
              </a:r>
            </a:p>
          </p:txBody>
        </p:sp>
        <p:sp>
          <p:nvSpPr>
            <p:cNvPr id="2" name="Oval 1">
              <a:extLst>
                <a:ext uri="{FF2B5EF4-FFF2-40B4-BE49-F238E27FC236}">
                  <a16:creationId xmlns:a16="http://schemas.microsoft.com/office/drawing/2014/main" id="{0D582CE7-B5FD-D2D1-F85A-5D7400063974}"/>
                </a:ext>
              </a:extLst>
            </p:cNvPr>
            <p:cNvSpPr/>
            <p:nvPr/>
          </p:nvSpPr>
          <p:spPr>
            <a:xfrm>
              <a:off x="3302508" y="1182848"/>
              <a:ext cx="5586984" cy="5587811"/>
            </a:xfrm>
            <a:prstGeom prst="ellipse">
              <a:avLst/>
            </a:prstGeom>
            <a:no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0E492317-C8FB-9644-EC11-E28A9832D585}"/>
                </a:ext>
              </a:extLst>
            </p:cNvPr>
            <p:cNvCxnSpPr>
              <a:stCxn id="6" idx="7"/>
              <a:endCxn id="2" idx="7"/>
            </p:cNvCxnSpPr>
            <p:nvPr/>
          </p:nvCxnSpPr>
          <p:spPr>
            <a:xfrm flipV="1">
              <a:off x="6897757" y="2001164"/>
              <a:ext cx="1173540" cy="110709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ACA536B-4809-78D2-691C-65BBEA912909}"/>
                </a:ext>
              </a:extLst>
            </p:cNvPr>
            <p:cNvCxnSpPr>
              <a:cxnSpLocks/>
              <a:stCxn id="6" idx="6"/>
              <a:endCxn id="2" idx="6"/>
            </p:cNvCxnSpPr>
            <p:nvPr/>
          </p:nvCxnSpPr>
          <p:spPr>
            <a:xfrm>
              <a:off x="7229856" y="3908571"/>
              <a:ext cx="1659636" cy="6818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CF0DFF1-13DA-D39A-AFA6-7FB387327071}"/>
                </a:ext>
              </a:extLst>
            </p:cNvPr>
            <p:cNvCxnSpPr>
              <a:cxnSpLocks/>
              <a:stCxn id="6" idx="5"/>
              <a:endCxn id="2" idx="5"/>
            </p:cNvCxnSpPr>
            <p:nvPr/>
          </p:nvCxnSpPr>
          <p:spPr>
            <a:xfrm>
              <a:off x="6897757" y="4708885"/>
              <a:ext cx="1173540" cy="124345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4CDB1F8-395B-DAB8-D84C-7452CFE8B9B1}"/>
                </a:ext>
              </a:extLst>
            </p:cNvPr>
            <p:cNvCxnSpPr>
              <a:cxnSpLocks/>
              <a:stCxn id="6" idx="4"/>
              <a:endCxn id="2" idx="4"/>
            </p:cNvCxnSpPr>
            <p:nvPr/>
          </p:nvCxnSpPr>
          <p:spPr>
            <a:xfrm>
              <a:off x="6096000" y="5040386"/>
              <a:ext cx="0" cy="173027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537261F-46D8-783D-DEFE-EDFE44E75A91}"/>
                </a:ext>
              </a:extLst>
            </p:cNvPr>
            <p:cNvCxnSpPr>
              <a:cxnSpLocks/>
              <a:stCxn id="6" idx="3"/>
              <a:endCxn id="2" idx="3"/>
            </p:cNvCxnSpPr>
            <p:nvPr/>
          </p:nvCxnSpPr>
          <p:spPr>
            <a:xfrm flipH="1">
              <a:off x="4120703" y="4708885"/>
              <a:ext cx="1173540" cy="124345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1291C25-CD9A-CA5C-454A-013AE16FE0B4}"/>
                </a:ext>
              </a:extLst>
            </p:cNvPr>
            <p:cNvCxnSpPr>
              <a:cxnSpLocks/>
              <a:stCxn id="6" idx="2"/>
              <a:endCxn id="2" idx="2"/>
            </p:cNvCxnSpPr>
            <p:nvPr/>
          </p:nvCxnSpPr>
          <p:spPr>
            <a:xfrm flipH="1">
              <a:off x="3302508" y="3908571"/>
              <a:ext cx="1659636" cy="6818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9140DB3-9AF4-6C61-444B-F21D6E535E8E}"/>
                </a:ext>
              </a:extLst>
            </p:cNvPr>
            <p:cNvCxnSpPr>
              <a:cxnSpLocks/>
              <a:stCxn id="6" idx="1"/>
              <a:endCxn id="2" idx="1"/>
            </p:cNvCxnSpPr>
            <p:nvPr/>
          </p:nvCxnSpPr>
          <p:spPr>
            <a:xfrm flipH="1" flipV="1">
              <a:off x="4120703" y="2001164"/>
              <a:ext cx="1173540" cy="1107093"/>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C158380-9875-26FB-5E74-4F48CD02ACA8}"/>
                </a:ext>
              </a:extLst>
            </p:cNvPr>
            <p:cNvCxnSpPr>
              <a:cxnSpLocks/>
              <a:stCxn id="6" idx="0"/>
              <a:endCxn id="2" idx="0"/>
            </p:cNvCxnSpPr>
            <p:nvPr/>
          </p:nvCxnSpPr>
          <p:spPr>
            <a:xfrm flipV="1">
              <a:off x="6096000" y="1182848"/>
              <a:ext cx="0" cy="159390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79F20D38-7375-3355-CFD3-436C75ABD3F4}"/>
                </a:ext>
              </a:extLst>
            </p:cNvPr>
            <p:cNvSpPr txBox="1"/>
            <p:nvPr/>
          </p:nvSpPr>
          <p:spPr>
            <a:xfrm>
              <a:off x="4707473" y="2918990"/>
              <a:ext cx="6417578" cy="646331"/>
            </a:xfrm>
            <a:prstGeom prst="rect">
              <a:avLst/>
            </a:prstGeom>
            <a:noFill/>
          </p:spPr>
          <p:txBody>
            <a:bodyPr wrap="square">
              <a:spAutoFit/>
            </a:bodyPr>
            <a:lstStyle/>
            <a:p>
              <a:pPr algn="ctr"/>
              <a:r>
                <a:rPr lang="en-US">
                  <a:solidFill>
                    <a:schemeClr val="tx1"/>
                  </a:solidFill>
                </a:rPr>
                <a:t>Transparent</a:t>
              </a:r>
            </a:p>
            <a:p>
              <a:pPr algn="ctr"/>
              <a:r>
                <a:rPr lang="en-US">
                  <a:solidFill>
                    <a:schemeClr val="tx1"/>
                  </a:solidFill>
                </a:rPr>
                <a:t>(DAG, YAML)</a:t>
              </a:r>
            </a:p>
          </p:txBody>
        </p:sp>
        <p:sp>
          <p:nvSpPr>
            <p:cNvPr id="39" name="TextBox 38">
              <a:extLst>
                <a:ext uri="{FF2B5EF4-FFF2-40B4-BE49-F238E27FC236}">
                  <a16:creationId xmlns:a16="http://schemas.microsoft.com/office/drawing/2014/main" id="{4F622450-43F2-BC91-6D57-E313AB84930D}"/>
                </a:ext>
              </a:extLst>
            </p:cNvPr>
            <p:cNvSpPr txBox="1"/>
            <p:nvPr/>
          </p:nvSpPr>
          <p:spPr>
            <a:xfrm>
              <a:off x="4211992" y="1589254"/>
              <a:ext cx="2281825" cy="923330"/>
            </a:xfrm>
            <a:prstGeom prst="rect">
              <a:avLst/>
            </a:prstGeom>
            <a:noFill/>
          </p:spPr>
          <p:txBody>
            <a:bodyPr wrap="square">
              <a:spAutoFit/>
            </a:bodyPr>
            <a:lstStyle/>
            <a:p>
              <a:pPr algn="ctr"/>
              <a:r>
                <a:rPr lang="en-US">
                  <a:solidFill>
                    <a:schemeClr val="tx1"/>
                  </a:solidFill>
                </a:rPr>
                <a:t>Performance Portability</a:t>
              </a:r>
            </a:p>
            <a:p>
              <a:pPr algn="ctr"/>
              <a:r>
                <a:rPr lang="en-US">
                  <a:solidFill>
                    <a:schemeClr val="tx1"/>
                  </a:solidFill>
                </a:rPr>
                <a:t>(C++/</a:t>
              </a:r>
              <a:r>
                <a:rPr lang="en-US" err="1">
                  <a:solidFill>
                    <a:schemeClr val="tx1"/>
                  </a:solidFill>
                </a:rPr>
                <a:t>Kokkos</a:t>
              </a:r>
              <a:r>
                <a:rPr lang="en-US">
                  <a:solidFill>
                    <a:schemeClr val="tx1"/>
                  </a:solidFill>
                </a:rPr>
                <a:t>)</a:t>
              </a:r>
            </a:p>
          </p:txBody>
        </p:sp>
        <p:sp>
          <p:nvSpPr>
            <p:cNvPr id="41" name="TextBox 40">
              <a:extLst>
                <a:ext uri="{FF2B5EF4-FFF2-40B4-BE49-F238E27FC236}">
                  <a16:creationId xmlns:a16="http://schemas.microsoft.com/office/drawing/2014/main" id="{DD085C84-D3AD-1E13-97EA-186E1504187E}"/>
                </a:ext>
              </a:extLst>
            </p:cNvPr>
            <p:cNvSpPr txBox="1"/>
            <p:nvPr/>
          </p:nvSpPr>
          <p:spPr>
            <a:xfrm>
              <a:off x="3030342" y="4068521"/>
              <a:ext cx="2541864" cy="923330"/>
            </a:xfrm>
            <a:prstGeom prst="rect">
              <a:avLst/>
            </a:prstGeom>
            <a:noFill/>
          </p:spPr>
          <p:txBody>
            <a:bodyPr wrap="square">
              <a:spAutoFit/>
            </a:bodyPr>
            <a:lstStyle/>
            <a:p>
              <a:pPr algn="ctr"/>
              <a:r>
                <a:rPr lang="en-US">
                  <a:solidFill>
                    <a:schemeClr val="tx1"/>
                  </a:solidFill>
                </a:rPr>
                <a:t>Adaptable</a:t>
              </a:r>
            </a:p>
            <a:p>
              <a:pPr algn="ctr"/>
              <a:r>
                <a:rPr lang="en-US">
                  <a:solidFill>
                    <a:schemeClr val="tx1"/>
                  </a:solidFill>
                </a:rPr>
                <a:t>(Physics Interoperability)</a:t>
              </a:r>
            </a:p>
          </p:txBody>
        </p:sp>
        <p:sp>
          <p:nvSpPr>
            <p:cNvPr id="43" name="TextBox 42">
              <a:extLst>
                <a:ext uri="{FF2B5EF4-FFF2-40B4-BE49-F238E27FC236}">
                  <a16:creationId xmlns:a16="http://schemas.microsoft.com/office/drawing/2014/main" id="{75FB2CE1-F83C-EC0E-2C56-DF8E393C7956}"/>
                </a:ext>
              </a:extLst>
            </p:cNvPr>
            <p:cNvSpPr txBox="1"/>
            <p:nvPr/>
          </p:nvSpPr>
          <p:spPr>
            <a:xfrm>
              <a:off x="4301274" y="5454753"/>
              <a:ext cx="1930132" cy="646331"/>
            </a:xfrm>
            <a:prstGeom prst="rect">
              <a:avLst/>
            </a:prstGeom>
            <a:noFill/>
          </p:spPr>
          <p:txBody>
            <a:bodyPr wrap="square">
              <a:spAutoFit/>
            </a:bodyPr>
            <a:lstStyle/>
            <a:p>
              <a:pPr algn="ctr"/>
              <a:r>
                <a:rPr lang="en-US">
                  <a:solidFill>
                    <a:schemeClr val="tx1"/>
                  </a:solidFill>
                </a:rPr>
                <a:t>Robust</a:t>
              </a:r>
            </a:p>
            <a:p>
              <a:pPr algn="ctr"/>
              <a:r>
                <a:rPr lang="en-US">
                  <a:solidFill>
                    <a:schemeClr val="tx1"/>
                  </a:solidFill>
                </a:rPr>
                <a:t>(Unit Testing)</a:t>
              </a:r>
            </a:p>
          </p:txBody>
        </p:sp>
        <p:sp>
          <p:nvSpPr>
            <p:cNvPr id="45" name="TextBox 44">
              <a:extLst>
                <a:ext uri="{FF2B5EF4-FFF2-40B4-BE49-F238E27FC236}">
                  <a16:creationId xmlns:a16="http://schemas.microsoft.com/office/drawing/2014/main" id="{BC314A4E-9A35-9BD1-87AC-B3A7C0829F6A}"/>
                </a:ext>
              </a:extLst>
            </p:cNvPr>
            <p:cNvSpPr txBox="1"/>
            <p:nvPr/>
          </p:nvSpPr>
          <p:spPr>
            <a:xfrm>
              <a:off x="6968357" y="4133454"/>
              <a:ext cx="1921135" cy="923330"/>
            </a:xfrm>
            <a:prstGeom prst="rect">
              <a:avLst/>
            </a:prstGeom>
            <a:noFill/>
          </p:spPr>
          <p:txBody>
            <a:bodyPr wrap="square">
              <a:spAutoFit/>
            </a:bodyPr>
            <a:lstStyle/>
            <a:p>
              <a:pPr algn="ctr"/>
              <a:r>
                <a:rPr lang="en-US">
                  <a:solidFill>
                    <a:schemeClr val="tx1"/>
                  </a:solidFill>
                </a:rPr>
                <a:t>Flexible</a:t>
              </a:r>
            </a:p>
            <a:p>
              <a:pPr algn="ctr"/>
              <a:r>
                <a:rPr lang="en-US">
                  <a:solidFill>
                    <a:schemeClr val="tx1"/>
                  </a:solidFill>
                </a:rPr>
                <a:t>(Runtime Control)</a:t>
              </a:r>
            </a:p>
          </p:txBody>
        </p:sp>
      </p:grpSp>
      <p:cxnSp>
        <p:nvCxnSpPr>
          <p:cNvPr id="89" name="Straight Connector 88">
            <a:extLst>
              <a:ext uri="{FF2B5EF4-FFF2-40B4-BE49-F238E27FC236}">
                <a16:creationId xmlns:a16="http://schemas.microsoft.com/office/drawing/2014/main" id="{2BBB4AEE-459C-B519-4FC3-748177C687A2}"/>
              </a:ext>
            </a:extLst>
          </p:cNvPr>
          <p:cNvCxnSpPr>
            <a:cxnSpLocks/>
          </p:cNvCxnSpPr>
          <p:nvPr/>
        </p:nvCxnSpPr>
        <p:spPr>
          <a:xfrm>
            <a:off x="5338122" y="1545400"/>
            <a:ext cx="0" cy="24984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3C1B86C-8665-E11C-8665-0F3EBF8814C6}"/>
              </a:ext>
            </a:extLst>
          </p:cNvPr>
          <p:cNvCxnSpPr>
            <a:cxnSpLocks/>
          </p:cNvCxnSpPr>
          <p:nvPr/>
        </p:nvCxnSpPr>
        <p:spPr>
          <a:xfrm flipV="1">
            <a:off x="4031009" y="2045083"/>
            <a:ext cx="1404965" cy="348815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C695FE6D-0EEB-1CB6-AE67-875599C62A30}"/>
              </a:ext>
            </a:extLst>
          </p:cNvPr>
          <p:cNvCxnSpPr>
            <a:cxnSpLocks/>
          </p:cNvCxnSpPr>
          <p:nvPr/>
        </p:nvCxnSpPr>
        <p:spPr>
          <a:xfrm>
            <a:off x="2609040" y="1545400"/>
            <a:ext cx="0" cy="24984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5" name="Oval 94">
            <a:extLst>
              <a:ext uri="{FF2B5EF4-FFF2-40B4-BE49-F238E27FC236}">
                <a16:creationId xmlns:a16="http://schemas.microsoft.com/office/drawing/2014/main" id="{87086D9B-B223-A4F9-1D17-6ACBD693A5ED}"/>
              </a:ext>
            </a:extLst>
          </p:cNvPr>
          <p:cNvSpPr/>
          <p:nvPr/>
        </p:nvSpPr>
        <p:spPr>
          <a:xfrm>
            <a:off x="2399082" y="1393001"/>
            <a:ext cx="442808" cy="177994"/>
          </a:xfrm>
          <a:prstGeom prst="ellips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6" name="Straight Connector 95">
            <a:extLst>
              <a:ext uri="{FF2B5EF4-FFF2-40B4-BE49-F238E27FC236}">
                <a16:creationId xmlns:a16="http://schemas.microsoft.com/office/drawing/2014/main" id="{9B98D3EF-CF20-D77B-A4DB-C3C37A4AFF01}"/>
              </a:ext>
            </a:extLst>
          </p:cNvPr>
          <p:cNvCxnSpPr>
            <a:cxnSpLocks/>
          </p:cNvCxnSpPr>
          <p:nvPr/>
        </p:nvCxnSpPr>
        <p:spPr>
          <a:xfrm flipH="1" flipV="1">
            <a:off x="5094361" y="1491128"/>
            <a:ext cx="243761" cy="5427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9C2441AA-BE5B-19AF-1A81-3BC628C77F18}"/>
              </a:ext>
            </a:extLst>
          </p:cNvPr>
          <p:cNvCxnSpPr>
            <a:cxnSpLocks/>
          </p:cNvCxnSpPr>
          <p:nvPr/>
        </p:nvCxnSpPr>
        <p:spPr>
          <a:xfrm>
            <a:off x="5272592" y="1366206"/>
            <a:ext cx="42058" cy="17919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47915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818F1-5B51-86F2-D6AF-E835E297EEC2}"/>
              </a:ext>
            </a:extLst>
          </p:cNvPr>
          <p:cNvSpPr>
            <a:spLocks noGrp="1"/>
          </p:cNvSpPr>
          <p:nvPr>
            <p:ph type="title"/>
          </p:nvPr>
        </p:nvSpPr>
        <p:spPr/>
        <p:txBody>
          <a:bodyPr/>
          <a:lstStyle/>
          <a:p>
            <a:r>
              <a:rPr lang="en-US"/>
              <a:t>The new </a:t>
            </a:r>
            <a:r>
              <a:rPr lang="en-US" err="1"/>
              <a:t>EAMxx</a:t>
            </a:r>
            <a:r>
              <a:rPr lang="en-US"/>
              <a:t> paradigm</a:t>
            </a:r>
          </a:p>
        </p:txBody>
      </p:sp>
      <p:sp>
        <p:nvSpPr>
          <p:cNvPr id="4" name="Slide Number Placeholder 3">
            <a:extLst>
              <a:ext uri="{FF2B5EF4-FFF2-40B4-BE49-F238E27FC236}">
                <a16:creationId xmlns:a16="http://schemas.microsoft.com/office/drawing/2014/main" id="{F2EB3786-0815-1551-F1BF-337D140D8D6D}"/>
              </a:ext>
            </a:extLst>
          </p:cNvPr>
          <p:cNvSpPr>
            <a:spLocks noGrp="1"/>
          </p:cNvSpPr>
          <p:nvPr>
            <p:ph type="sldNum" sz="quarter" idx="12"/>
          </p:nvPr>
        </p:nvSpPr>
        <p:spPr/>
        <p:txBody>
          <a:bodyPr/>
          <a:lstStyle/>
          <a:p>
            <a:fld id="{6C4A013E-7DF4-F448-89A0-7823B4BD1481}" type="slidenum">
              <a:rPr lang="en-US" smtClean="0"/>
              <a:t>28</a:t>
            </a:fld>
            <a:endParaRPr lang="en-US"/>
          </a:p>
        </p:txBody>
      </p:sp>
      <p:sp>
        <p:nvSpPr>
          <p:cNvPr id="8" name="TextBox 7">
            <a:extLst>
              <a:ext uri="{FF2B5EF4-FFF2-40B4-BE49-F238E27FC236}">
                <a16:creationId xmlns:a16="http://schemas.microsoft.com/office/drawing/2014/main" id="{0BA1C6D2-C9B6-5F9C-0C66-68C4AF27934E}"/>
              </a:ext>
            </a:extLst>
          </p:cNvPr>
          <p:cNvSpPr txBox="1"/>
          <p:nvPr/>
        </p:nvSpPr>
        <p:spPr>
          <a:xfrm>
            <a:off x="741405" y="2069215"/>
            <a:ext cx="2685536" cy="1938992"/>
          </a:xfrm>
          <a:prstGeom prst="rect">
            <a:avLst/>
          </a:prstGeom>
          <a:solidFill>
            <a:schemeClr val="accent6">
              <a:lumMod val="20000"/>
              <a:lumOff val="80000"/>
            </a:schemeClr>
          </a:solidFill>
        </p:spPr>
        <p:txBody>
          <a:bodyPr wrap="square" rtlCol="0">
            <a:spAutoFit/>
          </a:bodyPr>
          <a:lstStyle/>
          <a:p>
            <a:pPr algn="ctr"/>
            <a:r>
              <a:rPr lang="en-US" sz="2400" err="1">
                <a:solidFill>
                  <a:schemeClr val="tx1">
                    <a:lumMod val="75000"/>
                    <a:lumOff val="25000"/>
                  </a:schemeClr>
                </a:solidFill>
              </a:rPr>
              <a:t>phys_state</a:t>
            </a:r>
            <a:endParaRPr lang="en-US" sz="2400">
              <a:solidFill>
                <a:schemeClr val="tx1">
                  <a:lumMod val="75000"/>
                  <a:lumOff val="25000"/>
                </a:schemeClr>
              </a:solidFill>
            </a:endParaRPr>
          </a:p>
          <a:p>
            <a:pPr algn="ctr"/>
            <a:r>
              <a:rPr lang="en-US" sz="2400" err="1">
                <a:solidFill>
                  <a:schemeClr val="tx1">
                    <a:lumMod val="75000"/>
                    <a:lumOff val="25000"/>
                  </a:schemeClr>
                </a:solidFill>
              </a:rPr>
              <a:t>phys_tend</a:t>
            </a:r>
            <a:endParaRPr lang="en-US" sz="2400">
              <a:solidFill>
                <a:schemeClr val="tx1">
                  <a:lumMod val="75000"/>
                  <a:lumOff val="25000"/>
                </a:schemeClr>
              </a:solidFill>
            </a:endParaRPr>
          </a:p>
          <a:p>
            <a:pPr algn="ctr"/>
            <a:r>
              <a:rPr lang="en-US" sz="2400" err="1">
                <a:solidFill>
                  <a:schemeClr val="tx1">
                    <a:lumMod val="75000"/>
                    <a:lumOff val="25000"/>
                  </a:schemeClr>
                </a:solidFill>
              </a:rPr>
              <a:t>dyn_state</a:t>
            </a:r>
            <a:endParaRPr lang="en-US" sz="2400">
              <a:solidFill>
                <a:schemeClr val="tx1">
                  <a:lumMod val="75000"/>
                  <a:lumOff val="25000"/>
                </a:schemeClr>
              </a:solidFill>
            </a:endParaRPr>
          </a:p>
          <a:p>
            <a:pPr algn="ctr"/>
            <a:r>
              <a:rPr lang="en-US" sz="2400">
                <a:solidFill>
                  <a:schemeClr val="tx1">
                    <a:lumMod val="75000"/>
                    <a:lumOff val="25000"/>
                  </a:schemeClr>
                </a:solidFill>
              </a:rPr>
              <a:t>PBUF</a:t>
            </a:r>
          </a:p>
          <a:p>
            <a:pPr algn="ctr"/>
            <a:r>
              <a:rPr lang="en-US" sz="2400" err="1">
                <a:solidFill>
                  <a:schemeClr val="tx1">
                    <a:lumMod val="75000"/>
                    <a:lumOff val="25000"/>
                  </a:schemeClr>
                </a:solidFill>
              </a:rPr>
              <a:t>cam_in</a:t>
            </a:r>
            <a:r>
              <a:rPr lang="en-US" sz="2400">
                <a:solidFill>
                  <a:schemeClr val="tx1">
                    <a:lumMod val="75000"/>
                    <a:lumOff val="25000"/>
                  </a:schemeClr>
                </a:solidFill>
              </a:rPr>
              <a:t>/out</a:t>
            </a:r>
          </a:p>
        </p:txBody>
      </p:sp>
      <p:sp>
        <p:nvSpPr>
          <p:cNvPr id="9" name="TextBox 8">
            <a:extLst>
              <a:ext uri="{FF2B5EF4-FFF2-40B4-BE49-F238E27FC236}">
                <a16:creationId xmlns:a16="http://schemas.microsoft.com/office/drawing/2014/main" id="{08CAA9D0-9972-510D-634A-8CCC1E86B9F5}"/>
              </a:ext>
            </a:extLst>
          </p:cNvPr>
          <p:cNvSpPr txBox="1"/>
          <p:nvPr/>
        </p:nvSpPr>
        <p:spPr>
          <a:xfrm>
            <a:off x="741405" y="4507176"/>
            <a:ext cx="2685536" cy="1754326"/>
          </a:xfrm>
          <a:prstGeom prst="rect">
            <a:avLst/>
          </a:prstGeom>
          <a:solidFill>
            <a:schemeClr val="accent2">
              <a:lumMod val="20000"/>
              <a:lumOff val="80000"/>
            </a:schemeClr>
          </a:solidFill>
        </p:spPr>
        <p:txBody>
          <a:bodyPr wrap="square" rtlCol="0">
            <a:spAutoFit/>
          </a:bodyPr>
          <a:lstStyle/>
          <a:p>
            <a:pPr algn="ctr"/>
            <a:r>
              <a:rPr lang="en-US" err="1">
                <a:solidFill>
                  <a:schemeClr val="tx1">
                    <a:lumMod val="75000"/>
                    <a:lumOff val="25000"/>
                  </a:schemeClr>
                </a:solidFill>
              </a:rPr>
              <a:t>cam_init</a:t>
            </a:r>
            <a:endParaRPr lang="en-US">
              <a:solidFill>
                <a:schemeClr val="tx1">
                  <a:lumMod val="75000"/>
                  <a:lumOff val="25000"/>
                </a:schemeClr>
              </a:solidFill>
            </a:endParaRPr>
          </a:p>
          <a:p>
            <a:pPr algn="ctr"/>
            <a:r>
              <a:rPr lang="en-US" err="1">
                <a:solidFill>
                  <a:schemeClr val="tx1">
                    <a:lumMod val="75000"/>
                    <a:lumOff val="25000"/>
                  </a:schemeClr>
                </a:solidFill>
              </a:rPr>
              <a:t>phys_init</a:t>
            </a:r>
            <a:endParaRPr lang="en-US">
              <a:solidFill>
                <a:schemeClr val="tx1">
                  <a:lumMod val="75000"/>
                  <a:lumOff val="25000"/>
                </a:schemeClr>
              </a:solidFill>
            </a:endParaRPr>
          </a:p>
          <a:p>
            <a:pPr algn="ctr"/>
            <a:r>
              <a:rPr lang="en-US" err="1">
                <a:solidFill>
                  <a:schemeClr val="tx1">
                    <a:lumMod val="75000"/>
                    <a:lumOff val="25000"/>
                  </a:schemeClr>
                </a:solidFill>
              </a:rPr>
              <a:t>dyn</a:t>
            </a:r>
            <a:r>
              <a:rPr lang="en-US">
                <a:solidFill>
                  <a:schemeClr val="tx1">
                    <a:lumMod val="75000"/>
                    <a:lumOff val="25000"/>
                  </a:schemeClr>
                </a:solidFill>
              </a:rPr>
              <a:t>/</a:t>
            </a:r>
            <a:r>
              <a:rPr lang="en-US" err="1">
                <a:solidFill>
                  <a:schemeClr val="tx1">
                    <a:lumMod val="75000"/>
                    <a:lumOff val="25000"/>
                  </a:schemeClr>
                </a:solidFill>
              </a:rPr>
              <a:t>stepon_init</a:t>
            </a:r>
            <a:endParaRPr lang="en-US">
              <a:solidFill>
                <a:schemeClr val="tx1">
                  <a:lumMod val="75000"/>
                  <a:lumOff val="25000"/>
                </a:schemeClr>
              </a:solidFill>
            </a:endParaRPr>
          </a:p>
          <a:p>
            <a:pPr algn="ctr"/>
            <a:r>
              <a:rPr lang="en-US">
                <a:solidFill>
                  <a:schemeClr val="tx1">
                    <a:lumMod val="75000"/>
                    <a:lumOff val="25000"/>
                  </a:schemeClr>
                </a:solidFill>
              </a:rPr>
              <a:t>cam_run,1,2,3,4</a:t>
            </a:r>
          </a:p>
          <a:p>
            <a:pPr algn="ctr"/>
            <a:r>
              <a:rPr lang="en-US">
                <a:solidFill>
                  <a:schemeClr val="tx1">
                    <a:lumMod val="75000"/>
                    <a:lumOff val="25000"/>
                  </a:schemeClr>
                </a:solidFill>
              </a:rPr>
              <a:t>phys_run1,2</a:t>
            </a:r>
          </a:p>
          <a:p>
            <a:pPr algn="ctr"/>
            <a:r>
              <a:rPr lang="en-US">
                <a:solidFill>
                  <a:schemeClr val="tx1">
                    <a:lumMod val="75000"/>
                    <a:lumOff val="25000"/>
                  </a:schemeClr>
                </a:solidFill>
              </a:rPr>
              <a:t>stepon_run1,2,3</a:t>
            </a:r>
          </a:p>
        </p:txBody>
      </p:sp>
      <p:grpSp>
        <p:nvGrpSpPr>
          <p:cNvPr id="14" name="Group 13">
            <a:extLst>
              <a:ext uri="{FF2B5EF4-FFF2-40B4-BE49-F238E27FC236}">
                <a16:creationId xmlns:a16="http://schemas.microsoft.com/office/drawing/2014/main" id="{404962D0-08A5-10F9-6BD7-5B1A23B7D704}"/>
              </a:ext>
            </a:extLst>
          </p:cNvPr>
          <p:cNvGrpSpPr/>
          <p:nvPr/>
        </p:nvGrpSpPr>
        <p:grpSpPr>
          <a:xfrm>
            <a:off x="3196281" y="2038128"/>
            <a:ext cx="8517924" cy="2031325"/>
            <a:chOff x="3196281" y="2038128"/>
            <a:chExt cx="8517924" cy="2031325"/>
          </a:xfrm>
        </p:grpSpPr>
        <p:sp>
          <p:nvSpPr>
            <p:cNvPr id="10" name="Right Arrow 9">
              <a:extLst>
                <a:ext uri="{FF2B5EF4-FFF2-40B4-BE49-F238E27FC236}">
                  <a16:creationId xmlns:a16="http://schemas.microsoft.com/office/drawing/2014/main" id="{96F5FB0B-88D0-2201-75F2-ACAC941C259A}"/>
                </a:ext>
              </a:extLst>
            </p:cNvPr>
            <p:cNvSpPr/>
            <p:nvPr/>
          </p:nvSpPr>
          <p:spPr>
            <a:xfrm>
              <a:off x="3196281" y="2915755"/>
              <a:ext cx="2174789" cy="245911"/>
            </a:xfrm>
            <a:prstGeom prst="rightArrow">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25412D5-0B6E-ED93-2B26-165624F4EF3E}"/>
                </a:ext>
              </a:extLst>
            </p:cNvPr>
            <p:cNvSpPr txBox="1"/>
            <p:nvPr/>
          </p:nvSpPr>
          <p:spPr>
            <a:xfrm>
              <a:off x="5675870" y="2038128"/>
              <a:ext cx="6038335" cy="2031325"/>
            </a:xfrm>
            <a:prstGeom prst="rect">
              <a:avLst/>
            </a:prstGeom>
            <a:noFill/>
          </p:spPr>
          <p:txBody>
            <a:bodyPr wrap="square" rtlCol="0">
              <a:spAutoFit/>
            </a:bodyPr>
            <a:lstStyle/>
            <a:p>
              <a:pPr algn="l"/>
              <a:r>
                <a:rPr lang="en-US">
                  <a:solidFill>
                    <a:schemeClr val="tx1">
                      <a:lumMod val="75000"/>
                      <a:lumOff val="25000"/>
                    </a:schemeClr>
                  </a:solidFill>
                </a:rPr>
                <a:t>Field Manager Class and Field Objects</a:t>
              </a:r>
            </a:p>
            <a:p>
              <a:pPr marL="285750" indent="-285750" algn="l">
                <a:buFont typeface="Arial" panose="020B0604020202020204" pitchFamily="34" charset="0"/>
                <a:buChar char="•"/>
              </a:pPr>
              <a:r>
                <a:rPr lang="en-US" b="1">
                  <a:solidFill>
                    <a:schemeClr val="tx1">
                      <a:lumMod val="75000"/>
                      <a:lumOff val="25000"/>
                    </a:schemeClr>
                  </a:solidFill>
                </a:rPr>
                <a:t>All persistent variables</a:t>
              </a:r>
              <a:r>
                <a:rPr lang="en-US">
                  <a:solidFill>
                    <a:schemeClr val="tx1">
                      <a:lumMod val="75000"/>
                      <a:lumOff val="25000"/>
                    </a:schemeClr>
                  </a:solidFill>
                </a:rPr>
                <a:t> are instances of a field object</a:t>
              </a:r>
            </a:p>
            <a:p>
              <a:pPr marL="285750" indent="-285750" algn="l">
                <a:buFont typeface="Arial" panose="020B0604020202020204" pitchFamily="34" charset="0"/>
                <a:buChar char="•"/>
              </a:pPr>
              <a:r>
                <a:rPr lang="en-US">
                  <a:solidFill>
                    <a:schemeClr val="tx1">
                      <a:lumMod val="75000"/>
                      <a:lumOff val="25000"/>
                    </a:schemeClr>
                  </a:solidFill>
                </a:rPr>
                <a:t>All fields managed by </a:t>
              </a:r>
              <a:r>
                <a:rPr lang="en-US" b="1">
                  <a:solidFill>
                    <a:schemeClr val="tx1">
                      <a:lumMod val="75000"/>
                      <a:lumOff val="25000"/>
                    </a:schemeClr>
                  </a:solidFill>
                </a:rPr>
                <a:t>a single Field Manager</a:t>
              </a:r>
            </a:p>
            <a:p>
              <a:pPr marL="285750" indent="-285750" algn="l">
                <a:buFont typeface="Arial" panose="020B0604020202020204" pitchFamily="34" charset="0"/>
                <a:buChar char="•"/>
              </a:pPr>
              <a:r>
                <a:rPr lang="en-US">
                  <a:solidFill>
                    <a:schemeClr val="tx1">
                      <a:lumMod val="75000"/>
                      <a:lumOff val="25000"/>
                    </a:schemeClr>
                  </a:solidFill>
                </a:rPr>
                <a:t>Simplifies operations on fields, e.g.</a:t>
              </a:r>
            </a:p>
            <a:p>
              <a:pPr marL="742950" lvl="1" indent="-285750">
                <a:buFont typeface="Arial" panose="020B0604020202020204" pitchFamily="34" charset="0"/>
                <a:buChar char="•"/>
              </a:pPr>
              <a:r>
                <a:rPr lang="en-US">
                  <a:solidFill>
                    <a:schemeClr val="tx1">
                      <a:lumMod val="75000"/>
                      <a:lumOff val="25000"/>
                    </a:schemeClr>
                  </a:solidFill>
                </a:rPr>
                <a:t>Remapping to different grids</a:t>
              </a:r>
            </a:p>
            <a:p>
              <a:pPr marL="742950" lvl="1" indent="-285750">
                <a:buFont typeface="Arial" panose="020B0604020202020204" pitchFamily="34" charset="0"/>
                <a:buChar char="•"/>
              </a:pPr>
              <a:r>
                <a:rPr lang="en-US">
                  <a:solidFill>
                    <a:schemeClr val="tx1">
                      <a:lumMod val="75000"/>
                      <a:lumOff val="25000"/>
                    </a:schemeClr>
                  </a:solidFill>
                </a:rPr>
                <a:t>Adding new fields</a:t>
              </a:r>
            </a:p>
            <a:p>
              <a:pPr marL="742950" lvl="1" indent="-285750">
                <a:buFont typeface="Arial" panose="020B0604020202020204" pitchFamily="34" charset="0"/>
                <a:buChar char="•"/>
              </a:pPr>
              <a:r>
                <a:rPr lang="en-US">
                  <a:solidFill>
                    <a:schemeClr val="tx1">
                      <a:lumMod val="75000"/>
                      <a:lumOff val="25000"/>
                    </a:schemeClr>
                  </a:solidFill>
                </a:rPr>
                <a:t>Storing field metadata</a:t>
              </a:r>
            </a:p>
          </p:txBody>
        </p:sp>
      </p:grpSp>
      <p:grpSp>
        <p:nvGrpSpPr>
          <p:cNvPr id="15" name="Group 14">
            <a:extLst>
              <a:ext uri="{FF2B5EF4-FFF2-40B4-BE49-F238E27FC236}">
                <a16:creationId xmlns:a16="http://schemas.microsoft.com/office/drawing/2014/main" id="{C5223670-487C-3581-12B1-2B8FCE2C6E1F}"/>
              </a:ext>
            </a:extLst>
          </p:cNvPr>
          <p:cNvGrpSpPr/>
          <p:nvPr/>
        </p:nvGrpSpPr>
        <p:grpSpPr>
          <a:xfrm>
            <a:off x="3196281" y="4374209"/>
            <a:ext cx="8517923" cy="2031325"/>
            <a:chOff x="3196281" y="4374209"/>
            <a:chExt cx="8517923" cy="2031325"/>
          </a:xfrm>
        </p:grpSpPr>
        <p:sp>
          <p:nvSpPr>
            <p:cNvPr id="12" name="Right Arrow 11">
              <a:extLst>
                <a:ext uri="{FF2B5EF4-FFF2-40B4-BE49-F238E27FC236}">
                  <a16:creationId xmlns:a16="http://schemas.microsoft.com/office/drawing/2014/main" id="{E2A10972-68AD-6813-D866-10E7F5CBCDFD}"/>
                </a:ext>
              </a:extLst>
            </p:cNvPr>
            <p:cNvSpPr/>
            <p:nvPr/>
          </p:nvSpPr>
          <p:spPr>
            <a:xfrm>
              <a:off x="3196281" y="5261384"/>
              <a:ext cx="2174789" cy="245911"/>
            </a:xfrm>
            <a:prstGeom prst="rightArrow">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31E094A-3A2D-B565-D41E-20A3B54B759D}"/>
                </a:ext>
              </a:extLst>
            </p:cNvPr>
            <p:cNvSpPr txBox="1"/>
            <p:nvPr/>
          </p:nvSpPr>
          <p:spPr>
            <a:xfrm>
              <a:off x="5675869" y="4374209"/>
              <a:ext cx="6038335" cy="2031325"/>
            </a:xfrm>
            <a:prstGeom prst="rect">
              <a:avLst/>
            </a:prstGeom>
            <a:noFill/>
          </p:spPr>
          <p:txBody>
            <a:bodyPr wrap="square" rtlCol="0">
              <a:spAutoFit/>
            </a:bodyPr>
            <a:lstStyle/>
            <a:p>
              <a:pPr algn="l"/>
              <a:r>
                <a:rPr lang="en-US">
                  <a:solidFill>
                    <a:schemeClr val="tx1">
                      <a:lumMod val="75000"/>
                      <a:lumOff val="25000"/>
                    </a:schemeClr>
                  </a:solidFill>
                </a:rPr>
                <a:t>Atmosphere Driver Class and Atmosphere Process Objects</a:t>
              </a:r>
            </a:p>
            <a:p>
              <a:pPr marL="285750" indent="-285750" algn="l">
                <a:buFont typeface="Arial" panose="020B0604020202020204" pitchFamily="34" charset="0"/>
                <a:buChar char="•"/>
              </a:pPr>
              <a:r>
                <a:rPr lang="en-US">
                  <a:solidFill>
                    <a:schemeClr val="tx1">
                      <a:lumMod val="75000"/>
                      <a:lumOff val="25000"/>
                    </a:schemeClr>
                  </a:solidFill>
                </a:rPr>
                <a:t>Every process (</a:t>
              </a:r>
              <a:r>
                <a:rPr lang="en-US" b="1">
                  <a:solidFill>
                    <a:schemeClr val="tx1">
                      <a:lumMod val="75000"/>
                      <a:lumOff val="25000"/>
                    </a:schemeClr>
                  </a:solidFill>
                </a:rPr>
                <a:t>physics and dynamics</a:t>
              </a:r>
              <a:r>
                <a:rPr lang="en-US">
                  <a:solidFill>
                    <a:schemeClr val="tx1">
                      <a:lumMod val="75000"/>
                      <a:lumOff val="25000"/>
                    </a:schemeClr>
                  </a:solidFill>
                </a:rPr>
                <a:t>) is an instance of an AP object.</a:t>
              </a:r>
            </a:p>
            <a:p>
              <a:pPr marL="285750" indent="-285750" algn="l">
                <a:buFont typeface="Arial" panose="020B0604020202020204" pitchFamily="34" charset="0"/>
                <a:buChar char="•"/>
              </a:pPr>
              <a:r>
                <a:rPr lang="en-US" b="1">
                  <a:solidFill>
                    <a:schemeClr val="tx1">
                      <a:lumMod val="75000"/>
                      <a:lumOff val="25000"/>
                    </a:schemeClr>
                  </a:solidFill>
                </a:rPr>
                <a:t>Atmosphere Driver manages all AP’s</a:t>
              </a:r>
              <a:r>
                <a:rPr lang="en-US">
                  <a:solidFill>
                    <a:schemeClr val="tx1">
                      <a:lumMod val="75000"/>
                      <a:lumOff val="25000"/>
                    </a:schemeClr>
                  </a:solidFill>
                </a:rPr>
                <a:t>, including call sequence order, </a:t>
              </a:r>
              <a:r>
                <a:rPr lang="en-US" err="1">
                  <a:solidFill>
                    <a:schemeClr val="tx1">
                      <a:lumMod val="75000"/>
                      <a:lumOff val="25000"/>
                    </a:schemeClr>
                  </a:solidFill>
                </a:rPr>
                <a:t>subcycling</a:t>
              </a:r>
              <a:r>
                <a:rPr lang="en-US">
                  <a:solidFill>
                    <a:schemeClr val="tx1">
                      <a:lumMod val="75000"/>
                      <a:lumOff val="25000"/>
                    </a:schemeClr>
                  </a:solidFill>
                </a:rPr>
                <a:t>, grids, IO</a:t>
              </a:r>
            </a:p>
            <a:p>
              <a:pPr marL="285750" indent="-285750" algn="l">
                <a:buFont typeface="Arial" panose="020B0604020202020204" pitchFamily="34" charset="0"/>
                <a:buChar char="•"/>
              </a:pPr>
              <a:r>
                <a:rPr lang="en-US">
                  <a:solidFill>
                    <a:schemeClr val="tx1">
                      <a:lumMod val="75000"/>
                      <a:lumOff val="25000"/>
                    </a:schemeClr>
                  </a:solidFill>
                </a:rPr>
                <a:t>Able to handle </a:t>
              </a:r>
              <a:r>
                <a:rPr lang="en-US" b="1">
                  <a:solidFill>
                    <a:schemeClr val="tx1">
                      <a:lumMod val="75000"/>
                      <a:lumOff val="25000"/>
                    </a:schemeClr>
                  </a:solidFill>
                </a:rPr>
                <a:t>many runtime configurations</a:t>
              </a:r>
              <a:r>
                <a:rPr lang="en-US">
                  <a:solidFill>
                    <a:schemeClr val="tx1">
                      <a:lumMod val="75000"/>
                      <a:lumOff val="25000"/>
                    </a:schemeClr>
                  </a:solidFill>
                </a:rPr>
                <a:t>.</a:t>
              </a:r>
            </a:p>
          </p:txBody>
        </p:sp>
      </p:grpSp>
    </p:spTree>
    <p:extLst>
      <p:ext uri="{BB962C8B-B14F-4D97-AF65-F5344CB8AC3E}">
        <p14:creationId xmlns:p14="http://schemas.microsoft.com/office/powerpoint/2010/main" val="387141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5FF07-3995-BEA1-08CA-70B63BDE4948}"/>
              </a:ext>
            </a:extLst>
          </p:cNvPr>
          <p:cNvSpPr>
            <a:spLocks noGrp="1"/>
          </p:cNvSpPr>
          <p:nvPr>
            <p:ph type="title"/>
          </p:nvPr>
        </p:nvSpPr>
        <p:spPr/>
        <p:txBody>
          <a:bodyPr/>
          <a:lstStyle/>
          <a:p>
            <a:r>
              <a:rPr lang="en-US"/>
              <a:t>The EAM</a:t>
            </a:r>
            <a:br>
              <a:rPr lang="en-US"/>
            </a:br>
            <a:r>
              <a:rPr lang="en-US"/>
              <a:t>paradigm</a:t>
            </a:r>
          </a:p>
        </p:txBody>
      </p:sp>
      <p:pic>
        <p:nvPicPr>
          <p:cNvPr id="7" name="Content Placeholder 6">
            <a:extLst>
              <a:ext uri="{FF2B5EF4-FFF2-40B4-BE49-F238E27FC236}">
                <a16:creationId xmlns:a16="http://schemas.microsoft.com/office/drawing/2014/main" id="{79151C10-F390-1DCD-11AC-A67D26486D05}"/>
              </a:ext>
            </a:extLst>
          </p:cNvPr>
          <p:cNvPicPr>
            <a:picLocks noGrp="1" noChangeAspect="1"/>
          </p:cNvPicPr>
          <p:nvPr>
            <p:ph idx="1"/>
          </p:nvPr>
        </p:nvPicPr>
        <p:blipFill>
          <a:blip r:embed="rId3"/>
          <a:stretch>
            <a:fillRect/>
          </a:stretch>
        </p:blipFill>
        <p:spPr>
          <a:xfrm>
            <a:off x="6157442" y="1212850"/>
            <a:ext cx="4223692" cy="4997450"/>
          </a:xfrm>
          <a:solidFill>
            <a:schemeClr val="tx1"/>
          </a:solidFill>
        </p:spPr>
      </p:pic>
      <p:sp>
        <p:nvSpPr>
          <p:cNvPr id="4" name="Text Placeholder 3">
            <a:extLst>
              <a:ext uri="{FF2B5EF4-FFF2-40B4-BE49-F238E27FC236}">
                <a16:creationId xmlns:a16="http://schemas.microsoft.com/office/drawing/2014/main" id="{1FB4B997-85F1-84D2-3E6C-E378C461B160}"/>
              </a:ext>
            </a:extLst>
          </p:cNvPr>
          <p:cNvSpPr>
            <a:spLocks noGrp="1"/>
          </p:cNvSpPr>
          <p:nvPr>
            <p:ph type="body" sz="half" idx="2"/>
          </p:nvPr>
        </p:nvSpPr>
        <p:spPr>
          <a:xfrm>
            <a:off x="836613" y="2777630"/>
            <a:ext cx="3455302" cy="1299136"/>
          </a:xfrm>
        </p:spPr>
        <p:txBody>
          <a:bodyPr>
            <a:normAutofit/>
          </a:bodyPr>
          <a:lstStyle/>
          <a:p>
            <a:pPr marL="285750" indent="-285750">
              <a:lnSpc>
                <a:spcPct val="150000"/>
              </a:lnSpc>
              <a:buFont typeface="Arial" panose="020B0604020202020204" pitchFamily="34" charset="0"/>
              <a:buChar char="•"/>
            </a:pPr>
            <a:r>
              <a:rPr lang="en-US" sz="2000">
                <a:solidFill>
                  <a:schemeClr val="tx2">
                    <a:lumMod val="20000"/>
                    <a:lumOff val="80000"/>
                  </a:schemeClr>
                </a:solidFill>
              </a:rPr>
              <a:t>Opaque</a:t>
            </a:r>
          </a:p>
        </p:txBody>
      </p:sp>
      <p:sp>
        <p:nvSpPr>
          <p:cNvPr id="5" name="Slide Number Placeholder 4">
            <a:extLst>
              <a:ext uri="{FF2B5EF4-FFF2-40B4-BE49-F238E27FC236}">
                <a16:creationId xmlns:a16="http://schemas.microsoft.com/office/drawing/2014/main" id="{798C5ABF-1580-737A-4E37-268F3963EA92}"/>
              </a:ext>
            </a:extLst>
          </p:cNvPr>
          <p:cNvSpPr>
            <a:spLocks noGrp="1"/>
          </p:cNvSpPr>
          <p:nvPr>
            <p:ph type="sldNum" sz="quarter" idx="12"/>
          </p:nvPr>
        </p:nvSpPr>
        <p:spPr/>
        <p:txBody>
          <a:bodyPr/>
          <a:lstStyle/>
          <a:p>
            <a:fld id="{6078145F-DD4D-194F-AAD8-F6593843D0CB}" type="slidenum">
              <a:rPr lang="en-US" smtClean="0"/>
              <a:t>29</a:t>
            </a:fld>
            <a:endParaRPr lang="en-US"/>
          </a:p>
        </p:txBody>
      </p:sp>
      <p:sp>
        <p:nvSpPr>
          <p:cNvPr id="46" name="Rounded Rectangle 45">
            <a:extLst>
              <a:ext uri="{FF2B5EF4-FFF2-40B4-BE49-F238E27FC236}">
                <a16:creationId xmlns:a16="http://schemas.microsoft.com/office/drawing/2014/main" id="{2F15F70B-3291-9796-E62C-BB111D06AD19}"/>
              </a:ext>
            </a:extLst>
          </p:cNvPr>
          <p:cNvSpPr/>
          <p:nvPr/>
        </p:nvSpPr>
        <p:spPr>
          <a:xfrm>
            <a:off x="6156606" y="1210767"/>
            <a:ext cx="4224528" cy="5001768"/>
          </a:xfrm>
          <a:prstGeom prst="roundRect">
            <a:avLst/>
          </a:prstGeom>
          <a:solidFill>
            <a:schemeClr val="tx1"/>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2" descr="A drawing of a person with a question mark on their head. Questions demand  doubts, emotions. - PICRYL - Public Domain Media Search Engine Public  Domain Search">
            <a:extLst>
              <a:ext uri="{FF2B5EF4-FFF2-40B4-BE49-F238E27FC236}">
                <a16:creationId xmlns:a16="http://schemas.microsoft.com/office/drawing/2014/main" id="{9053CF92-8904-B364-E80B-AA0565DFA7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058" r="25943"/>
          <a:stretch/>
        </p:blipFill>
        <p:spPr bwMode="auto">
          <a:xfrm>
            <a:off x="10804355" y="4076765"/>
            <a:ext cx="674058" cy="149794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53" name="Ink 52">
                <a:extLst>
                  <a:ext uri="{FF2B5EF4-FFF2-40B4-BE49-F238E27FC236}">
                    <a16:creationId xmlns:a16="http://schemas.microsoft.com/office/drawing/2014/main" id="{4CA65449-5C63-4204-487E-28E7313A4AC8}"/>
                  </a:ext>
                </a:extLst>
              </p14:cNvPr>
              <p14:cNvContentPartPr/>
              <p14:nvPr/>
            </p14:nvContentPartPr>
            <p14:xfrm>
              <a:off x="6852616" y="1786476"/>
              <a:ext cx="3196440" cy="4027320"/>
            </p14:xfrm>
          </p:contentPart>
        </mc:Choice>
        <mc:Fallback xmlns="">
          <p:pic>
            <p:nvPicPr>
              <p:cNvPr id="53" name="Ink 52">
                <a:extLst>
                  <a:ext uri="{FF2B5EF4-FFF2-40B4-BE49-F238E27FC236}">
                    <a16:creationId xmlns:a16="http://schemas.microsoft.com/office/drawing/2014/main" id="{4CA65449-5C63-4204-487E-28E7313A4AC8}"/>
                  </a:ext>
                </a:extLst>
              </p:cNvPr>
              <p:cNvPicPr/>
              <p:nvPr/>
            </p:nvPicPr>
            <p:blipFill>
              <a:blip r:embed="rId6"/>
              <a:stretch>
                <a:fillRect/>
              </a:stretch>
            </p:blipFill>
            <p:spPr>
              <a:xfrm>
                <a:off x="6843616" y="1777476"/>
                <a:ext cx="3214080" cy="4044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4" name="Ink 53">
                <a:extLst>
                  <a:ext uri="{FF2B5EF4-FFF2-40B4-BE49-F238E27FC236}">
                    <a16:creationId xmlns:a16="http://schemas.microsoft.com/office/drawing/2014/main" id="{C3B7D87E-92C2-C7BA-A7A6-E4CF78CF0367}"/>
                  </a:ext>
                </a:extLst>
              </p14:cNvPr>
              <p14:cNvContentPartPr/>
              <p14:nvPr/>
            </p14:nvContentPartPr>
            <p14:xfrm>
              <a:off x="6428536" y="1654356"/>
              <a:ext cx="3697560" cy="4118760"/>
            </p14:xfrm>
          </p:contentPart>
        </mc:Choice>
        <mc:Fallback xmlns="">
          <p:pic>
            <p:nvPicPr>
              <p:cNvPr id="54" name="Ink 53">
                <a:extLst>
                  <a:ext uri="{FF2B5EF4-FFF2-40B4-BE49-F238E27FC236}">
                    <a16:creationId xmlns:a16="http://schemas.microsoft.com/office/drawing/2014/main" id="{C3B7D87E-92C2-C7BA-A7A6-E4CF78CF0367}"/>
                  </a:ext>
                </a:extLst>
              </p:cNvPr>
              <p:cNvPicPr/>
              <p:nvPr/>
            </p:nvPicPr>
            <p:blipFill>
              <a:blip r:embed="rId8"/>
              <a:stretch>
                <a:fillRect/>
              </a:stretch>
            </p:blipFill>
            <p:spPr>
              <a:xfrm>
                <a:off x="6419536" y="1645356"/>
                <a:ext cx="3715200" cy="4136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5" name="Ink 54">
                <a:extLst>
                  <a:ext uri="{FF2B5EF4-FFF2-40B4-BE49-F238E27FC236}">
                    <a16:creationId xmlns:a16="http://schemas.microsoft.com/office/drawing/2014/main" id="{AD8451C3-D4BA-39C0-98CE-DD880FC3C0AE}"/>
                  </a:ext>
                </a:extLst>
              </p14:cNvPr>
              <p14:cNvContentPartPr/>
              <p14:nvPr/>
            </p14:nvContentPartPr>
            <p14:xfrm>
              <a:off x="6445096" y="1824636"/>
              <a:ext cx="3829320" cy="4397760"/>
            </p14:xfrm>
          </p:contentPart>
        </mc:Choice>
        <mc:Fallback xmlns="">
          <p:pic>
            <p:nvPicPr>
              <p:cNvPr id="55" name="Ink 54">
                <a:extLst>
                  <a:ext uri="{FF2B5EF4-FFF2-40B4-BE49-F238E27FC236}">
                    <a16:creationId xmlns:a16="http://schemas.microsoft.com/office/drawing/2014/main" id="{AD8451C3-D4BA-39C0-98CE-DD880FC3C0AE}"/>
                  </a:ext>
                </a:extLst>
              </p:cNvPr>
              <p:cNvPicPr/>
              <p:nvPr/>
            </p:nvPicPr>
            <p:blipFill>
              <a:blip r:embed="rId10"/>
              <a:stretch>
                <a:fillRect/>
              </a:stretch>
            </p:blipFill>
            <p:spPr>
              <a:xfrm>
                <a:off x="6436096" y="1815636"/>
                <a:ext cx="3846960" cy="44154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6" name="Ink 55">
                <a:extLst>
                  <a:ext uri="{FF2B5EF4-FFF2-40B4-BE49-F238E27FC236}">
                    <a16:creationId xmlns:a16="http://schemas.microsoft.com/office/drawing/2014/main" id="{DEA2F090-4294-501B-BFE5-9A19A57FCD47}"/>
                  </a:ext>
                </a:extLst>
              </p14:cNvPr>
              <p14:cNvContentPartPr/>
              <p14:nvPr/>
            </p14:nvContentPartPr>
            <p14:xfrm>
              <a:off x="6751456" y="1531236"/>
              <a:ext cx="3087360" cy="377640"/>
            </p14:xfrm>
          </p:contentPart>
        </mc:Choice>
        <mc:Fallback xmlns="">
          <p:pic>
            <p:nvPicPr>
              <p:cNvPr id="56" name="Ink 55">
                <a:extLst>
                  <a:ext uri="{FF2B5EF4-FFF2-40B4-BE49-F238E27FC236}">
                    <a16:creationId xmlns:a16="http://schemas.microsoft.com/office/drawing/2014/main" id="{DEA2F090-4294-501B-BFE5-9A19A57FCD47}"/>
                  </a:ext>
                </a:extLst>
              </p:cNvPr>
              <p:cNvPicPr/>
              <p:nvPr/>
            </p:nvPicPr>
            <p:blipFill>
              <a:blip r:embed="rId12"/>
              <a:stretch>
                <a:fillRect/>
              </a:stretch>
            </p:blipFill>
            <p:spPr>
              <a:xfrm>
                <a:off x="6742457" y="1522236"/>
                <a:ext cx="3104998" cy="3952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7" name="Ink 56">
                <a:extLst>
                  <a:ext uri="{FF2B5EF4-FFF2-40B4-BE49-F238E27FC236}">
                    <a16:creationId xmlns:a16="http://schemas.microsoft.com/office/drawing/2014/main" id="{26938E0E-CBD4-1363-7948-07F3777271B5}"/>
                  </a:ext>
                </a:extLst>
              </p14:cNvPr>
              <p14:cNvContentPartPr/>
              <p14:nvPr/>
            </p14:nvContentPartPr>
            <p14:xfrm>
              <a:off x="6631576" y="1716636"/>
              <a:ext cx="3450960" cy="4494960"/>
            </p14:xfrm>
          </p:contentPart>
        </mc:Choice>
        <mc:Fallback xmlns="">
          <p:pic>
            <p:nvPicPr>
              <p:cNvPr id="57" name="Ink 56">
                <a:extLst>
                  <a:ext uri="{FF2B5EF4-FFF2-40B4-BE49-F238E27FC236}">
                    <a16:creationId xmlns:a16="http://schemas.microsoft.com/office/drawing/2014/main" id="{26938E0E-CBD4-1363-7948-07F3777271B5}"/>
                  </a:ext>
                </a:extLst>
              </p:cNvPr>
              <p:cNvPicPr/>
              <p:nvPr/>
            </p:nvPicPr>
            <p:blipFill>
              <a:blip r:embed="rId14"/>
              <a:stretch>
                <a:fillRect/>
              </a:stretch>
            </p:blipFill>
            <p:spPr>
              <a:xfrm>
                <a:off x="6622576" y="1707636"/>
                <a:ext cx="3468600" cy="45126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8" name="Ink 57">
                <a:extLst>
                  <a:ext uri="{FF2B5EF4-FFF2-40B4-BE49-F238E27FC236}">
                    <a16:creationId xmlns:a16="http://schemas.microsoft.com/office/drawing/2014/main" id="{905809A3-9995-0873-3134-B4B5AC4406BA}"/>
                  </a:ext>
                </a:extLst>
              </p14:cNvPr>
              <p14:cNvContentPartPr/>
              <p14:nvPr/>
            </p14:nvContentPartPr>
            <p14:xfrm>
              <a:off x="6704656" y="1525476"/>
              <a:ext cx="3261960" cy="4451760"/>
            </p14:xfrm>
          </p:contentPart>
        </mc:Choice>
        <mc:Fallback xmlns="">
          <p:pic>
            <p:nvPicPr>
              <p:cNvPr id="58" name="Ink 57">
                <a:extLst>
                  <a:ext uri="{FF2B5EF4-FFF2-40B4-BE49-F238E27FC236}">
                    <a16:creationId xmlns:a16="http://schemas.microsoft.com/office/drawing/2014/main" id="{905809A3-9995-0873-3134-B4B5AC4406BA}"/>
                  </a:ext>
                </a:extLst>
              </p:cNvPr>
              <p:cNvPicPr/>
              <p:nvPr/>
            </p:nvPicPr>
            <p:blipFill>
              <a:blip r:embed="rId16"/>
              <a:stretch>
                <a:fillRect/>
              </a:stretch>
            </p:blipFill>
            <p:spPr>
              <a:xfrm>
                <a:off x="6695656" y="1516477"/>
                <a:ext cx="3279600" cy="4469399"/>
              </a:xfrm>
              <a:prstGeom prst="rect">
                <a:avLst/>
              </a:prstGeom>
            </p:spPr>
          </p:pic>
        </mc:Fallback>
      </mc:AlternateContent>
      <p:sp>
        <p:nvSpPr>
          <p:cNvPr id="59" name="TextBox 58">
            <a:extLst>
              <a:ext uri="{FF2B5EF4-FFF2-40B4-BE49-F238E27FC236}">
                <a16:creationId xmlns:a16="http://schemas.microsoft.com/office/drawing/2014/main" id="{4359B52F-A27B-4A1F-0E4B-FDA8CA368B9C}"/>
              </a:ext>
            </a:extLst>
          </p:cNvPr>
          <p:cNvSpPr txBox="1"/>
          <p:nvPr/>
        </p:nvSpPr>
        <p:spPr>
          <a:xfrm>
            <a:off x="9930891" y="5805456"/>
            <a:ext cx="1307194" cy="369332"/>
          </a:xfrm>
          <a:prstGeom prst="rect">
            <a:avLst/>
          </a:prstGeom>
          <a:solidFill>
            <a:schemeClr val="accent6">
              <a:lumMod val="20000"/>
              <a:lumOff val="80000"/>
            </a:schemeClr>
          </a:solidFill>
        </p:spPr>
        <p:txBody>
          <a:bodyPr wrap="square" rtlCol="0">
            <a:spAutoFit/>
          </a:bodyPr>
          <a:lstStyle/>
          <a:p>
            <a:pPr algn="ctr"/>
            <a:r>
              <a:rPr lang="en-US">
                <a:solidFill>
                  <a:schemeClr val="tx1">
                    <a:lumMod val="75000"/>
                    <a:lumOff val="25000"/>
                  </a:schemeClr>
                </a:solidFill>
              </a:rPr>
              <a:t>X(t=t_n+1)</a:t>
            </a:r>
          </a:p>
        </p:txBody>
      </p:sp>
      <p:sp>
        <p:nvSpPr>
          <p:cNvPr id="60" name="TextBox 59">
            <a:extLst>
              <a:ext uri="{FF2B5EF4-FFF2-40B4-BE49-F238E27FC236}">
                <a16:creationId xmlns:a16="http://schemas.microsoft.com/office/drawing/2014/main" id="{F9437521-5FA3-68B0-74CB-F0089CD71435}"/>
              </a:ext>
            </a:extLst>
          </p:cNvPr>
          <p:cNvSpPr txBox="1"/>
          <p:nvPr/>
        </p:nvSpPr>
        <p:spPr>
          <a:xfrm>
            <a:off x="5483873" y="1371043"/>
            <a:ext cx="1307194" cy="369332"/>
          </a:xfrm>
          <a:prstGeom prst="rect">
            <a:avLst/>
          </a:prstGeom>
          <a:solidFill>
            <a:schemeClr val="accent6">
              <a:lumMod val="20000"/>
              <a:lumOff val="80000"/>
            </a:schemeClr>
          </a:solidFill>
        </p:spPr>
        <p:txBody>
          <a:bodyPr wrap="square" rtlCol="0">
            <a:spAutoFit/>
          </a:bodyPr>
          <a:lstStyle/>
          <a:p>
            <a:pPr algn="ctr"/>
            <a:r>
              <a:rPr lang="en-US">
                <a:solidFill>
                  <a:schemeClr val="tx1">
                    <a:lumMod val="75000"/>
                    <a:lumOff val="25000"/>
                  </a:schemeClr>
                </a:solidFill>
              </a:rPr>
              <a:t>X(t=</a:t>
            </a:r>
            <a:r>
              <a:rPr lang="en-US" err="1">
                <a:solidFill>
                  <a:schemeClr val="tx1">
                    <a:lumMod val="75000"/>
                    <a:lumOff val="25000"/>
                  </a:schemeClr>
                </a:solidFill>
              </a:rPr>
              <a:t>t_n</a:t>
            </a:r>
            <a:r>
              <a:rPr lang="en-US">
                <a:solidFill>
                  <a:schemeClr val="tx1">
                    <a:lumMod val="75000"/>
                    <a:lumOff val="25000"/>
                  </a:schemeClr>
                </a:solidFill>
              </a:rPr>
              <a:t>)</a:t>
            </a:r>
          </a:p>
        </p:txBody>
      </p:sp>
      <p:grpSp>
        <p:nvGrpSpPr>
          <p:cNvPr id="82" name="Group 81">
            <a:extLst>
              <a:ext uri="{FF2B5EF4-FFF2-40B4-BE49-F238E27FC236}">
                <a16:creationId xmlns:a16="http://schemas.microsoft.com/office/drawing/2014/main" id="{E2DFAC26-DFFB-8B29-0998-9E1C7E9214C1}"/>
              </a:ext>
            </a:extLst>
          </p:cNvPr>
          <p:cNvGrpSpPr/>
          <p:nvPr/>
        </p:nvGrpSpPr>
        <p:grpSpPr>
          <a:xfrm>
            <a:off x="7918594" y="2932895"/>
            <a:ext cx="1803125" cy="786369"/>
            <a:chOff x="7918594" y="2932895"/>
            <a:chExt cx="1803125" cy="786369"/>
          </a:xfrm>
        </p:grpSpPr>
        <p:sp>
          <p:nvSpPr>
            <p:cNvPr id="64" name="TextBox 63">
              <a:extLst>
                <a:ext uri="{FF2B5EF4-FFF2-40B4-BE49-F238E27FC236}">
                  <a16:creationId xmlns:a16="http://schemas.microsoft.com/office/drawing/2014/main" id="{45283EC2-2EE2-EEA1-AF3C-4C2051DDBED4}"/>
                </a:ext>
              </a:extLst>
            </p:cNvPr>
            <p:cNvSpPr txBox="1"/>
            <p:nvPr/>
          </p:nvSpPr>
          <p:spPr>
            <a:xfrm>
              <a:off x="7918594" y="2932895"/>
              <a:ext cx="1449859" cy="369332"/>
            </a:xfrm>
            <a:prstGeom prst="rect">
              <a:avLst/>
            </a:prstGeom>
            <a:solidFill>
              <a:schemeClr val="accent5">
                <a:lumMod val="20000"/>
                <a:lumOff val="80000"/>
              </a:schemeClr>
            </a:solidFill>
          </p:spPr>
          <p:txBody>
            <a:bodyPr wrap="square" rtlCol="0">
              <a:spAutoFit/>
            </a:bodyPr>
            <a:lstStyle/>
            <a:p>
              <a:pPr algn="ctr"/>
              <a:r>
                <a:rPr lang="en-US">
                  <a:solidFill>
                    <a:schemeClr val="tx1">
                      <a:lumMod val="75000"/>
                      <a:lumOff val="25000"/>
                    </a:schemeClr>
                  </a:solidFill>
                </a:rPr>
                <a:t>phys_state1</a:t>
              </a:r>
            </a:p>
          </p:txBody>
        </p:sp>
        <p:sp>
          <p:nvSpPr>
            <p:cNvPr id="65" name="TextBox 64">
              <a:extLst>
                <a:ext uri="{FF2B5EF4-FFF2-40B4-BE49-F238E27FC236}">
                  <a16:creationId xmlns:a16="http://schemas.microsoft.com/office/drawing/2014/main" id="{76B58B7D-8CBC-6057-F10D-67AAA4A24113}"/>
                </a:ext>
              </a:extLst>
            </p:cNvPr>
            <p:cNvSpPr txBox="1"/>
            <p:nvPr/>
          </p:nvSpPr>
          <p:spPr>
            <a:xfrm>
              <a:off x="8277316" y="3349932"/>
              <a:ext cx="1444403" cy="369332"/>
            </a:xfrm>
            <a:prstGeom prst="rect">
              <a:avLst/>
            </a:prstGeom>
            <a:solidFill>
              <a:schemeClr val="accent5">
                <a:lumMod val="20000"/>
                <a:lumOff val="80000"/>
              </a:schemeClr>
            </a:solidFill>
          </p:spPr>
          <p:txBody>
            <a:bodyPr wrap="square">
              <a:spAutoFit/>
            </a:bodyPr>
            <a:lstStyle/>
            <a:p>
              <a:pPr algn="ctr"/>
              <a:r>
                <a:rPr lang="en-US">
                  <a:solidFill>
                    <a:schemeClr val="tx1">
                      <a:lumMod val="75000"/>
                      <a:lumOff val="25000"/>
                    </a:schemeClr>
                  </a:solidFill>
                </a:rPr>
                <a:t>phys_tend1</a:t>
              </a:r>
            </a:p>
          </p:txBody>
        </p:sp>
      </p:grpSp>
      <p:grpSp>
        <p:nvGrpSpPr>
          <p:cNvPr id="79" name="Group 78">
            <a:extLst>
              <a:ext uri="{FF2B5EF4-FFF2-40B4-BE49-F238E27FC236}">
                <a16:creationId xmlns:a16="http://schemas.microsoft.com/office/drawing/2014/main" id="{5C5100C5-9973-8F97-FB08-E20AD9C2AE5B}"/>
              </a:ext>
            </a:extLst>
          </p:cNvPr>
          <p:cNvGrpSpPr/>
          <p:nvPr/>
        </p:nvGrpSpPr>
        <p:grpSpPr>
          <a:xfrm>
            <a:off x="4377892" y="2023491"/>
            <a:ext cx="2033724" cy="2426446"/>
            <a:chOff x="4377892" y="2023491"/>
            <a:chExt cx="2033724" cy="2426446"/>
          </a:xfrm>
        </p:grpSpPr>
        <p:sp>
          <p:nvSpPr>
            <p:cNvPr id="61" name="TextBox 60">
              <a:extLst>
                <a:ext uri="{FF2B5EF4-FFF2-40B4-BE49-F238E27FC236}">
                  <a16:creationId xmlns:a16="http://schemas.microsoft.com/office/drawing/2014/main" id="{34B1B2D7-1FCF-C395-5152-5B6FF3D7E75B}"/>
                </a:ext>
              </a:extLst>
            </p:cNvPr>
            <p:cNvSpPr txBox="1"/>
            <p:nvPr/>
          </p:nvSpPr>
          <p:spPr>
            <a:xfrm>
              <a:off x="4961757" y="2023491"/>
              <a:ext cx="1449859" cy="369332"/>
            </a:xfrm>
            <a:prstGeom prst="rect">
              <a:avLst/>
            </a:prstGeom>
            <a:solidFill>
              <a:schemeClr val="accent6">
                <a:lumMod val="20000"/>
                <a:lumOff val="80000"/>
              </a:schemeClr>
            </a:solidFill>
          </p:spPr>
          <p:txBody>
            <a:bodyPr wrap="square" rtlCol="0">
              <a:spAutoFit/>
            </a:bodyPr>
            <a:lstStyle/>
            <a:p>
              <a:pPr algn="ctr"/>
              <a:r>
                <a:rPr lang="en-US" err="1">
                  <a:solidFill>
                    <a:schemeClr val="tx1">
                      <a:lumMod val="75000"/>
                      <a:lumOff val="25000"/>
                    </a:schemeClr>
                  </a:solidFill>
                </a:rPr>
                <a:t>phys_state</a:t>
              </a:r>
              <a:endParaRPr lang="en-US">
                <a:solidFill>
                  <a:schemeClr val="tx1">
                    <a:lumMod val="75000"/>
                    <a:lumOff val="25000"/>
                  </a:schemeClr>
                </a:solidFill>
              </a:endParaRPr>
            </a:p>
          </p:txBody>
        </p:sp>
        <p:sp>
          <p:nvSpPr>
            <p:cNvPr id="63" name="TextBox 62">
              <a:extLst>
                <a:ext uri="{FF2B5EF4-FFF2-40B4-BE49-F238E27FC236}">
                  <a16:creationId xmlns:a16="http://schemas.microsoft.com/office/drawing/2014/main" id="{6EBD1AA2-E2D3-16B6-BE51-CB978C671ACC}"/>
                </a:ext>
              </a:extLst>
            </p:cNvPr>
            <p:cNvSpPr txBox="1"/>
            <p:nvPr/>
          </p:nvSpPr>
          <p:spPr>
            <a:xfrm>
              <a:off x="4377892" y="2696960"/>
              <a:ext cx="1326292" cy="369332"/>
            </a:xfrm>
            <a:prstGeom prst="rect">
              <a:avLst/>
            </a:prstGeom>
            <a:solidFill>
              <a:schemeClr val="accent6">
                <a:lumMod val="20000"/>
                <a:lumOff val="80000"/>
              </a:schemeClr>
            </a:solidFill>
          </p:spPr>
          <p:txBody>
            <a:bodyPr wrap="square">
              <a:spAutoFit/>
            </a:bodyPr>
            <a:lstStyle/>
            <a:p>
              <a:pPr algn="ctr"/>
              <a:r>
                <a:rPr lang="en-US" err="1">
                  <a:solidFill>
                    <a:schemeClr val="tx1">
                      <a:lumMod val="75000"/>
                      <a:lumOff val="25000"/>
                    </a:schemeClr>
                  </a:solidFill>
                </a:rPr>
                <a:t>phys_tend</a:t>
              </a:r>
              <a:endParaRPr lang="en-US">
                <a:solidFill>
                  <a:schemeClr val="tx1">
                    <a:lumMod val="75000"/>
                    <a:lumOff val="25000"/>
                  </a:schemeClr>
                </a:solidFill>
              </a:endParaRPr>
            </a:p>
          </p:txBody>
        </p:sp>
        <p:sp>
          <p:nvSpPr>
            <p:cNvPr id="66" name="TextBox 65">
              <a:extLst>
                <a:ext uri="{FF2B5EF4-FFF2-40B4-BE49-F238E27FC236}">
                  <a16:creationId xmlns:a16="http://schemas.microsoft.com/office/drawing/2014/main" id="{7EC37B2B-BAE1-CB53-2916-A6A200552E5D}"/>
                </a:ext>
              </a:extLst>
            </p:cNvPr>
            <p:cNvSpPr txBox="1"/>
            <p:nvPr/>
          </p:nvSpPr>
          <p:spPr>
            <a:xfrm>
              <a:off x="4612879" y="4080605"/>
              <a:ext cx="1326292" cy="369332"/>
            </a:xfrm>
            <a:prstGeom prst="rect">
              <a:avLst/>
            </a:prstGeom>
            <a:solidFill>
              <a:schemeClr val="accent6">
                <a:lumMod val="20000"/>
                <a:lumOff val="80000"/>
              </a:schemeClr>
            </a:solidFill>
          </p:spPr>
          <p:txBody>
            <a:bodyPr wrap="square">
              <a:spAutoFit/>
            </a:bodyPr>
            <a:lstStyle/>
            <a:p>
              <a:pPr algn="ctr"/>
              <a:r>
                <a:rPr lang="en-US" err="1">
                  <a:solidFill>
                    <a:schemeClr val="tx1">
                      <a:lumMod val="75000"/>
                      <a:lumOff val="25000"/>
                    </a:schemeClr>
                  </a:solidFill>
                </a:rPr>
                <a:t>pbuf</a:t>
              </a:r>
              <a:endParaRPr lang="en-US">
                <a:solidFill>
                  <a:schemeClr val="tx1">
                    <a:lumMod val="75000"/>
                    <a:lumOff val="25000"/>
                  </a:schemeClr>
                </a:solidFill>
              </a:endParaRPr>
            </a:p>
          </p:txBody>
        </p:sp>
        <p:sp>
          <p:nvSpPr>
            <p:cNvPr id="67" name="TextBox 66">
              <a:extLst>
                <a:ext uri="{FF2B5EF4-FFF2-40B4-BE49-F238E27FC236}">
                  <a16:creationId xmlns:a16="http://schemas.microsoft.com/office/drawing/2014/main" id="{61C485F3-140C-B14B-CDC1-BD4C4B8F80A1}"/>
                </a:ext>
              </a:extLst>
            </p:cNvPr>
            <p:cNvSpPr txBox="1"/>
            <p:nvPr/>
          </p:nvSpPr>
          <p:spPr>
            <a:xfrm>
              <a:off x="4928097" y="3370430"/>
              <a:ext cx="1449859" cy="369332"/>
            </a:xfrm>
            <a:prstGeom prst="rect">
              <a:avLst/>
            </a:prstGeom>
            <a:solidFill>
              <a:schemeClr val="accent6">
                <a:lumMod val="20000"/>
                <a:lumOff val="80000"/>
              </a:schemeClr>
            </a:solidFill>
          </p:spPr>
          <p:txBody>
            <a:bodyPr wrap="square" rtlCol="0">
              <a:spAutoFit/>
            </a:bodyPr>
            <a:lstStyle/>
            <a:p>
              <a:pPr algn="ctr"/>
              <a:r>
                <a:rPr lang="en-US" err="1">
                  <a:solidFill>
                    <a:schemeClr val="tx1">
                      <a:lumMod val="75000"/>
                      <a:lumOff val="25000"/>
                    </a:schemeClr>
                  </a:solidFill>
                </a:rPr>
                <a:t>dyn_state</a:t>
              </a:r>
              <a:endParaRPr lang="en-US">
                <a:solidFill>
                  <a:schemeClr val="tx1">
                    <a:lumMod val="75000"/>
                    <a:lumOff val="25000"/>
                  </a:schemeClr>
                </a:solidFill>
              </a:endParaRPr>
            </a:p>
          </p:txBody>
        </p:sp>
      </p:grpSp>
      <p:grpSp>
        <p:nvGrpSpPr>
          <p:cNvPr id="80" name="Group 79">
            <a:extLst>
              <a:ext uri="{FF2B5EF4-FFF2-40B4-BE49-F238E27FC236}">
                <a16:creationId xmlns:a16="http://schemas.microsoft.com/office/drawing/2014/main" id="{F4A5EA47-BE90-AC8C-63D4-9A40AA26834E}"/>
              </a:ext>
            </a:extLst>
          </p:cNvPr>
          <p:cNvGrpSpPr/>
          <p:nvPr/>
        </p:nvGrpSpPr>
        <p:grpSpPr>
          <a:xfrm>
            <a:off x="6652897" y="1878643"/>
            <a:ext cx="3489939" cy="3890303"/>
            <a:chOff x="6652897" y="1878643"/>
            <a:chExt cx="3489939" cy="3890303"/>
          </a:xfrm>
        </p:grpSpPr>
        <p:sp>
          <p:nvSpPr>
            <p:cNvPr id="69" name="TextBox 68">
              <a:extLst>
                <a:ext uri="{FF2B5EF4-FFF2-40B4-BE49-F238E27FC236}">
                  <a16:creationId xmlns:a16="http://schemas.microsoft.com/office/drawing/2014/main" id="{C3D7F468-4DDE-D0D1-92DD-1589C230E942}"/>
                </a:ext>
              </a:extLst>
            </p:cNvPr>
            <p:cNvSpPr txBox="1"/>
            <p:nvPr/>
          </p:nvSpPr>
          <p:spPr>
            <a:xfrm>
              <a:off x="6968844" y="1878643"/>
              <a:ext cx="1642803" cy="369332"/>
            </a:xfrm>
            <a:prstGeom prst="rect">
              <a:avLst/>
            </a:prstGeom>
            <a:solidFill>
              <a:schemeClr val="accent2">
                <a:lumMod val="20000"/>
                <a:lumOff val="80000"/>
              </a:schemeClr>
            </a:solidFill>
          </p:spPr>
          <p:txBody>
            <a:bodyPr wrap="square">
              <a:spAutoFit/>
            </a:bodyPr>
            <a:lstStyle/>
            <a:p>
              <a:pPr algn="ctr"/>
              <a:r>
                <a:rPr lang="en-US">
                  <a:solidFill>
                    <a:schemeClr val="tx1">
                      <a:lumMod val="75000"/>
                      <a:lumOff val="25000"/>
                    </a:schemeClr>
                  </a:solidFill>
                </a:rPr>
                <a:t>stepon_run1</a:t>
              </a:r>
            </a:p>
          </p:txBody>
        </p:sp>
        <p:sp>
          <p:nvSpPr>
            <p:cNvPr id="70" name="TextBox 69">
              <a:extLst>
                <a:ext uri="{FF2B5EF4-FFF2-40B4-BE49-F238E27FC236}">
                  <a16:creationId xmlns:a16="http://schemas.microsoft.com/office/drawing/2014/main" id="{3FAF6A55-8256-2FC8-4700-14766569F276}"/>
                </a:ext>
              </a:extLst>
            </p:cNvPr>
            <p:cNvSpPr txBox="1"/>
            <p:nvPr/>
          </p:nvSpPr>
          <p:spPr>
            <a:xfrm>
              <a:off x="6652897" y="3892099"/>
              <a:ext cx="1479390" cy="369332"/>
            </a:xfrm>
            <a:prstGeom prst="rect">
              <a:avLst/>
            </a:prstGeom>
            <a:solidFill>
              <a:schemeClr val="accent2">
                <a:lumMod val="20000"/>
                <a:lumOff val="80000"/>
              </a:schemeClr>
            </a:solidFill>
          </p:spPr>
          <p:txBody>
            <a:bodyPr wrap="square">
              <a:spAutoFit/>
            </a:bodyPr>
            <a:lstStyle/>
            <a:p>
              <a:pPr algn="ctr"/>
              <a:r>
                <a:rPr lang="en-US">
                  <a:solidFill>
                    <a:schemeClr val="tx1">
                      <a:lumMod val="75000"/>
                      <a:lumOff val="25000"/>
                    </a:schemeClr>
                  </a:solidFill>
                </a:rPr>
                <a:t>stepon_run2</a:t>
              </a:r>
            </a:p>
          </p:txBody>
        </p:sp>
        <p:sp>
          <p:nvSpPr>
            <p:cNvPr id="71" name="TextBox 70">
              <a:extLst>
                <a:ext uri="{FF2B5EF4-FFF2-40B4-BE49-F238E27FC236}">
                  <a16:creationId xmlns:a16="http://schemas.microsoft.com/office/drawing/2014/main" id="{91DCFB39-BB12-8061-33D1-5454FC383450}"/>
                </a:ext>
              </a:extLst>
            </p:cNvPr>
            <p:cNvSpPr txBox="1"/>
            <p:nvPr/>
          </p:nvSpPr>
          <p:spPr>
            <a:xfrm>
              <a:off x="8277316" y="5399614"/>
              <a:ext cx="1481892" cy="369332"/>
            </a:xfrm>
            <a:prstGeom prst="rect">
              <a:avLst/>
            </a:prstGeom>
            <a:solidFill>
              <a:schemeClr val="accent2">
                <a:lumMod val="20000"/>
                <a:lumOff val="80000"/>
              </a:schemeClr>
            </a:solidFill>
          </p:spPr>
          <p:txBody>
            <a:bodyPr wrap="square">
              <a:spAutoFit/>
            </a:bodyPr>
            <a:lstStyle/>
            <a:p>
              <a:pPr algn="ctr"/>
              <a:r>
                <a:rPr lang="en-US">
                  <a:solidFill>
                    <a:schemeClr val="tx1">
                      <a:lumMod val="75000"/>
                      <a:lumOff val="25000"/>
                    </a:schemeClr>
                  </a:solidFill>
                </a:rPr>
                <a:t>stepon_run3</a:t>
              </a:r>
            </a:p>
          </p:txBody>
        </p:sp>
        <p:sp>
          <p:nvSpPr>
            <p:cNvPr id="72" name="TextBox 71">
              <a:extLst>
                <a:ext uri="{FF2B5EF4-FFF2-40B4-BE49-F238E27FC236}">
                  <a16:creationId xmlns:a16="http://schemas.microsoft.com/office/drawing/2014/main" id="{A78991E9-BC7E-A2AF-9796-EED076F6C942}"/>
                </a:ext>
              </a:extLst>
            </p:cNvPr>
            <p:cNvSpPr txBox="1"/>
            <p:nvPr/>
          </p:nvSpPr>
          <p:spPr>
            <a:xfrm>
              <a:off x="8816544" y="2257047"/>
              <a:ext cx="1326292" cy="369332"/>
            </a:xfrm>
            <a:prstGeom prst="rect">
              <a:avLst/>
            </a:prstGeom>
            <a:solidFill>
              <a:schemeClr val="accent2">
                <a:lumMod val="20000"/>
                <a:lumOff val="80000"/>
              </a:schemeClr>
            </a:solidFill>
          </p:spPr>
          <p:txBody>
            <a:bodyPr wrap="square">
              <a:spAutoFit/>
            </a:bodyPr>
            <a:lstStyle/>
            <a:p>
              <a:pPr algn="ctr"/>
              <a:r>
                <a:rPr lang="en-US">
                  <a:solidFill>
                    <a:schemeClr val="tx1">
                      <a:lumMod val="75000"/>
                      <a:lumOff val="25000"/>
                    </a:schemeClr>
                  </a:solidFill>
                </a:rPr>
                <a:t>phys_run1</a:t>
              </a:r>
            </a:p>
          </p:txBody>
        </p:sp>
        <p:sp>
          <p:nvSpPr>
            <p:cNvPr id="73" name="TextBox 72">
              <a:extLst>
                <a:ext uri="{FF2B5EF4-FFF2-40B4-BE49-F238E27FC236}">
                  <a16:creationId xmlns:a16="http://schemas.microsoft.com/office/drawing/2014/main" id="{06D009FE-E5B4-424F-51A7-5F5DB668B2BF}"/>
                </a:ext>
              </a:extLst>
            </p:cNvPr>
            <p:cNvSpPr txBox="1"/>
            <p:nvPr/>
          </p:nvSpPr>
          <p:spPr>
            <a:xfrm>
              <a:off x="8387325" y="4237614"/>
              <a:ext cx="1326292" cy="369332"/>
            </a:xfrm>
            <a:prstGeom prst="rect">
              <a:avLst/>
            </a:prstGeom>
            <a:solidFill>
              <a:schemeClr val="accent2">
                <a:lumMod val="20000"/>
                <a:lumOff val="80000"/>
              </a:schemeClr>
            </a:solidFill>
          </p:spPr>
          <p:txBody>
            <a:bodyPr wrap="square">
              <a:spAutoFit/>
            </a:bodyPr>
            <a:lstStyle/>
            <a:p>
              <a:pPr algn="ctr"/>
              <a:r>
                <a:rPr lang="en-US">
                  <a:solidFill>
                    <a:schemeClr val="tx1">
                      <a:lumMod val="75000"/>
                      <a:lumOff val="25000"/>
                    </a:schemeClr>
                  </a:solidFill>
                </a:rPr>
                <a:t>phys_run2</a:t>
              </a:r>
            </a:p>
          </p:txBody>
        </p:sp>
      </p:grpSp>
      <p:grpSp>
        <p:nvGrpSpPr>
          <p:cNvPr id="81" name="Group 80">
            <a:extLst>
              <a:ext uri="{FF2B5EF4-FFF2-40B4-BE49-F238E27FC236}">
                <a16:creationId xmlns:a16="http://schemas.microsoft.com/office/drawing/2014/main" id="{F656F06D-00B0-BFEE-E359-CD8B25B7E5D6}"/>
              </a:ext>
            </a:extLst>
          </p:cNvPr>
          <p:cNvGrpSpPr/>
          <p:nvPr/>
        </p:nvGrpSpPr>
        <p:grpSpPr>
          <a:xfrm>
            <a:off x="9872736" y="3066292"/>
            <a:ext cx="2121170" cy="1000612"/>
            <a:chOff x="9872736" y="3066292"/>
            <a:chExt cx="2121170" cy="1000612"/>
          </a:xfrm>
        </p:grpSpPr>
        <p:sp>
          <p:nvSpPr>
            <p:cNvPr id="75" name="Right Arrow 74">
              <a:extLst>
                <a:ext uri="{FF2B5EF4-FFF2-40B4-BE49-F238E27FC236}">
                  <a16:creationId xmlns:a16="http://schemas.microsoft.com/office/drawing/2014/main" id="{EF673C74-537B-FFE5-8D5C-13E53FB29775}"/>
                </a:ext>
              </a:extLst>
            </p:cNvPr>
            <p:cNvSpPr/>
            <p:nvPr/>
          </p:nvSpPr>
          <p:spPr>
            <a:xfrm>
              <a:off x="9872736" y="3066292"/>
              <a:ext cx="1296896" cy="487781"/>
            </a:xfrm>
            <a:prstGeom prst="rightArrow">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solidFill>
                    <a:schemeClr val="tx1"/>
                  </a:solidFill>
                </a:rPr>
                <a:t>cam_out</a:t>
              </a:r>
              <a:endParaRPr lang="en-US">
                <a:solidFill>
                  <a:schemeClr val="tx1"/>
                </a:solidFill>
              </a:endParaRPr>
            </a:p>
          </p:txBody>
        </p:sp>
        <p:sp>
          <p:nvSpPr>
            <p:cNvPr id="76" name="Right Arrow 75">
              <a:extLst>
                <a:ext uri="{FF2B5EF4-FFF2-40B4-BE49-F238E27FC236}">
                  <a16:creationId xmlns:a16="http://schemas.microsoft.com/office/drawing/2014/main" id="{EE37A13D-25A1-5BB7-A094-538E8C18C6B8}"/>
                </a:ext>
              </a:extLst>
            </p:cNvPr>
            <p:cNvSpPr/>
            <p:nvPr/>
          </p:nvSpPr>
          <p:spPr>
            <a:xfrm flipH="1">
              <a:off x="9872736" y="3610862"/>
              <a:ext cx="1296896" cy="456042"/>
            </a:xfrm>
            <a:prstGeom prst="rightArrow">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solidFill>
                    <a:schemeClr val="tx1"/>
                  </a:solidFill>
                </a:rPr>
                <a:t>cam_in</a:t>
              </a:r>
              <a:endParaRPr lang="en-US">
                <a:solidFill>
                  <a:schemeClr val="tx1"/>
                </a:solidFill>
              </a:endParaRPr>
            </a:p>
          </p:txBody>
        </p:sp>
        <p:sp>
          <p:nvSpPr>
            <p:cNvPr id="78" name="TextBox 77">
              <a:extLst>
                <a:ext uri="{FF2B5EF4-FFF2-40B4-BE49-F238E27FC236}">
                  <a16:creationId xmlns:a16="http://schemas.microsoft.com/office/drawing/2014/main" id="{26954EB7-3E00-2040-D5A7-1809DFE077E8}"/>
                </a:ext>
              </a:extLst>
            </p:cNvPr>
            <p:cNvSpPr txBox="1"/>
            <p:nvPr/>
          </p:nvSpPr>
          <p:spPr>
            <a:xfrm>
              <a:off x="11265498" y="3370430"/>
              <a:ext cx="728408" cy="369332"/>
            </a:xfrm>
            <a:prstGeom prst="rect">
              <a:avLst/>
            </a:prstGeom>
            <a:solidFill>
              <a:schemeClr val="accent1">
                <a:lumMod val="20000"/>
                <a:lumOff val="80000"/>
              </a:schemeClr>
            </a:solidFill>
          </p:spPr>
          <p:txBody>
            <a:bodyPr wrap="square">
              <a:spAutoFit/>
            </a:bodyPr>
            <a:lstStyle/>
            <a:p>
              <a:pPr algn="ctr"/>
              <a:r>
                <a:rPr lang="en-US">
                  <a:solidFill>
                    <a:schemeClr val="tx1">
                      <a:lumMod val="75000"/>
                      <a:lumOff val="25000"/>
                    </a:schemeClr>
                  </a:solidFill>
                </a:rPr>
                <a:t>CPL</a:t>
              </a:r>
            </a:p>
          </p:txBody>
        </p:sp>
      </p:grpSp>
      <p:sp>
        <p:nvSpPr>
          <p:cNvPr id="84" name="TextBox 83">
            <a:extLst>
              <a:ext uri="{FF2B5EF4-FFF2-40B4-BE49-F238E27FC236}">
                <a16:creationId xmlns:a16="http://schemas.microsoft.com/office/drawing/2014/main" id="{CA1DA164-9C44-EB48-9071-9AF6E2841FAD}"/>
              </a:ext>
            </a:extLst>
          </p:cNvPr>
          <p:cNvSpPr txBox="1"/>
          <p:nvPr/>
        </p:nvSpPr>
        <p:spPr>
          <a:xfrm>
            <a:off x="839695" y="3521082"/>
            <a:ext cx="3926070" cy="2533963"/>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solidFill>
                  <a:schemeClr val="tx2">
                    <a:lumMod val="20000"/>
                    <a:lumOff val="80000"/>
                  </a:schemeClr>
                </a:solidFill>
              </a:rPr>
              <a:t>Hardcoded process order,</a:t>
            </a:r>
          </a:p>
          <a:p>
            <a:pPr marL="285750" indent="-285750">
              <a:lnSpc>
                <a:spcPct val="150000"/>
              </a:lnSpc>
              <a:buFont typeface="Arial" panose="020B0604020202020204" pitchFamily="34" charset="0"/>
              <a:buChar char="•"/>
            </a:pPr>
            <a:r>
              <a:rPr lang="en-US">
                <a:solidFill>
                  <a:schemeClr val="tx2">
                    <a:lumMod val="20000"/>
                    <a:lumOff val="80000"/>
                  </a:schemeClr>
                </a:solidFill>
              </a:rPr>
              <a:t>Hardcoded time-splitting,</a:t>
            </a:r>
          </a:p>
          <a:p>
            <a:pPr marL="285750" indent="-285750">
              <a:lnSpc>
                <a:spcPct val="150000"/>
              </a:lnSpc>
              <a:buFont typeface="Arial" panose="020B0604020202020204" pitchFamily="34" charset="0"/>
              <a:buChar char="•"/>
            </a:pPr>
            <a:r>
              <a:rPr lang="en-US">
                <a:solidFill>
                  <a:schemeClr val="tx2">
                    <a:lumMod val="20000"/>
                    <a:lumOff val="80000"/>
                  </a:schemeClr>
                </a:solidFill>
              </a:rPr>
              <a:t>Difficult to add new processes,</a:t>
            </a:r>
          </a:p>
          <a:p>
            <a:pPr marL="285750" indent="-285750">
              <a:lnSpc>
                <a:spcPct val="150000"/>
              </a:lnSpc>
              <a:buFont typeface="Arial" panose="020B0604020202020204" pitchFamily="34" charset="0"/>
              <a:buChar char="•"/>
            </a:pPr>
            <a:r>
              <a:rPr lang="en-US"/>
              <a:t>Difficult to audit</a:t>
            </a:r>
          </a:p>
          <a:p>
            <a:pPr marL="285750" indent="-285750">
              <a:lnSpc>
                <a:spcPct val="150000"/>
              </a:lnSpc>
              <a:buFont typeface="Arial" panose="020B0604020202020204" pitchFamily="34" charset="0"/>
              <a:buChar char="•"/>
            </a:pPr>
            <a:r>
              <a:rPr lang="en-US">
                <a:solidFill>
                  <a:schemeClr val="tx2">
                    <a:lumMod val="20000"/>
                    <a:lumOff val="80000"/>
                  </a:schemeClr>
                </a:solidFill>
              </a:rPr>
              <a:t>Individual pieces are dependent on the rest of the model.</a:t>
            </a:r>
          </a:p>
        </p:txBody>
      </p:sp>
      <p:sp>
        <p:nvSpPr>
          <p:cNvPr id="86" name="TextBox 85">
            <a:extLst>
              <a:ext uri="{FF2B5EF4-FFF2-40B4-BE49-F238E27FC236}">
                <a16:creationId xmlns:a16="http://schemas.microsoft.com/office/drawing/2014/main" id="{1690E32A-6809-F559-6541-B75B3F18286B}"/>
              </a:ext>
            </a:extLst>
          </p:cNvPr>
          <p:cNvSpPr txBox="1"/>
          <p:nvPr/>
        </p:nvSpPr>
        <p:spPr>
          <a:xfrm>
            <a:off x="6270704" y="5224049"/>
            <a:ext cx="1479390" cy="369332"/>
          </a:xfrm>
          <a:prstGeom prst="rect">
            <a:avLst/>
          </a:prstGeom>
          <a:solidFill>
            <a:schemeClr val="accent3">
              <a:lumMod val="20000"/>
              <a:lumOff val="80000"/>
            </a:schemeClr>
          </a:solidFill>
        </p:spPr>
        <p:txBody>
          <a:bodyPr wrap="square">
            <a:spAutoFit/>
          </a:bodyPr>
          <a:lstStyle/>
          <a:p>
            <a:pPr algn="ctr"/>
            <a:r>
              <a:rPr lang="en-US">
                <a:solidFill>
                  <a:schemeClr val="tx1">
                    <a:lumMod val="75000"/>
                    <a:lumOff val="25000"/>
                  </a:schemeClr>
                </a:solidFill>
              </a:rPr>
              <a:t>Output</a:t>
            </a:r>
          </a:p>
        </p:txBody>
      </p:sp>
    </p:spTree>
    <p:extLst>
      <p:ext uri="{BB962C8B-B14F-4D97-AF65-F5344CB8AC3E}">
        <p14:creationId xmlns:p14="http://schemas.microsoft.com/office/powerpoint/2010/main" val="3842601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5FF07-3995-BEA1-08CA-70B63BDE4948}"/>
              </a:ext>
            </a:extLst>
          </p:cNvPr>
          <p:cNvSpPr>
            <a:spLocks noGrp="1"/>
          </p:cNvSpPr>
          <p:nvPr>
            <p:ph type="title"/>
          </p:nvPr>
        </p:nvSpPr>
        <p:spPr/>
        <p:txBody>
          <a:bodyPr/>
          <a:lstStyle/>
          <a:p>
            <a:r>
              <a:rPr lang="en-US"/>
              <a:t>Current EAM paradigm</a:t>
            </a:r>
          </a:p>
        </p:txBody>
      </p:sp>
      <p:pic>
        <p:nvPicPr>
          <p:cNvPr id="7" name="Content Placeholder 6">
            <a:extLst>
              <a:ext uri="{FF2B5EF4-FFF2-40B4-BE49-F238E27FC236}">
                <a16:creationId xmlns:a16="http://schemas.microsoft.com/office/drawing/2014/main" id="{79151C10-F390-1DCD-11AC-A67D26486D05}"/>
              </a:ext>
            </a:extLst>
          </p:cNvPr>
          <p:cNvPicPr>
            <a:picLocks noGrp="1" noChangeAspect="1"/>
          </p:cNvPicPr>
          <p:nvPr>
            <p:ph idx="1"/>
          </p:nvPr>
        </p:nvPicPr>
        <p:blipFill>
          <a:blip r:embed="rId3"/>
          <a:stretch>
            <a:fillRect/>
          </a:stretch>
        </p:blipFill>
        <p:spPr>
          <a:xfrm>
            <a:off x="6157442" y="1212850"/>
            <a:ext cx="4223692" cy="4997450"/>
          </a:xfrm>
          <a:solidFill>
            <a:schemeClr val="tx1"/>
          </a:solidFill>
        </p:spPr>
      </p:pic>
      <p:sp>
        <p:nvSpPr>
          <p:cNvPr id="4" name="Text Placeholder 3">
            <a:extLst>
              <a:ext uri="{FF2B5EF4-FFF2-40B4-BE49-F238E27FC236}">
                <a16:creationId xmlns:a16="http://schemas.microsoft.com/office/drawing/2014/main" id="{1FB4B997-85F1-84D2-3E6C-E378C461B160}"/>
              </a:ext>
            </a:extLst>
          </p:cNvPr>
          <p:cNvSpPr>
            <a:spLocks noGrp="1"/>
          </p:cNvSpPr>
          <p:nvPr>
            <p:ph type="body" sz="half" idx="2"/>
          </p:nvPr>
        </p:nvSpPr>
        <p:spPr>
          <a:xfrm>
            <a:off x="836613" y="2777630"/>
            <a:ext cx="3455302" cy="1299136"/>
          </a:xfrm>
        </p:spPr>
        <p:txBody>
          <a:bodyPr>
            <a:normAutofit/>
          </a:bodyPr>
          <a:lstStyle/>
          <a:p>
            <a:pPr marL="285750" indent="-285750">
              <a:lnSpc>
                <a:spcPct val="150000"/>
              </a:lnSpc>
              <a:buFont typeface="Arial" panose="020B0604020202020204" pitchFamily="34" charset="0"/>
              <a:buChar char="•"/>
            </a:pPr>
            <a:r>
              <a:rPr lang="en-US" sz="2000"/>
              <a:t>Opaque</a:t>
            </a:r>
          </a:p>
        </p:txBody>
      </p:sp>
      <p:sp>
        <p:nvSpPr>
          <p:cNvPr id="5" name="Slide Number Placeholder 4">
            <a:extLst>
              <a:ext uri="{FF2B5EF4-FFF2-40B4-BE49-F238E27FC236}">
                <a16:creationId xmlns:a16="http://schemas.microsoft.com/office/drawing/2014/main" id="{798C5ABF-1580-737A-4E37-268F3963EA92}"/>
              </a:ext>
            </a:extLst>
          </p:cNvPr>
          <p:cNvSpPr>
            <a:spLocks noGrp="1"/>
          </p:cNvSpPr>
          <p:nvPr>
            <p:ph type="sldNum" sz="quarter" idx="12"/>
          </p:nvPr>
        </p:nvSpPr>
        <p:spPr/>
        <p:txBody>
          <a:bodyPr/>
          <a:lstStyle/>
          <a:p>
            <a:fld id="{6078145F-DD4D-194F-AAD8-F6593843D0CB}" type="slidenum">
              <a:rPr lang="en-US" smtClean="0"/>
              <a:t>3</a:t>
            </a:fld>
            <a:endParaRPr lang="en-US"/>
          </a:p>
        </p:txBody>
      </p:sp>
      <p:sp>
        <p:nvSpPr>
          <p:cNvPr id="46" name="Rounded Rectangle 45">
            <a:extLst>
              <a:ext uri="{FF2B5EF4-FFF2-40B4-BE49-F238E27FC236}">
                <a16:creationId xmlns:a16="http://schemas.microsoft.com/office/drawing/2014/main" id="{2F15F70B-3291-9796-E62C-BB111D06AD19}"/>
              </a:ext>
            </a:extLst>
          </p:cNvPr>
          <p:cNvSpPr/>
          <p:nvPr/>
        </p:nvSpPr>
        <p:spPr>
          <a:xfrm>
            <a:off x="6156606" y="1210767"/>
            <a:ext cx="4224528" cy="5001768"/>
          </a:xfrm>
          <a:prstGeom prst="roundRect">
            <a:avLst/>
          </a:prstGeom>
          <a:solidFill>
            <a:schemeClr val="tx1"/>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2" descr="A drawing of a person with a question mark on their head. Questions demand  doubts, emotions. - PICRYL - Public Domain Media Search Engine Public  Domain Search">
            <a:extLst>
              <a:ext uri="{FF2B5EF4-FFF2-40B4-BE49-F238E27FC236}">
                <a16:creationId xmlns:a16="http://schemas.microsoft.com/office/drawing/2014/main" id="{9053CF92-8904-B364-E80B-AA0565DFA7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058" r="25943"/>
          <a:stretch/>
        </p:blipFill>
        <p:spPr bwMode="auto">
          <a:xfrm>
            <a:off x="10804355" y="4076765"/>
            <a:ext cx="674058" cy="149794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53" name="Ink 52">
                <a:extLst>
                  <a:ext uri="{FF2B5EF4-FFF2-40B4-BE49-F238E27FC236}">
                    <a16:creationId xmlns:a16="http://schemas.microsoft.com/office/drawing/2014/main" id="{4CA65449-5C63-4204-487E-28E7313A4AC8}"/>
                  </a:ext>
                </a:extLst>
              </p14:cNvPr>
              <p14:cNvContentPartPr/>
              <p14:nvPr/>
            </p14:nvContentPartPr>
            <p14:xfrm>
              <a:off x="6852616" y="1786476"/>
              <a:ext cx="3196440" cy="4027320"/>
            </p14:xfrm>
          </p:contentPart>
        </mc:Choice>
        <mc:Fallback xmlns="">
          <p:pic>
            <p:nvPicPr>
              <p:cNvPr id="53" name="Ink 52">
                <a:extLst>
                  <a:ext uri="{FF2B5EF4-FFF2-40B4-BE49-F238E27FC236}">
                    <a16:creationId xmlns:a16="http://schemas.microsoft.com/office/drawing/2014/main" id="{4CA65449-5C63-4204-487E-28E7313A4AC8}"/>
                  </a:ext>
                </a:extLst>
              </p:cNvPr>
              <p:cNvPicPr/>
              <p:nvPr/>
            </p:nvPicPr>
            <p:blipFill>
              <a:blip r:embed="rId6"/>
              <a:stretch>
                <a:fillRect/>
              </a:stretch>
            </p:blipFill>
            <p:spPr>
              <a:xfrm>
                <a:off x="6843616" y="1777476"/>
                <a:ext cx="3214080" cy="4044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4" name="Ink 53">
                <a:extLst>
                  <a:ext uri="{FF2B5EF4-FFF2-40B4-BE49-F238E27FC236}">
                    <a16:creationId xmlns:a16="http://schemas.microsoft.com/office/drawing/2014/main" id="{C3B7D87E-92C2-C7BA-A7A6-E4CF78CF0367}"/>
                  </a:ext>
                </a:extLst>
              </p14:cNvPr>
              <p14:cNvContentPartPr/>
              <p14:nvPr/>
            </p14:nvContentPartPr>
            <p14:xfrm>
              <a:off x="6428536" y="1654356"/>
              <a:ext cx="3697560" cy="4118760"/>
            </p14:xfrm>
          </p:contentPart>
        </mc:Choice>
        <mc:Fallback xmlns="">
          <p:pic>
            <p:nvPicPr>
              <p:cNvPr id="54" name="Ink 53">
                <a:extLst>
                  <a:ext uri="{FF2B5EF4-FFF2-40B4-BE49-F238E27FC236}">
                    <a16:creationId xmlns:a16="http://schemas.microsoft.com/office/drawing/2014/main" id="{C3B7D87E-92C2-C7BA-A7A6-E4CF78CF0367}"/>
                  </a:ext>
                </a:extLst>
              </p:cNvPr>
              <p:cNvPicPr/>
              <p:nvPr/>
            </p:nvPicPr>
            <p:blipFill>
              <a:blip r:embed="rId8"/>
              <a:stretch>
                <a:fillRect/>
              </a:stretch>
            </p:blipFill>
            <p:spPr>
              <a:xfrm>
                <a:off x="6419536" y="1645356"/>
                <a:ext cx="3715200" cy="4136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5" name="Ink 54">
                <a:extLst>
                  <a:ext uri="{FF2B5EF4-FFF2-40B4-BE49-F238E27FC236}">
                    <a16:creationId xmlns:a16="http://schemas.microsoft.com/office/drawing/2014/main" id="{AD8451C3-D4BA-39C0-98CE-DD880FC3C0AE}"/>
                  </a:ext>
                </a:extLst>
              </p14:cNvPr>
              <p14:cNvContentPartPr/>
              <p14:nvPr/>
            </p14:nvContentPartPr>
            <p14:xfrm>
              <a:off x="6445096" y="1824636"/>
              <a:ext cx="3829320" cy="4397760"/>
            </p14:xfrm>
          </p:contentPart>
        </mc:Choice>
        <mc:Fallback xmlns="">
          <p:pic>
            <p:nvPicPr>
              <p:cNvPr id="55" name="Ink 54">
                <a:extLst>
                  <a:ext uri="{FF2B5EF4-FFF2-40B4-BE49-F238E27FC236}">
                    <a16:creationId xmlns:a16="http://schemas.microsoft.com/office/drawing/2014/main" id="{AD8451C3-D4BA-39C0-98CE-DD880FC3C0AE}"/>
                  </a:ext>
                </a:extLst>
              </p:cNvPr>
              <p:cNvPicPr/>
              <p:nvPr/>
            </p:nvPicPr>
            <p:blipFill>
              <a:blip r:embed="rId10"/>
              <a:stretch>
                <a:fillRect/>
              </a:stretch>
            </p:blipFill>
            <p:spPr>
              <a:xfrm>
                <a:off x="6436096" y="1815636"/>
                <a:ext cx="3846960" cy="44154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6" name="Ink 55">
                <a:extLst>
                  <a:ext uri="{FF2B5EF4-FFF2-40B4-BE49-F238E27FC236}">
                    <a16:creationId xmlns:a16="http://schemas.microsoft.com/office/drawing/2014/main" id="{DEA2F090-4294-501B-BFE5-9A19A57FCD47}"/>
                  </a:ext>
                </a:extLst>
              </p14:cNvPr>
              <p14:cNvContentPartPr/>
              <p14:nvPr/>
            </p14:nvContentPartPr>
            <p14:xfrm>
              <a:off x="6751456" y="1531236"/>
              <a:ext cx="3087360" cy="377640"/>
            </p14:xfrm>
          </p:contentPart>
        </mc:Choice>
        <mc:Fallback xmlns="">
          <p:pic>
            <p:nvPicPr>
              <p:cNvPr id="56" name="Ink 55">
                <a:extLst>
                  <a:ext uri="{FF2B5EF4-FFF2-40B4-BE49-F238E27FC236}">
                    <a16:creationId xmlns:a16="http://schemas.microsoft.com/office/drawing/2014/main" id="{DEA2F090-4294-501B-BFE5-9A19A57FCD47}"/>
                  </a:ext>
                </a:extLst>
              </p:cNvPr>
              <p:cNvPicPr/>
              <p:nvPr/>
            </p:nvPicPr>
            <p:blipFill>
              <a:blip r:embed="rId12"/>
              <a:stretch>
                <a:fillRect/>
              </a:stretch>
            </p:blipFill>
            <p:spPr>
              <a:xfrm>
                <a:off x="6742457" y="1522236"/>
                <a:ext cx="3104998" cy="3952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7" name="Ink 56">
                <a:extLst>
                  <a:ext uri="{FF2B5EF4-FFF2-40B4-BE49-F238E27FC236}">
                    <a16:creationId xmlns:a16="http://schemas.microsoft.com/office/drawing/2014/main" id="{26938E0E-CBD4-1363-7948-07F3777271B5}"/>
                  </a:ext>
                </a:extLst>
              </p14:cNvPr>
              <p14:cNvContentPartPr/>
              <p14:nvPr/>
            </p14:nvContentPartPr>
            <p14:xfrm>
              <a:off x="6631576" y="1716636"/>
              <a:ext cx="3450960" cy="4494960"/>
            </p14:xfrm>
          </p:contentPart>
        </mc:Choice>
        <mc:Fallback xmlns="">
          <p:pic>
            <p:nvPicPr>
              <p:cNvPr id="57" name="Ink 56">
                <a:extLst>
                  <a:ext uri="{FF2B5EF4-FFF2-40B4-BE49-F238E27FC236}">
                    <a16:creationId xmlns:a16="http://schemas.microsoft.com/office/drawing/2014/main" id="{26938E0E-CBD4-1363-7948-07F3777271B5}"/>
                  </a:ext>
                </a:extLst>
              </p:cNvPr>
              <p:cNvPicPr/>
              <p:nvPr/>
            </p:nvPicPr>
            <p:blipFill>
              <a:blip r:embed="rId14"/>
              <a:stretch>
                <a:fillRect/>
              </a:stretch>
            </p:blipFill>
            <p:spPr>
              <a:xfrm>
                <a:off x="6622576" y="1707636"/>
                <a:ext cx="3468600" cy="45126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8" name="Ink 57">
                <a:extLst>
                  <a:ext uri="{FF2B5EF4-FFF2-40B4-BE49-F238E27FC236}">
                    <a16:creationId xmlns:a16="http://schemas.microsoft.com/office/drawing/2014/main" id="{905809A3-9995-0873-3134-B4B5AC4406BA}"/>
                  </a:ext>
                </a:extLst>
              </p14:cNvPr>
              <p14:cNvContentPartPr/>
              <p14:nvPr/>
            </p14:nvContentPartPr>
            <p14:xfrm>
              <a:off x="6704656" y="1525476"/>
              <a:ext cx="3261960" cy="4451760"/>
            </p14:xfrm>
          </p:contentPart>
        </mc:Choice>
        <mc:Fallback xmlns="">
          <p:pic>
            <p:nvPicPr>
              <p:cNvPr id="58" name="Ink 57">
                <a:extLst>
                  <a:ext uri="{FF2B5EF4-FFF2-40B4-BE49-F238E27FC236}">
                    <a16:creationId xmlns:a16="http://schemas.microsoft.com/office/drawing/2014/main" id="{905809A3-9995-0873-3134-B4B5AC4406BA}"/>
                  </a:ext>
                </a:extLst>
              </p:cNvPr>
              <p:cNvPicPr/>
              <p:nvPr/>
            </p:nvPicPr>
            <p:blipFill>
              <a:blip r:embed="rId16"/>
              <a:stretch>
                <a:fillRect/>
              </a:stretch>
            </p:blipFill>
            <p:spPr>
              <a:xfrm>
                <a:off x="6695656" y="1516477"/>
                <a:ext cx="3279600" cy="4469399"/>
              </a:xfrm>
              <a:prstGeom prst="rect">
                <a:avLst/>
              </a:prstGeom>
            </p:spPr>
          </p:pic>
        </mc:Fallback>
      </mc:AlternateContent>
      <p:sp>
        <p:nvSpPr>
          <p:cNvPr id="59" name="TextBox 58">
            <a:extLst>
              <a:ext uri="{FF2B5EF4-FFF2-40B4-BE49-F238E27FC236}">
                <a16:creationId xmlns:a16="http://schemas.microsoft.com/office/drawing/2014/main" id="{4359B52F-A27B-4A1F-0E4B-FDA8CA368B9C}"/>
              </a:ext>
            </a:extLst>
          </p:cNvPr>
          <p:cNvSpPr txBox="1"/>
          <p:nvPr/>
        </p:nvSpPr>
        <p:spPr>
          <a:xfrm>
            <a:off x="9930891" y="5805456"/>
            <a:ext cx="1307194" cy="369332"/>
          </a:xfrm>
          <a:prstGeom prst="rect">
            <a:avLst/>
          </a:prstGeom>
          <a:solidFill>
            <a:schemeClr val="accent6">
              <a:lumMod val="20000"/>
              <a:lumOff val="80000"/>
            </a:schemeClr>
          </a:solidFill>
        </p:spPr>
        <p:txBody>
          <a:bodyPr wrap="square" rtlCol="0">
            <a:spAutoFit/>
          </a:bodyPr>
          <a:lstStyle/>
          <a:p>
            <a:pPr algn="ctr"/>
            <a:r>
              <a:rPr lang="en-US">
                <a:solidFill>
                  <a:schemeClr val="tx1">
                    <a:lumMod val="75000"/>
                    <a:lumOff val="25000"/>
                  </a:schemeClr>
                </a:solidFill>
              </a:rPr>
              <a:t>X(t=t_n+1)</a:t>
            </a:r>
          </a:p>
        </p:txBody>
      </p:sp>
      <p:sp>
        <p:nvSpPr>
          <p:cNvPr id="60" name="TextBox 59">
            <a:extLst>
              <a:ext uri="{FF2B5EF4-FFF2-40B4-BE49-F238E27FC236}">
                <a16:creationId xmlns:a16="http://schemas.microsoft.com/office/drawing/2014/main" id="{F9437521-5FA3-68B0-74CB-F0089CD71435}"/>
              </a:ext>
            </a:extLst>
          </p:cNvPr>
          <p:cNvSpPr txBox="1"/>
          <p:nvPr/>
        </p:nvSpPr>
        <p:spPr>
          <a:xfrm>
            <a:off x="5483873" y="1371043"/>
            <a:ext cx="1307194" cy="369332"/>
          </a:xfrm>
          <a:prstGeom prst="rect">
            <a:avLst/>
          </a:prstGeom>
          <a:solidFill>
            <a:schemeClr val="accent6">
              <a:lumMod val="20000"/>
              <a:lumOff val="80000"/>
            </a:schemeClr>
          </a:solidFill>
        </p:spPr>
        <p:txBody>
          <a:bodyPr wrap="square" rtlCol="0">
            <a:spAutoFit/>
          </a:bodyPr>
          <a:lstStyle/>
          <a:p>
            <a:pPr algn="ctr"/>
            <a:r>
              <a:rPr lang="en-US">
                <a:solidFill>
                  <a:schemeClr val="tx1">
                    <a:lumMod val="75000"/>
                    <a:lumOff val="25000"/>
                  </a:schemeClr>
                </a:solidFill>
              </a:rPr>
              <a:t>X(t=</a:t>
            </a:r>
            <a:r>
              <a:rPr lang="en-US" err="1">
                <a:solidFill>
                  <a:schemeClr val="tx1">
                    <a:lumMod val="75000"/>
                    <a:lumOff val="25000"/>
                  </a:schemeClr>
                </a:solidFill>
              </a:rPr>
              <a:t>t_n</a:t>
            </a:r>
            <a:r>
              <a:rPr lang="en-US">
                <a:solidFill>
                  <a:schemeClr val="tx1">
                    <a:lumMod val="75000"/>
                    <a:lumOff val="25000"/>
                  </a:schemeClr>
                </a:solidFill>
              </a:rPr>
              <a:t>)</a:t>
            </a:r>
          </a:p>
        </p:txBody>
      </p:sp>
      <p:grpSp>
        <p:nvGrpSpPr>
          <p:cNvPr id="82" name="Group 81">
            <a:extLst>
              <a:ext uri="{FF2B5EF4-FFF2-40B4-BE49-F238E27FC236}">
                <a16:creationId xmlns:a16="http://schemas.microsoft.com/office/drawing/2014/main" id="{E2DFAC26-DFFB-8B29-0998-9E1C7E9214C1}"/>
              </a:ext>
            </a:extLst>
          </p:cNvPr>
          <p:cNvGrpSpPr/>
          <p:nvPr/>
        </p:nvGrpSpPr>
        <p:grpSpPr>
          <a:xfrm>
            <a:off x="7918594" y="2932895"/>
            <a:ext cx="1803125" cy="786369"/>
            <a:chOff x="7918594" y="2932895"/>
            <a:chExt cx="1803125" cy="786369"/>
          </a:xfrm>
        </p:grpSpPr>
        <p:sp>
          <p:nvSpPr>
            <p:cNvPr id="64" name="TextBox 63">
              <a:extLst>
                <a:ext uri="{FF2B5EF4-FFF2-40B4-BE49-F238E27FC236}">
                  <a16:creationId xmlns:a16="http://schemas.microsoft.com/office/drawing/2014/main" id="{45283EC2-2EE2-EEA1-AF3C-4C2051DDBED4}"/>
                </a:ext>
              </a:extLst>
            </p:cNvPr>
            <p:cNvSpPr txBox="1"/>
            <p:nvPr/>
          </p:nvSpPr>
          <p:spPr>
            <a:xfrm>
              <a:off x="7918594" y="2932895"/>
              <a:ext cx="1449859" cy="369332"/>
            </a:xfrm>
            <a:prstGeom prst="rect">
              <a:avLst/>
            </a:prstGeom>
            <a:solidFill>
              <a:schemeClr val="accent5">
                <a:lumMod val="20000"/>
                <a:lumOff val="80000"/>
              </a:schemeClr>
            </a:solidFill>
          </p:spPr>
          <p:txBody>
            <a:bodyPr wrap="square" rtlCol="0">
              <a:spAutoFit/>
            </a:bodyPr>
            <a:lstStyle/>
            <a:p>
              <a:pPr algn="ctr"/>
              <a:r>
                <a:rPr lang="en-US">
                  <a:solidFill>
                    <a:schemeClr val="tx1">
                      <a:lumMod val="75000"/>
                      <a:lumOff val="25000"/>
                    </a:schemeClr>
                  </a:solidFill>
                </a:rPr>
                <a:t>phys_state1</a:t>
              </a:r>
            </a:p>
          </p:txBody>
        </p:sp>
        <p:sp>
          <p:nvSpPr>
            <p:cNvPr id="65" name="TextBox 64">
              <a:extLst>
                <a:ext uri="{FF2B5EF4-FFF2-40B4-BE49-F238E27FC236}">
                  <a16:creationId xmlns:a16="http://schemas.microsoft.com/office/drawing/2014/main" id="{76B58B7D-8CBC-6057-F10D-67AAA4A24113}"/>
                </a:ext>
              </a:extLst>
            </p:cNvPr>
            <p:cNvSpPr txBox="1"/>
            <p:nvPr/>
          </p:nvSpPr>
          <p:spPr>
            <a:xfrm>
              <a:off x="8277316" y="3349932"/>
              <a:ext cx="1444403" cy="369332"/>
            </a:xfrm>
            <a:prstGeom prst="rect">
              <a:avLst/>
            </a:prstGeom>
            <a:solidFill>
              <a:schemeClr val="accent5">
                <a:lumMod val="20000"/>
                <a:lumOff val="80000"/>
              </a:schemeClr>
            </a:solidFill>
          </p:spPr>
          <p:txBody>
            <a:bodyPr wrap="square">
              <a:spAutoFit/>
            </a:bodyPr>
            <a:lstStyle/>
            <a:p>
              <a:pPr algn="ctr"/>
              <a:r>
                <a:rPr lang="en-US">
                  <a:solidFill>
                    <a:schemeClr val="tx1">
                      <a:lumMod val="75000"/>
                      <a:lumOff val="25000"/>
                    </a:schemeClr>
                  </a:solidFill>
                </a:rPr>
                <a:t>phys_tend1</a:t>
              </a:r>
            </a:p>
          </p:txBody>
        </p:sp>
      </p:grpSp>
      <p:grpSp>
        <p:nvGrpSpPr>
          <p:cNvPr id="79" name="Group 78">
            <a:extLst>
              <a:ext uri="{FF2B5EF4-FFF2-40B4-BE49-F238E27FC236}">
                <a16:creationId xmlns:a16="http://schemas.microsoft.com/office/drawing/2014/main" id="{5C5100C5-9973-8F97-FB08-E20AD9C2AE5B}"/>
              </a:ext>
            </a:extLst>
          </p:cNvPr>
          <p:cNvGrpSpPr/>
          <p:nvPr/>
        </p:nvGrpSpPr>
        <p:grpSpPr>
          <a:xfrm>
            <a:off x="4377892" y="2023491"/>
            <a:ext cx="2033724" cy="2426446"/>
            <a:chOff x="4377892" y="2023491"/>
            <a:chExt cx="2033724" cy="2426446"/>
          </a:xfrm>
        </p:grpSpPr>
        <p:sp>
          <p:nvSpPr>
            <p:cNvPr id="61" name="TextBox 60">
              <a:extLst>
                <a:ext uri="{FF2B5EF4-FFF2-40B4-BE49-F238E27FC236}">
                  <a16:creationId xmlns:a16="http://schemas.microsoft.com/office/drawing/2014/main" id="{34B1B2D7-1FCF-C395-5152-5B6FF3D7E75B}"/>
                </a:ext>
              </a:extLst>
            </p:cNvPr>
            <p:cNvSpPr txBox="1"/>
            <p:nvPr/>
          </p:nvSpPr>
          <p:spPr>
            <a:xfrm>
              <a:off x="4961757" y="2023491"/>
              <a:ext cx="1449859" cy="369332"/>
            </a:xfrm>
            <a:prstGeom prst="rect">
              <a:avLst/>
            </a:prstGeom>
            <a:solidFill>
              <a:schemeClr val="accent6">
                <a:lumMod val="20000"/>
                <a:lumOff val="80000"/>
              </a:schemeClr>
            </a:solidFill>
          </p:spPr>
          <p:txBody>
            <a:bodyPr wrap="square" rtlCol="0">
              <a:spAutoFit/>
            </a:bodyPr>
            <a:lstStyle/>
            <a:p>
              <a:pPr algn="ctr"/>
              <a:r>
                <a:rPr lang="en-US" err="1">
                  <a:solidFill>
                    <a:schemeClr val="tx1">
                      <a:lumMod val="75000"/>
                      <a:lumOff val="25000"/>
                    </a:schemeClr>
                  </a:solidFill>
                </a:rPr>
                <a:t>phys_state</a:t>
              </a:r>
              <a:endParaRPr lang="en-US">
                <a:solidFill>
                  <a:schemeClr val="tx1">
                    <a:lumMod val="75000"/>
                    <a:lumOff val="25000"/>
                  </a:schemeClr>
                </a:solidFill>
              </a:endParaRPr>
            </a:p>
          </p:txBody>
        </p:sp>
        <p:sp>
          <p:nvSpPr>
            <p:cNvPr id="63" name="TextBox 62">
              <a:extLst>
                <a:ext uri="{FF2B5EF4-FFF2-40B4-BE49-F238E27FC236}">
                  <a16:creationId xmlns:a16="http://schemas.microsoft.com/office/drawing/2014/main" id="{6EBD1AA2-E2D3-16B6-BE51-CB978C671ACC}"/>
                </a:ext>
              </a:extLst>
            </p:cNvPr>
            <p:cNvSpPr txBox="1"/>
            <p:nvPr/>
          </p:nvSpPr>
          <p:spPr>
            <a:xfrm>
              <a:off x="4377892" y="2696960"/>
              <a:ext cx="1326292" cy="369332"/>
            </a:xfrm>
            <a:prstGeom prst="rect">
              <a:avLst/>
            </a:prstGeom>
            <a:solidFill>
              <a:schemeClr val="accent6">
                <a:lumMod val="20000"/>
                <a:lumOff val="80000"/>
              </a:schemeClr>
            </a:solidFill>
          </p:spPr>
          <p:txBody>
            <a:bodyPr wrap="square">
              <a:spAutoFit/>
            </a:bodyPr>
            <a:lstStyle/>
            <a:p>
              <a:pPr algn="ctr"/>
              <a:r>
                <a:rPr lang="en-US" err="1">
                  <a:solidFill>
                    <a:schemeClr val="tx1">
                      <a:lumMod val="75000"/>
                      <a:lumOff val="25000"/>
                    </a:schemeClr>
                  </a:solidFill>
                </a:rPr>
                <a:t>phys_tend</a:t>
              </a:r>
              <a:endParaRPr lang="en-US">
                <a:solidFill>
                  <a:schemeClr val="tx1">
                    <a:lumMod val="75000"/>
                    <a:lumOff val="25000"/>
                  </a:schemeClr>
                </a:solidFill>
              </a:endParaRPr>
            </a:p>
          </p:txBody>
        </p:sp>
        <p:sp>
          <p:nvSpPr>
            <p:cNvPr id="66" name="TextBox 65">
              <a:extLst>
                <a:ext uri="{FF2B5EF4-FFF2-40B4-BE49-F238E27FC236}">
                  <a16:creationId xmlns:a16="http://schemas.microsoft.com/office/drawing/2014/main" id="{7EC37B2B-BAE1-CB53-2916-A6A200552E5D}"/>
                </a:ext>
              </a:extLst>
            </p:cNvPr>
            <p:cNvSpPr txBox="1"/>
            <p:nvPr/>
          </p:nvSpPr>
          <p:spPr>
            <a:xfrm>
              <a:off x="4612879" y="4080605"/>
              <a:ext cx="1326292" cy="369332"/>
            </a:xfrm>
            <a:prstGeom prst="rect">
              <a:avLst/>
            </a:prstGeom>
            <a:solidFill>
              <a:schemeClr val="accent6">
                <a:lumMod val="20000"/>
                <a:lumOff val="80000"/>
              </a:schemeClr>
            </a:solidFill>
          </p:spPr>
          <p:txBody>
            <a:bodyPr wrap="square">
              <a:spAutoFit/>
            </a:bodyPr>
            <a:lstStyle/>
            <a:p>
              <a:pPr algn="ctr"/>
              <a:r>
                <a:rPr lang="en-US" err="1">
                  <a:solidFill>
                    <a:schemeClr val="tx1">
                      <a:lumMod val="75000"/>
                      <a:lumOff val="25000"/>
                    </a:schemeClr>
                  </a:solidFill>
                </a:rPr>
                <a:t>pbuf</a:t>
              </a:r>
              <a:endParaRPr lang="en-US">
                <a:solidFill>
                  <a:schemeClr val="tx1">
                    <a:lumMod val="75000"/>
                    <a:lumOff val="25000"/>
                  </a:schemeClr>
                </a:solidFill>
              </a:endParaRPr>
            </a:p>
          </p:txBody>
        </p:sp>
        <p:sp>
          <p:nvSpPr>
            <p:cNvPr id="67" name="TextBox 66">
              <a:extLst>
                <a:ext uri="{FF2B5EF4-FFF2-40B4-BE49-F238E27FC236}">
                  <a16:creationId xmlns:a16="http://schemas.microsoft.com/office/drawing/2014/main" id="{61C485F3-140C-B14B-CDC1-BD4C4B8F80A1}"/>
                </a:ext>
              </a:extLst>
            </p:cNvPr>
            <p:cNvSpPr txBox="1"/>
            <p:nvPr/>
          </p:nvSpPr>
          <p:spPr>
            <a:xfrm>
              <a:off x="4928097" y="3370430"/>
              <a:ext cx="1449859" cy="369332"/>
            </a:xfrm>
            <a:prstGeom prst="rect">
              <a:avLst/>
            </a:prstGeom>
            <a:solidFill>
              <a:schemeClr val="accent6">
                <a:lumMod val="20000"/>
                <a:lumOff val="80000"/>
              </a:schemeClr>
            </a:solidFill>
          </p:spPr>
          <p:txBody>
            <a:bodyPr wrap="square" rtlCol="0">
              <a:spAutoFit/>
            </a:bodyPr>
            <a:lstStyle/>
            <a:p>
              <a:pPr algn="ctr"/>
              <a:r>
                <a:rPr lang="en-US" err="1">
                  <a:solidFill>
                    <a:schemeClr val="tx1">
                      <a:lumMod val="75000"/>
                      <a:lumOff val="25000"/>
                    </a:schemeClr>
                  </a:solidFill>
                </a:rPr>
                <a:t>dyn_state</a:t>
              </a:r>
              <a:endParaRPr lang="en-US">
                <a:solidFill>
                  <a:schemeClr val="tx1">
                    <a:lumMod val="75000"/>
                    <a:lumOff val="25000"/>
                  </a:schemeClr>
                </a:solidFill>
              </a:endParaRPr>
            </a:p>
          </p:txBody>
        </p:sp>
      </p:grpSp>
      <p:grpSp>
        <p:nvGrpSpPr>
          <p:cNvPr id="80" name="Group 79">
            <a:extLst>
              <a:ext uri="{FF2B5EF4-FFF2-40B4-BE49-F238E27FC236}">
                <a16:creationId xmlns:a16="http://schemas.microsoft.com/office/drawing/2014/main" id="{F4A5EA47-BE90-AC8C-63D4-9A40AA26834E}"/>
              </a:ext>
            </a:extLst>
          </p:cNvPr>
          <p:cNvGrpSpPr/>
          <p:nvPr/>
        </p:nvGrpSpPr>
        <p:grpSpPr>
          <a:xfrm>
            <a:off x="6652897" y="1878643"/>
            <a:ext cx="3489939" cy="3890303"/>
            <a:chOff x="6652897" y="1878643"/>
            <a:chExt cx="3489939" cy="3890303"/>
          </a:xfrm>
        </p:grpSpPr>
        <p:sp>
          <p:nvSpPr>
            <p:cNvPr id="69" name="TextBox 68">
              <a:extLst>
                <a:ext uri="{FF2B5EF4-FFF2-40B4-BE49-F238E27FC236}">
                  <a16:creationId xmlns:a16="http://schemas.microsoft.com/office/drawing/2014/main" id="{C3D7F468-4DDE-D0D1-92DD-1589C230E942}"/>
                </a:ext>
              </a:extLst>
            </p:cNvPr>
            <p:cNvSpPr txBox="1"/>
            <p:nvPr/>
          </p:nvSpPr>
          <p:spPr>
            <a:xfrm>
              <a:off x="6968844" y="1878643"/>
              <a:ext cx="1642803" cy="369332"/>
            </a:xfrm>
            <a:prstGeom prst="rect">
              <a:avLst/>
            </a:prstGeom>
            <a:solidFill>
              <a:schemeClr val="accent2">
                <a:lumMod val="20000"/>
                <a:lumOff val="80000"/>
              </a:schemeClr>
            </a:solidFill>
          </p:spPr>
          <p:txBody>
            <a:bodyPr wrap="square">
              <a:spAutoFit/>
            </a:bodyPr>
            <a:lstStyle/>
            <a:p>
              <a:pPr algn="ctr"/>
              <a:r>
                <a:rPr lang="en-US">
                  <a:solidFill>
                    <a:schemeClr val="tx1">
                      <a:lumMod val="75000"/>
                      <a:lumOff val="25000"/>
                    </a:schemeClr>
                  </a:solidFill>
                </a:rPr>
                <a:t>stepon_run1</a:t>
              </a:r>
            </a:p>
          </p:txBody>
        </p:sp>
        <p:sp>
          <p:nvSpPr>
            <p:cNvPr id="70" name="TextBox 69">
              <a:extLst>
                <a:ext uri="{FF2B5EF4-FFF2-40B4-BE49-F238E27FC236}">
                  <a16:creationId xmlns:a16="http://schemas.microsoft.com/office/drawing/2014/main" id="{3FAF6A55-8256-2FC8-4700-14766569F276}"/>
                </a:ext>
              </a:extLst>
            </p:cNvPr>
            <p:cNvSpPr txBox="1"/>
            <p:nvPr/>
          </p:nvSpPr>
          <p:spPr>
            <a:xfrm>
              <a:off x="6652897" y="3892099"/>
              <a:ext cx="1479390" cy="369332"/>
            </a:xfrm>
            <a:prstGeom prst="rect">
              <a:avLst/>
            </a:prstGeom>
            <a:solidFill>
              <a:schemeClr val="accent2">
                <a:lumMod val="20000"/>
                <a:lumOff val="80000"/>
              </a:schemeClr>
            </a:solidFill>
          </p:spPr>
          <p:txBody>
            <a:bodyPr wrap="square">
              <a:spAutoFit/>
            </a:bodyPr>
            <a:lstStyle/>
            <a:p>
              <a:pPr algn="ctr"/>
              <a:r>
                <a:rPr lang="en-US">
                  <a:solidFill>
                    <a:schemeClr val="tx1">
                      <a:lumMod val="75000"/>
                      <a:lumOff val="25000"/>
                    </a:schemeClr>
                  </a:solidFill>
                </a:rPr>
                <a:t>stepon_run2</a:t>
              </a:r>
            </a:p>
          </p:txBody>
        </p:sp>
        <p:sp>
          <p:nvSpPr>
            <p:cNvPr id="71" name="TextBox 70">
              <a:extLst>
                <a:ext uri="{FF2B5EF4-FFF2-40B4-BE49-F238E27FC236}">
                  <a16:creationId xmlns:a16="http://schemas.microsoft.com/office/drawing/2014/main" id="{91DCFB39-BB12-8061-33D1-5454FC383450}"/>
                </a:ext>
              </a:extLst>
            </p:cNvPr>
            <p:cNvSpPr txBox="1"/>
            <p:nvPr/>
          </p:nvSpPr>
          <p:spPr>
            <a:xfrm>
              <a:off x="8277316" y="5399614"/>
              <a:ext cx="1481892" cy="369332"/>
            </a:xfrm>
            <a:prstGeom prst="rect">
              <a:avLst/>
            </a:prstGeom>
            <a:solidFill>
              <a:schemeClr val="accent2">
                <a:lumMod val="20000"/>
                <a:lumOff val="80000"/>
              </a:schemeClr>
            </a:solidFill>
          </p:spPr>
          <p:txBody>
            <a:bodyPr wrap="square">
              <a:spAutoFit/>
            </a:bodyPr>
            <a:lstStyle/>
            <a:p>
              <a:pPr algn="ctr"/>
              <a:r>
                <a:rPr lang="en-US">
                  <a:solidFill>
                    <a:schemeClr val="tx1">
                      <a:lumMod val="75000"/>
                      <a:lumOff val="25000"/>
                    </a:schemeClr>
                  </a:solidFill>
                </a:rPr>
                <a:t>stepon_run3</a:t>
              </a:r>
            </a:p>
          </p:txBody>
        </p:sp>
        <p:sp>
          <p:nvSpPr>
            <p:cNvPr id="72" name="TextBox 71">
              <a:extLst>
                <a:ext uri="{FF2B5EF4-FFF2-40B4-BE49-F238E27FC236}">
                  <a16:creationId xmlns:a16="http://schemas.microsoft.com/office/drawing/2014/main" id="{A78991E9-BC7E-A2AF-9796-EED076F6C942}"/>
                </a:ext>
              </a:extLst>
            </p:cNvPr>
            <p:cNvSpPr txBox="1"/>
            <p:nvPr/>
          </p:nvSpPr>
          <p:spPr>
            <a:xfrm>
              <a:off x="8816544" y="2257047"/>
              <a:ext cx="1326292" cy="369332"/>
            </a:xfrm>
            <a:prstGeom prst="rect">
              <a:avLst/>
            </a:prstGeom>
            <a:solidFill>
              <a:schemeClr val="accent2">
                <a:lumMod val="20000"/>
                <a:lumOff val="80000"/>
              </a:schemeClr>
            </a:solidFill>
          </p:spPr>
          <p:txBody>
            <a:bodyPr wrap="square">
              <a:spAutoFit/>
            </a:bodyPr>
            <a:lstStyle/>
            <a:p>
              <a:pPr algn="ctr"/>
              <a:r>
                <a:rPr lang="en-US">
                  <a:solidFill>
                    <a:schemeClr val="tx1">
                      <a:lumMod val="75000"/>
                      <a:lumOff val="25000"/>
                    </a:schemeClr>
                  </a:solidFill>
                </a:rPr>
                <a:t>phys_run1</a:t>
              </a:r>
            </a:p>
          </p:txBody>
        </p:sp>
        <p:sp>
          <p:nvSpPr>
            <p:cNvPr id="73" name="TextBox 72">
              <a:extLst>
                <a:ext uri="{FF2B5EF4-FFF2-40B4-BE49-F238E27FC236}">
                  <a16:creationId xmlns:a16="http://schemas.microsoft.com/office/drawing/2014/main" id="{06D009FE-E5B4-424F-51A7-5F5DB668B2BF}"/>
                </a:ext>
              </a:extLst>
            </p:cNvPr>
            <p:cNvSpPr txBox="1"/>
            <p:nvPr/>
          </p:nvSpPr>
          <p:spPr>
            <a:xfrm>
              <a:off x="8387325" y="4237614"/>
              <a:ext cx="1326292" cy="369332"/>
            </a:xfrm>
            <a:prstGeom prst="rect">
              <a:avLst/>
            </a:prstGeom>
            <a:solidFill>
              <a:schemeClr val="accent2">
                <a:lumMod val="20000"/>
                <a:lumOff val="80000"/>
              </a:schemeClr>
            </a:solidFill>
          </p:spPr>
          <p:txBody>
            <a:bodyPr wrap="square">
              <a:spAutoFit/>
            </a:bodyPr>
            <a:lstStyle/>
            <a:p>
              <a:pPr algn="ctr"/>
              <a:r>
                <a:rPr lang="en-US">
                  <a:solidFill>
                    <a:schemeClr val="tx1">
                      <a:lumMod val="75000"/>
                      <a:lumOff val="25000"/>
                    </a:schemeClr>
                  </a:solidFill>
                </a:rPr>
                <a:t>phys_run2</a:t>
              </a:r>
            </a:p>
          </p:txBody>
        </p:sp>
      </p:grpSp>
      <p:grpSp>
        <p:nvGrpSpPr>
          <p:cNvPr id="81" name="Group 80">
            <a:extLst>
              <a:ext uri="{FF2B5EF4-FFF2-40B4-BE49-F238E27FC236}">
                <a16:creationId xmlns:a16="http://schemas.microsoft.com/office/drawing/2014/main" id="{F656F06D-00B0-BFEE-E359-CD8B25B7E5D6}"/>
              </a:ext>
            </a:extLst>
          </p:cNvPr>
          <p:cNvGrpSpPr/>
          <p:nvPr/>
        </p:nvGrpSpPr>
        <p:grpSpPr>
          <a:xfrm>
            <a:off x="9872736" y="3066292"/>
            <a:ext cx="2121170" cy="1000612"/>
            <a:chOff x="9872736" y="3066292"/>
            <a:chExt cx="2121170" cy="1000612"/>
          </a:xfrm>
        </p:grpSpPr>
        <p:sp>
          <p:nvSpPr>
            <p:cNvPr id="75" name="Right Arrow 74">
              <a:extLst>
                <a:ext uri="{FF2B5EF4-FFF2-40B4-BE49-F238E27FC236}">
                  <a16:creationId xmlns:a16="http://schemas.microsoft.com/office/drawing/2014/main" id="{EF673C74-537B-FFE5-8D5C-13E53FB29775}"/>
                </a:ext>
              </a:extLst>
            </p:cNvPr>
            <p:cNvSpPr/>
            <p:nvPr/>
          </p:nvSpPr>
          <p:spPr>
            <a:xfrm>
              <a:off x="9872736" y="3066292"/>
              <a:ext cx="1296896" cy="487781"/>
            </a:xfrm>
            <a:prstGeom prst="rightArrow">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solidFill>
                    <a:schemeClr val="tx1"/>
                  </a:solidFill>
                </a:rPr>
                <a:t>cam_out</a:t>
              </a:r>
              <a:endParaRPr lang="en-US">
                <a:solidFill>
                  <a:schemeClr val="tx1"/>
                </a:solidFill>
              </a:endParaRPr>
            </a:p>
          </p:txBody>
        </p:sp>
        <p:sp>
          <p:nvSpPr>
            <p:cNvPr id="76" name="Right Arrow 75">
              <a:extLst>
                <a:ext uri="{FF2B5EF4-FFF2-40B4-BE49-F238E27FC236}">
                  <a16:creationId xmlns:a16="http://schemas.microsoft.com/office/drawing/2014/main" id="{EE37A13D-25A1-5BB7-A094-538E8C18C6B8}"/>
                </a:ext>
              </a:extLst>
            </p:cNvPr>
            <p:cNvSpPr/>
            <p:nvPr/>
          </p:nvSpPr>
          <p:spPr>
            <a:xfrm flipH="1">
              <a:off x="9872736" y="3610862"/>
              <a:ext cx="1296896" cy="456042"/>
            </a:xfrm>
            <a:prstGeom prst="rightArrow">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solidFill>
                    <a:schemeClr val="tx1"/>
                  </a:solidFill>
                </a:rPr>
                <a:t>cam_in</a:t>
              </a:r>
              <a:endParaRPr lang="en-US">
                <a:solidFill>
                  <a:schemeClr val="tx1"/>
                </a:solidFill>
              </a:endParaRPr>
            </a:p>
          </p:txBody>
        </p:sp>
        <p:sp>
          <p:nvSpPr>
            <p:cNvPr id="78" name="TextBox 77">
              <a:extLst>
                <a:ext uri="{FF2B5EF4-FFF2-40B4-BE49-F238E27FC236}">
                  <a16:creationId xmlns:a16="http://schemas.microsoft.com/office/drawing/2014/main" id="{26954EB7-3E00-2040-D5A7-1809DFE077E8}"/>
                </a:ext>
              </a:extLst>
            </p:cNvPr>
            <p:cNvSpPr txBox="1"/>
            <p:nvPr/>
          </p:nvSpPr>
          <p:spPr>
            <a:xfrm>
              <a:off x="11265498" y="3370430"/>
              <a:ext cx="728408" cy="369332"/>
            </a:xfrm>
            <a:prstGeom prst="rect">
              <a:avLst/>
            </a:prstGeom>
            <a:solidFill>
              <a:schemeClr val="accent1">
                <a:lumMod val="20000"/>
                <a:lumOff val="80000"/>
              </a:schemeClr>
            </a:solidFill>
          </p:spPr>
          <p:txBody>
            <a:bodyPr wrap="square">
              <a:spAutoFit/>
            </a:bodyPr>
            <a:lstStyle/>
            <a:p>
              <a:pPr algn="ctr"/>
              <a:r>
                <a:rPr lang="en-US">
                  <a:solidFill>
                    <a:schemeClr val="tx1">
                      <a:lumMod val="75000"/>
                      <a:lumOff val="25000"/>
                    </a:schemeClr>
                  </a:solidFill>
                </a:rPr>
                <a:t>CPL</a:t>
              </a:r>
            </a:p>
          </p:txBody>
        </p:sp>
      </p:grpSp>
      <p:sp>
        <p:nvSpPr>
          <p:cNvPr id="84" name="TextBox 83">
            <a:extLst>
              <a:ext uri="{FF2B5EF4-FFF2-40B4-BE49-F238E27FC236}">
                <a16:creationId xmlns:a16="http://schemas.microsoft.com/office/drawing/2014/main" id="{CA1DA164-9C44-EB48-9071-9AF6E2841FAD}"/>
              </a:ext>
            </a:extLst>
          </p:cNvPr>
          <p:cNvSpPr txBox="1"/>
          <p:nvPr/>
        </p:nvSpPr>
        <p:spPr>
          <a:xfrm>
            <a:off x="839695" y="3521082"/>
            <a:ext cx="3926070" cy="2533963"/>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t>Hardcoded process order,</a:t>
            </a:r>
          </a:p>
          <a:p>
            <a:pPr marL="285750" indent="-285750">
              <a:lnSpc>
                <a:spcPct val="150000"/>
              </a:lnSpc>
              <a:buFont typeface="Arial" panose="020B0604020202020204" pitchFamily="34" charset="0"/>
              <a:buChar char="•"/>
            </a:pPr>
            <a:r>
              <a:rPr lang="en-US"/>
              <a:t>Hardcoded time-splitting,</a:t>
            </a:r>
          </a:p>
          <a:p>
            <a:pPr marL="285750" indent="-285750">
              <a:lnSpc>
                <a:spcPct val="150000"/>
              </a:lnSpc>
              <a:buFont typeface="Arial" panose="020B0604020202020204" pitchFamily="34" charset="0"/>
              <a:buChar char="•"/>
            </a:pPr>
            <a:r>
              <a:rPr lang="en-US"/>
              <a:t>Difficult to add new processes,</a:t>
            </a:r>
          </a:p>
          <a:p>
            <a:pPr marL="285750" indent="-285750">
              <a:lnSpc>
                <a:spcPct val="150000"/>
              </a:lnSpc>
              <a:buFont typeface="Arial" panose="020B0604020202020204" pitchFamily="34" charset="0"/>
              <a:buChar char="•"/>
            </a:pPr>
            <a:r>
              <a:rPr lang="en-US"/>
              <a:t>Difficult to audit</a:t>
            </a:r>
          </a:p>
          <a:p>
            <a:pPr marL="285750" indent="-285750">
              <a:lnSpc>
                <a:spcPct val="150000"/>
              </a:lnSpc>
              <a:buFont typeface="Arial" panose="020B0604020202020204" pitchFamily="34" charset="0"/>
              <a:buChar char="•"/>
            </a:pPr>
            <a:r>
              <a:rPr lang="en-US"/>
              <a:t>Individual pieces are dependent on the rest of the model.</a:t>
            </a:r>
          </a:p>
        </p:txBody>
      </p:sp>
      <p:sp>
        <p:nvSpPr>
          <p:cNvPr id="86" name="TextBox 85">
            <a:extLst>
              <a:ext uri="{FF2B5EF4-FFF2-40B4-BE49-F238E27FC236}">
                <a16:creationId xmlns:a16="http://schemas.microsoft.com/office/drawing/2014/main" id="{1690E32A-6809-F559-6541-B75B3F18286B}"/>
              </a:ext>
            </a:extLst>
          </p:cNvPr>
          <p:cNvSpPr txBox="1"/>
          <p:nvPr/>
        </p:nvSpPr>
        <p:spPr>
          <a:xfrm>
            <a:off x="6270704" y="5224049"/>
            <a:ext cx="1479390" cy="369332"/>
          </a:xfrm>
          <a:prstGeom prst="rect">
            <a:avLst/>
          </a:prstGeom>
          <a:solidFill>
            <a:schemeClr val="accent3">
              <a:lumMod val="20000"/>
              <a:lumOff val="80000"/>
            </a:schemeClr>
          </a:solidFill>
        </p:spPr>
        <p:txBody>
          <a:bodyPr wrap="square">
            <a:spAutoFit/>
          </a:bodyPr>
          <a:lstStyle/>
          <a:p>
            <a:pPr algn="ctr"/>
            <a:r>
              <a:rPr lang="en-US">
                <a:solidFill>
                  <a:schemeClr val="tx1">
                    <a:lumMod val="75000"/>
                    <a:lumOff val="25000"/>
                  </a:schemeClr>
                </a:solidFill>
              </a:rPr>
              <a:t>Output</a:t>
            </a:r>
          </a:p>
        </p:txBody>
      </p:sp>
    </p:spTree>
    <p:extLst>
      <p:ext uri="{BB962C8B-B14F-4D97-AF65-F5344CB8AC3E}">
        <p14:creationId xmlns:p14="http://schemas.microsoft.com/office/powerpoint/2010/main" val="379536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8" name="Picture 6" descr="Texture Sky by xRainbowScribblex on DeviantArt">
            <a:extLst>
              <a:ext uri="{FF2B5EF4-FFF2-40B4-BE49-F238E27FC236}">
                <a16:creationId xmlns:a16="http://schemas.microsoft.com/office/drawing/2014/main" id="{D45C1D62-3BE9-7897-A7D8-CC10AD429697}"/>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963848" y="3999001"/>
            <a:ext cx="3058213" cy="2771649"/>
          </a:xfrm>
          <a:prstGeom prst="ellipse">
            <a:avLst/>
          </a:prstGeom>
          <a:noFill/>
          <a:extLst>
            <a:ext uri="{909E8E84-426E-40DD-AFC4-6F175D3DCCD1}">
              <a14:hiddenFill xmlns:a14="http://schemas.microsoft.com/office/drawing/2010/main">
                <a:solidFill>
                  <a:srgbClr val="FFFFFF"/>
                </a:solidFill>
              </a14:hiddenFill>
            </a:ext>
          </a:extLst>
        </p:spPr>
      </p:pic>
      <p:sp>
        <p:nvSpPr>
          <p:cNvPr id="20483" name="Rectangle 20482">
            <a:extLst>
              <a:ext uri="{FF2B5EF4-FFF2-40B4-BE49-F238E27FC236}">
                <a16:creationId xmlns:a16="http://schemas.microsoft.com/office/drawing/2014/main" id="{42BAC865-03A2-3FBD-A0BA-C3A0DFB5AC02}"/>
              </a:ext>
            </a:extLst>
          </p:cNvPr>
          <p:cNvSpPr/>
          <p:nvPr/>
        </p:nvSpPr>
        <p:spPr>
          <a:xfrm>
            <a:off x="10276608" y="6183114"/>
            <a:ext cx="1730335" cy="58754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2" name="Picture 2" descr="Byte bits computer - Free Stock Illustrations | Creazilla">
            <a:extLst>
              <a:ext uri="{FF2B5EF4-FFF2-40B4-BE49-F238E27FC236}">
                <a16:creationId xmlns:a16="http://schemas.microsoft.com/office/drawing/2014/main" id="{922B2A87-7D02-9664-3969-8BBEBC249C26}"/>
              </a:ext>
            </a:extLst>
          </p:cNvPr>
          <p:cNvPicPr>
            <a:picLocks noChangeAspect="1" noChangeArrowheads="1"/>
          </p:cNvPicPr>
          <p:nvPr/>
        </p:nvPicPr>
        <p:blipFill>
          <a:blip r:embed="rId4">
            <a:alphaModFix amt="66000"/>
            <a:extLst>
              <a:ext uri="{28A0092B-C50C-407E-A947-70E740481C1C}">
                <a14:useLocalDpi xmlns:a14="http://schemas.microsoft.com/office/drawing/2010/main" val="0"/>
              </a:ext>
            </a:extLst>
          </a:blip>
          <a:srcRect/>
          <a:stretch>
            <a:fillRect/>
          </a:stretch>
        </p:blipFill>
        <p:spPr bwMode="auto">
          <a:xfrm>
            <a:off x="8716559" y="4048473"/>
            <a:ext cx="2649439" cy="2582770"/>
          </a:xfrm>
          <a:prstGeom prst="ellipse">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F9976E46-24D6-42F0-ABDE-2FADA297D6FD}"/>
              </a:ext>
            </a:extLst>
          </p:cNvPr>
          <p:cNvSpPr>
            <a:spLocks noChangeAspect="1"/>
          </p:cNvSpPr>
          <p:nvPr/>
        </p:nvSpPr>
        <p:spPr>
          <a:xfrm>
            <a:off x="4499068" y="1174456"/>
            <a:ext cx="3193864" cy="3188115"/>
          </a:xfrm>
          <a:prstGeom prst="ellips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t>EAMxx</a:t>
            </a:r>
            <a:r>
              <a:rPr lang="en-US"/>
              <a:t> Atmosphere Driver</a:t>
            </a:r>
          </a:p>
        </p:txBody>
      </p:sp>
      <p:sp>
        <p:nvSpPr>
          <p:cNvPr id="8" name="Oval 7">
            <a:extLst>
              <a:ext uri="{FF2B5EF4-FFF2-40B4-BE49-F238E27FC236}">
                <a16:creationId xmlns:a16="http://schemas.microsoft.com/office/drawing/2014/main" id="{D9ABBB14-2DED-4B97-D661-96D2264034AB}"/>
              </a:ext>
            </a:extLst>
          </p:cNvPr>
          <p:cNvSpPr/>
          <p:nvPr/>
        </p:nvSpPr>
        <p:spPr>
          <a:xfrm>
            <a:off x="963849" y="3999001"/>
            <a:ext cx="3058213" cy="2771656"/>
          </a:xfrm>
          <a:prstGeom prst="ellipse">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Physical</a:t>
            </a:r>
          </a:p>
          <a:p>
            <a:pPr algn="ctr"/>
            <a:r>
              <a:rPr lang="en-US">
                <a:solidFill>
                  <a:schemeClr val="tx1"/>
                </a:solidFill>
              </a:rPr>
              <a:t>Processes</a:t>
            </a:r>
          </a:p>
        </p:txBody>
      </p:sp>
      <p:cxnSp>
        <p:nvCxnSpPr>
          <p:cNvPr id="13" name="Straight Connector 12">
            <a:extLst>
              <a:ext uri="{FF2B5EF4-FFF2-40B4-BE49-F238E27FC236}">
                <a16:creationId xmlns:a16="http://schemas.microsoft.com/office/drawing/2014/main" id="{CC9B38AF-74D7-6317-930B-AEF7E77CF751}"/>
              </a:ext>
            </a:extLst>
          </p:cNvPr>
          <p:cNvCxnSpPr>
            <a:cxnSpLocks/>
            <a:stCxn id="6" idx="2"/>
          </p:cNvCxnSpPr>
          <p:nvPr/>
        </p:nvCxnSpPr>
        <p:spPr>
          <a:xfrm flipH="1">
            <a:off x="2627975" y="2768514"/>
            <a:ext cx="1871093" cy="0"/>
          </a:xfrm>
          <a:prstGeom prst="line">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DA505FA-3BB9-F64A-F263-C4BC207AC8DD}"/>
              </a:ext>
            </a:extLst>
          </p:cNvPr>
          <p:cNvCxnSpPr>
            <a:cxnSpLocks/>
            <a:stCxn id="6" idx="3"/>
            <a:endCxn id="8" idx="7"/>
          </p:cNvCxnSpPr>
          <p:nvPr/>
        </p:nvCxnSpPr>
        <p:spPr>
          <a:xfrm flipH="1">
            <a:off x="3574197" y="3895682"/>
            <a:ext cx="1392602" cy="509219"/>
          </a:xfrm>
          <a:prstGeom prst="line">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BB5AE47-E547-122A-A18B-D0FA56AF561D}"/>
              </a:ext>
            </a:extLst>
          </p:cNvPr>
          <p:cNvCxnSpPr>
            <a:cxnSpLocks/>
            <a:stCxn id="6" idx="4"/>
          </p:cNvCxnSpPr>
          <p:nvPr/>
        </p:nvCxnSpPr>
        <p:spPr>
          <a:xfrm>
            <a:off x="6096000" y="4362571"/>
            <a:ext cx="0" cy="386341"/>
          </a:xfrm>
          <a:prstGeom prst="line">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BFF3261-6190-8237-4E95-F5FDF0189DD4}"/>
              </a:ext>
            </a:extLst>
          </p:cNvPr>
          <p:cNvCxnSpPr>
            <a:cxnSpLocks/>
            <a:stCxn id="6" idx="5"/>
          </p:cNvCxnSpPr>
          <p:nvPr/>
        </p:nvCxnSpPr>
        <p:spPr>
          <a:xfrm>
            <a:off x="7225201" y="3895682"/>
            <a:ext cx="1528813" cy="786641"/>
          </a:xfrm>
          <a:prstGeom prst="line">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80DA919-FA2C-E2BE-0381-291CFADA36E7}"/>
              </a:ext>
            </a:extLst>
          </p:cNvPr>
          <p:cNvCxnSpPr>
            <a:cxnSpLocks/>
            <a:endCxn id="61" idx="2"/>
          </p:cNvCxnSpPr>
          <p:nvPr/>
        </p:nvCxnSpPr>
        <p:spPr>
          <a:xfrm>
            <a:off x="7692932" y="2646346"/>
            <a:ext cx="613004" cy="0"/>
          </a:xfrm>
          <a:prstGeom prst="line">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7" name="Picture 10">
            <a:extLst>
              <a:ext uri="{FF2B5EF4-FFF2-40B4-BE49-F238E27FC236}">
                <a16:creationId xmlns:a16="http://schemas.microsoft.com/office/drawing/2014/main" id="{5F004EF3-CE18-5972-AA9E-47577286B7C6}"/>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4186" t="8084"/>
          <a:stretch/>
        </p:blipFill>
        <p:spPr bwMode="auto">
          <a:xfrm>
            <a:off x="2888978" y="4518953"/>
            <a:ext cx="978789" cy="918891"/>
          </a:xfrm>
          <a:prstGeom prst="rect">
            <a:avLst/>
          </a:prstGeom>
          <a:noFill/>
          <a:extLst>
            <a:ext uri="{909E8E84-426E-40dd-AFC4-6F175D3DCCD1}">
              <a14:hiddenFill xmlns="" xmlns:a14="http://schemas.microsoft.com/office/drawing/2010/main">
                <a:solidFill>
                  <a:srgbClr val="FFFFFF"/>
                </a:solidFill>
              </a14:hiddenFill>
            </a:ext>
          </a:extLst>
        </p:spPr>
      </p:pic>
      <p:pic>
        <p:nvPicPr>
          <p:cNvPr id="28" name="Picture 6" descr="Image result for rain cloud sketch">
            <a:extLst>
              <a:ext uri="{FF2B5EF4-FFF2-40B4-BE49-F238E27FC236}">
                <a16:creationId xmlns:a16="http://schemas.microsoft.com/office/drawing/2014/main" id="{8EF0E50B-812A-7F42-E7FB-E5B2C369054B}"/>
              </a:ext>
            </a:extLst>
          </p:cNvPr>
          <p:cNvPicPr>
            <a:picLocks noChangeAspect="1" noChangeArrowheads="1"/>
          </p:cNvPicPr>
          <p:nvPr/>
        </p:nvPicPr>
        <p:blipFill>
          <a:blip r:embed="rId6" cstate="screen">
            <a:clrChange>
              <a:clrFrom>
                <a:srgbClr val="FEFEF4"/>
              </a:clrFrom>
              <a:clrTo>
                <a:srgbClr val="FEFEF4">
                  <a:alpha val="0"/>
                </a:srgbClr>
              </a:clrTo>
            </a:clrChange>
            <a:extLst>
              <a:ext uri="{28A0092B-C50C-407E-A947-70E740481C1C}">
                <a14:useLocalDpi xmlns:a14="http://schemas.microsoft.com/office/drawing/2010/main"/>
              </a:ext>
            </a:extLst>
          </a:blip>
          <a:srcRect/>
          <a:stretch>
            <a:fillRect/>
          </a:stretch>
        </p:blipFill>
        <p:spPr bwMode="auto">
          <a:xfrm>
            <a:off x="2583132" y="5727910"/>
            <a:ext cx="885507" cy="918892"/>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ED019634-25B2-0402-1320-1131E09396DB}"/>
              </a:ext>
            </a:extLst>
          </p:cNvPr>
          <p:cNvGrpSpPr/>
          <p:nvPr/>
        </p:nvGrpSpPr>
        <p:grpSpPr>
          <a:xfrm>
            <a:off x="1506492" y="5805337"/>
            <a:ext cx="885507" cy="382019"/>
            <a:chOff x="5350576" y="4007580"/>
            <a:chExt cx="1257306" cy="428923"/>
          </a:xfrm>
        </p:grpSpPr>
        <p:sp>
          <p:nvSpPr>
            <p:cNvPr id="30" name="Arc 29">
              <a:extLst>
                <a:ext uri="{FF2B5EF4-FFF2-40B4-BE49-F238E27FC236}">
                  <a16:creationId xmlns:a16="http://schemas.microsoft.com/office/drawing/2014/main" id="{98966D72-E504-01A2-E4B1-8465688FC0EA}"/>
                </a:ext>
              </a:extLst>
            </p:cNvPr>
            <p:cNvSpPr/>
            <p:nvPr/>
          </p:nvSpPr>
          <p:spPr>
            <a:xfrm>
              <a:off x="5498215" y="4012343"/>
              <a:ext cx="371475" cy="414638"/>
            </a:xfrm>
            <a:prstGeom prst="arc">
              <a:avLst>
                <a:gd name="adj1" fmla="val 16200000"/>
                <a:gd name="adj2" fmla="val 5243846"/>
              </a:avLst>
            </a:prstGeom>
            <a:ln w="38100" cmpd="sng">
              <a:solidFill>
                <a:schemeClr val="tx1"/>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Arc 30">
              <a:extLst>
                <a:ext uri="{FF2B5EF4-FFF2-40B4-BE49-F238E27FC236}">
                  <a16:creationId xmlns:a16="http://schemas.microsoft.com/office/drawing/2014/main" id="{921EBCBE-C131-AF57-1809-4CE29283C081}"/>
                </a:ext>
              </a:extLst>
            </p:cNvPr>
            <p:cNvSpPr/>
            <p:nvPr/>
          </p:nvSpPr>
          <p:spPr>
            <a:xfrm rot="10800000">
              <a:off x="5350576" y="4007580"/>
              <a:ext cx="371475" cy="414638"/>
            </a:xfrm>
            <a:prstGeom prst="arc">
              <a:avLst>
                <a:gd name="adj1" fmla="val 16200000"/>
                <a:gd name="adj2" fmla="val 5243846"/>
              </a:avLst>
            </a:prstGeom>
            <a:ln w="38100" cmpd="sng">
              <a:solidFill>
                <a:schemeClr val="tx1"/>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Arc 31">
              <a:extLst>
                <a:ext uri="{FF2B5EF4-FFF2-40B4-BE49-F238E27FC236}">
                  <a16:creationId xmlns:a16="http://schemas.microsoft.com/office/drawing/2014/main" id="{BE0971ED-F2A4-618D-8C20-ED49C5FC7BEE}"/>
                </a:ext>
              </a:extLst>
            </p:cNvPr>
            <p:cNvSpPr/>
            <p:nvPr/>
          </p:nvSpPr>
          <p:spPr>
            <a:xfrm>
              <a:off x="6236407" y="4021865"/>
              <a:ext cx="371475" cy="414638"/>
            </a:xfrm>
            <a:prstGeom prst="arc">
              <a:avLst>
                <a:gd name="adj1" fmla="val 16200000"/>
                <a:gd name="adj2" fmla="val 5243846"/>
              </a:avLst>
            </a:prstGeom>
            <a:ln w="38100" cmpd="sng">
              <a:solidFill>
                <a:schemeClr val="tx1"/>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Arc 32">
              <a:extLst>
                <a:ext uri="{FF2B5EF4-FFF2-40B4-BE49-F238E27FC236}">
                  <a16:creationId xmlns:a16="http://schemas.microsoft.com/office/drawing/2014/main" id="{31E4E834-1452-C5EA-59CD-CE51A8793559}"/>
                </a:ext>
              </a:extLst>
            </p:cNvPr>
            <p:cNvSpPr/>
            <p:nvPr/>
          </p:nvSpPr>
          <p:spPr>
            <a:xfrm rot="10800000">
              <a:off x="6088768" y="4017102"/>
              <a:ext cx="371475" cy="414638"/>
            </a:xfrm>
            <a:prstGeom prst="arc">
              <a:avLst>
                <a:gd name="adj1" fmla="val 16200000"/>
                <a:gd name="adj2" fmla="val 5243846"/>
              </a:avLst>
            </a:prstGeom>
            <a:ln w="38100" cmpd="sng">
              <a:solidFill>
                <a:schemeClr val="tx1"/>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4" name="Group 33">
            <a:extLst>
              <a:ext uri="{FF2B5EF4-FFF2-40B4-BE49-F238E27FC236}">
                <a16:creationId xmlns:a16="http://schemas.microsoft.com/office/drawing/2014/main" id="{236F4FC0-7D00-C686-51D8-0D92B031D173}"/>
              </a:ext>
            </a:extLst>
          </p:cNvPr>
          <p:cNvGrpSpPr/>
          <p:nvPr/>
        </p:nvGrpSpPr>
        <p:grpSpPr>
          <a:xfrm>
            <a:off x="1307617" y="4377000"/>
            <a:ext cx="1331988" cy="686440"/>
            <a:chOff x="6896871" y="2815984"/>
            <a:chExt cx="2841687" cy="1464465"/>
          </a:xfrm>
        </p:grpSpPr>
        <p:grpSp>
          <p:nvGrpSpPr>
            <p:cNvPr id="35" name="Group 34">
              <a:extLst>
                <a:ext uri="{FF2B5EF4-FFF2-40B4-BE49-F238E27FC236}">
                  <a16:creationId xmlns:a16="http://schemas.microsoft.com/office/drawing/2014/main" id="{4132D69D-11AC-885B-9AEB-6406E52977F5}"/>
                </a:ext>
              </a:extLst>
            </p:cNvPr>
            <p:cNvGrpSpPr/>
            <p:nvPr/>
          </p:nvGrpSpPr>
          <p:grpSpPr>
            <a:xfrm>
              <a:off x="6896871" y="3189174"/>
              <a:ext cx="2544840" cy="1091275"/>
              <a:chOff x="3214687" y="1982502"/>
              <a:chExt cx="2135889" cy="915909"/>
            </a:xfrm>
          </p:grpSpPr>
          <p:sp>
            <p:nvSpPr>
              <p:cNvPr id="41" name="Arc 40">
                <a:extLst>
                  <a:ext uri="{FF2B5EF4-FFF2-40B4-BE49-F238E27FC236}">
                    <a16:creationId xmlns:a16="http://schemas.microsoft.com/office/drawing/2014/main" id="{37D25017-ACB1-F3F0-6B6A-B520FC4735E8}"/>
                  </a:ext>
                </a:extLst>
              </p:cNvPr>
              <p:cNvSpPr/>
              <p:nvPr/>
            </p:nvSpPr>
            <p:spPr>
              <a:xfrm>
                <a:off x="3214687" y="2300288"/>
                <a:ext cx="606557" cy="590541"/>
              </a:xfrm>
              <a:prstGeom prst="arc">
                <a:avLst>
                  <a:gd name="adj1" fmla="val 12693037"/>
                  <a:gd name="adj2" fmla="val 19813524"/>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Arc 41">
                <a:extLst>
                  <a:ext uri="{FF2B5EF4-FFF2-40B4-BE49-F238E27FC236}">
                    <a16:creationId xmlns:a16="http://schemas.microsoft.com/office/drawing/2014/main" id="{56879735-A776-0B31-1EB8-A12ED017B945}"/>
                  </a:ext>
                </a:extLst>
              </p:cNvPr>
              <p:cNvSpPr/>
              <p:nvPr/>
            </p:nvSpPr>
            <p:spPr>
              <a:xfrm flipV="1">
                <a:off x="3722346" y="1982502"/>
                <a:ext cx="606557" cy="578779"/>
              </a:xfrm>
              <a:prstGeom prst="arc">
                <a:avLst>
                  <a:gd name="adj1" fmla="val 12693037"/>
                  <a:gd name="adj2" fmla="val 19813524"/>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Arc 42">
                <a:extLst>
                  <a:ext uri="{FF2B5EF4-FFF2-40B4-BE49-F238E27FC236}">
                    <a16:creationId xmlns:a16="http://schemas.microsoft.com/office/drawing/2014/main" id="{5ABBA2FA-8FEA-1691-85D2-F24E4B87CC1E}"/>
                  </a:ext>
                </a:extLst>
              </p:cNvPr>
              <p:cNvSpPr/>
              <p:nvPr/>
            </p:nvSpPr>
            <p:spPr>
              <a:xfrm>
                <a:off x="4228498" y="2307870"/>
                <a:ext cx="606557" cy="590541"/>
              </a:xfrm>
              <a:prstGeom prst="arc">
                <a:avLst>
                  <a:gd name="adj1" fmla="val 12693037"/>
                  <a:gd name="adj2" fmla="val 19813524"/>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Arc 43">
                <a:extLst>
                  <a:ext uri="{FF2B5EF4-FFF2-40B4-BE49-F238E27FC236}">
                    <a16:creationId xmlns:a16="http://schemas.microsoft.com/office/drawing/2014/main" id="{B30BCABD-B12A-A23C-4227-21D01EF11420}"/>
                  </a:ext>
                </a:extLst>
              </p:cNvPr>
              <p:cNvSpPr/>
              <p:nvPr/>
            </p:nvSpPr>
            <p:spPr>
              <a:xfrm flipV="1">
                <a:off x="4744019" y="2006413"/>
                <a:ext cx="606557" cy="578779"/>
              </a:xfrm>
              <a:prstGeom prst="arc">
                <a:avLst>
                  <a:gd name="adj1" fmla="val 12693037"/>
                  <a:gd name="adj2" fmla="val 19813524"/>
                </a:avLst>
              </a:prstGeom>
              <a:ln w="28575" cmpd="sng">
                <a:solidFill>
                  <a:schemeClr val="tx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5CC24B48-C5E2-1BB1-5E56-5E2CC6AE1A10}"/>
                </a:ext>
              </a:extLst>
            </p:cNvPr>
            <p:cNvGrpSpPr/>
            <p:nvPr/>
          </p:nvGrpSpPr>
          <p:grpSpPr>
            <a:xfrm>
              <a:off x="7193718" y="2815984"/>
              <a:ext cx="2544840" cy="1091275"/>
              <a:chOff x="3214687" y="1982502"/>
              <a:chExt cx="2135889" cy="915909"/>
            </a:xfrm>
          </p:grpSpPr>
          <p:sp>
            <p:nvSpPr>
              <p:cNvPr id="37" name="Arc 36">
                <a:extLst>
                  <a:ext uri="{FF2B5EF4-FFF2-40B4-BE49-F238E27FC236}">
                    <a16:creationId xmlns:a16="http://schemas.microsoft.com/office/drawing/2014/main" id="{5A567247-7520-143C-3F53-C267539F21F0}"/>
                  </a:ext>
                </a:extLst>
              </p:cNvPr>
              <p:cNvSpPr/>
              <p:nvPr/>
            </p:nvSpPr>
            <p:spPr>
              <a:xfrm>
                <a:off x="3214687" y="2300288"/>
                <a:ext cx="606557" cy="590541"/>
              </a:xfrm>
              <a:prstGeom prst="arc">
                <a:avLst>
                  <a:gd name="adj1" fmla="val 12693037"/>
                  <a:gd name="adj2" fmla="val 19813524"/>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Arc 37">
                <a:extLst>
                  <a:ext uri="{FF2B5EF4-FFF2-40B4-BE49-F238E27FC236}">
                    <a16:creationId xmlns:a16="http://schemas.microsoft.com/office/drawing/2014/main" id="{9148A21B-76DA-9D14-CBDE-0E8D6D9AE4E8}"/>
                  </a:ext>
                </a:extLst>
              </p:cNvPr>
              <p:cNvSpPr/>
              <p:nvPr/>
            </p:nvSpPr>
            <p:spPr>
              <a:xfrm flipV="1">
                <a:off x="3722346" y="1982502"/>
                <a:ext cx="606557" cy="578779"/>
              </a:xfrm>
              <a:prstGeom prst="arc">
                <a:avLst>
                  <a:gd name="adj1" fmla="val 12693037"/>
                  <a:gd name="adj2" fmla="val 19813524"/>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Arc 38">
                <a:extLst>
                  <a:ext uri="{FF2B5EF4-FFF2-40B4-BE49-F238E27FC236}">
                    <a16:creationId xmlns:a16="http://schemas.microsoft.com/office/drawing/2014/main" id="{A2110602-78EE-0607-70FA-4B01F71B6E4D}"/>
                  </a:ext>
                </a:extLst>
              </p:cNvPr>
              <p:cNvSpPr/>
              <p:nvPr/>
            </p:nvSpPr>
            <p:spPr>
              <a:xfrm>
                <a:off x="4228498" y="2307870"/>
                <a:ext cx="606557" cy="590541"/>
              </a:xfrm>
              <a:prstGeom prst="arc">
                <a:avLst>
                  <a:gd name="adj1" fmla="val 12693037"/>
                  <a:gd name="adj2" fmla="val 19813524"/>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Arc 39">
                <a:extLst>
                  <a:ext uri="{FF2B5EF4-FFF2-40B4-BE49-F238E27FC236}">
                    <a16:creationId xmlns:a16="http://schemas.microsoft.com/office/drawing/2014/main" id="{498D6EAF-5021-98B4-0FEF-2569AD7BEAD8}"/>
                  </a:ext>
                </a:extLst>
              </p:cNvPr>
              <p:cNvSpPr/>
              <p:nvPr/>
            </p:nvSpPr>
            <p:spPr>
              <a:xfrm flipV="1">
                <a:off x="4744019" y="2006413"/>
                <a:ext cx="606557" cy="578779"/>
              </a:xfrm>
              <a:prstGeom prst="arc">
                <a:avLst>
                  <a:gd name="adj1" fmla="val 12693037"/>
                  <a:gd name="adj2" fmla="val 19813524"/>
                </a:avLst>
              </a:prstGeom>
              <a:ln w="28575" cmpd="sng">
                <a:solidFill>
                  <a:schemeClr val="tx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50" name="TextBox 49">
            <a:extLst>
              <a:ext uri="{FF2B5EF4-FFF2-40B4-BE49-F238E27FC236}">
                <a16:creationId xmlns:a16="http://schemas.microsoft.com/office/drawing/2014/main" id="{B004DCAA-8CA1-B1AD-166D-DC48ECC2CFA5}"/>
              </a:ext>
            </a:extLst>
          </p:cNvPr>
          <p:cNvSpPr txBox="1"/>
          <p:nvPr/>
        </p:nvSpPr>
        <p:spPr>
          <a:xfrm>
            <a:off x="9375272" y="5140876"/>
            <a:ext cx="1454244" cy="369332"/>
          </a:xfrm>
          <a:prstGeom prst="rect">
            <a:avLst/>
          </a:prstGeom>
          <a:solidFill>
            <a:schemeClr val="bg1"/>
          </a:solidFill>
          <a:ln w="9525">
            <a:solidFill>
              <a:schemeClr val="tx1"/>
            </a:solidFill>
          </a:ln>
        </p:spPr>
        <p:txBody>
          <a:bodyPr wrap="none" rtlCol="0">
            <a:spAutoFit/>
          </a:bodyPr>
          <a:lstStyle/>
          <a:p>
            <a:pPr algn="l"/>
            <a:r>
              <a:rPr lang="en-US"/>
              <a:t>Input/Output</a:t>
            </a:r>
          </a:p>
        </p:txBody>
      </p:sp>
      <p:pic>
        <p:nvPicPr>
          <p:cNvPr id="20484" name="Picture 4">
            <a:extLst>
              <a:ext uri="{FF2B5EF4-FFF2-40B4-BE49-F238E27FC236}">
                <a16:creationId xmlns:a16="http://schemas.microsoft.com/office/drawing/2014/main" id="{F12640FA-8F5F-0156-14B1-884F5D561A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083" y="1292307"/>
            <a:ext cx="2322016" cy="251469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D1E888D0-B78D-8F7D-216A-B5AE663784EB}"/>
              </a:ext>
            </a:extLst>
          </p:cNvPr>
          <p:cNvPicPr>
            <a:picLocks noChangeAspect="1"/>
          </p:cNvPicPr>
          <p:nvPr/>
        </p:nvPicPr>
        <p:blipFill rotWithShape="1">
          <a:blip r:embed="rId8">
            <a:alphaModFix amt="60000"/>
          </a:blip>
          <a:srcRect t="1" r="50144" b="52965"/>
          <a:stretch/>
        </p:blipFill>
        <p:spPr>
          <a:xfrm>
            <a:off x="4866436" y="4817773"/>
            <a:ext cx="2518226" cy="1952878"/>
          </a:xfrm>
          <a:prstGeom prst="roundRect">
            <a:avLst/>
          </a:prstGeom>
          <a:ln w="15875">
            <a:solidFill>
              <a:schemeClr val="tx1"/>
            </a:solidFill>
          </a:ln>
        </p:spPr>
      </p:pic>
      <p:sp>
        <p:nvSpPr>
          <p:cNvPr id="59" name="TextBox 58">
            <a:extLst>
              <a:ext uri="{FF2B5EF4-FFF2-40B4-BE49-F238E27FC236}">
                <a16:creationId xmlns:a16="http://schemas.microsoft.com/office/drawing/2014/main" id="{37EFF076-30A4-9B83-A18C-C3C646A388D2}"/>
              </a:ext>
            </a:extLst>
          </p:cNvPr>
          <p:cNvSpPr txBox="1"/>
          <p:nvPr/>
        </p:nvSpPr>
        <p:spPr>
          <a:xfrm>
            <a:off x="5246248" y="5543244"/>
            <a:ext cx="1903085" cy="369332"/>
          </a:xfrm>
          <a:prstGeom prst="rect">
            <a:avLst/>
          </a:prstGeom>
          <a:solidFill>
            <a:schemeClr val="bg1"/>
          </a:solidFill>
          <a:ln w="19050">
            <a:solidFill>
              <a:schemeClr val="tx1"/>
            </a:solidFill>
          </a:ln>
        </p:spPr>
        <p:txBody>
          <a:bodyPr wrap="none" rtlCol="0">
            <a:spAutoFit/>
          </a:bodyPr>
          <a:lstStyle/>
          <a:p>
            <a:pPr algn="l"/>
            <a:r>
              <a:rPr lang="en-US">
                <a:solidFill>
                  <a:schemeClr val="tx1">
                    <a:lumMod val="75000"/>
                    <a:lumOff val="25000"/>
                  </a:schemeClr>
                </a:solidFill>
              </a:rPr>
              <a:t>Runtime Options</a:t>
            </a:r>
          </a:p>
        </p:txBody>
      </p:sp>
      <p:pic>
        <p:nvPicPr>
          <p:cNvPr id="61" name="Picture 60">
            <a:extLst>
              <a:ext uri="{FF2B5EF4-FFF2-40B4-BE49-F238E27FC236}">
                <a16:creationId xmlns:a16="http://schemas.microsoft.com/office/drawing/2014/main" id="{B5D86973-66CF-766B-C249-1D8329AA7CB6}"/>
              </a:ext>
            </a:extLst>
          </p:cNvPr>
          <p:cNvPicPr>
            <a:picLocks noChangeAspect="1"/>
          </p:cNvPicPr>
          <p:nvPr/>
        </p:nvPicPr>
        <p:blipFill>
          <a:blip r:embed="rId9"/>
          <a:stretch>
            <a:fillRect/>
          </a:stretch>
        </p:blipFill>
        <p:spPr>
          <a:xfrm>
            <a:off x="8305936" y="1532458"/>
            <a:ext cx="3807941" cy="2227775"/>
          </a:xfrm>
          <a:prstGeom prst="ellipse">
            <a:avLst/>
          </a:prstGeom>
          <a:ln w="15875">
            <a:solidFill>
              <a:schemeClr val="tx1"/>
            </a:solidFill>
          </a:ln>
        </p:spPr>
      </p:pic>
      <p:sp>
        <p:nvSpPr>
          <p:cNvPr id="20487" name="TextBox 20486">
            <a:extLst>
              <a:ext uri="{FF2B5EF4-FFF2-40B4-BE49-F238E27FC236}">
                <a16:creationId xmlns:a16="http://schemas.microsoft.com/office/drawing/2014/main" id="{FFFFA3E4-3A55-E541-C4BB-C306415F73F9}"/>
              </a:ext>
            </a:extLst>
          </p:cNvPr>
          <p:cNvSpPr txBox="1"/>
          <p:nvPr/>
        </p:nvSpPr>
        <p:spPr>
          <a:xfrm>
            <a:off x="9818758" y="2461679"/>
            <a:ext cx="915700" cy="369332"/>
          </a:xfrm>
          <a:prstGeom prst="rect">
            <a:avLst/>
          </a:prstGeom>
          <a:solidFill>
            <a:schemeClr val="bg1"/>
          </a:solidFill>
          <a:ln w="19050">
            <a:solidFill>
              <a:schemeClr val="tx1"/>
            </a:solidFill>
          </a:ln>
        </p:spPr>
        <p:txBody>
          <a:bodyPr wrap="none" rtlCol="0">
            <a:spAutoFit/>
          </a:bodyPr>
          <a:lstStyle/>
          <a:p>
            <a:pPr algn="l"/>
            <a:r>
              <a:rPr lang="en-US">
                <a:solidFill>
                  <a:schemeClr val="tx1">
                    <a:lumMod val="75000"/>
                    <a:lumOff val="25000"/>
                  </a:schemeClr>
                </a:solidFill>
              </a:rPr>
              <a:t>Testing</a:t>
            </a:r>
          </a:p>
        </p:txBody>
      </p:sp>
      <p:sp>
        <p:nvSpPr>
          <p:cNvPr id="3" name="Rectangle 2">
            <a:extLst>
              <a:ext uri="{FF2B5EF4-FFF2-40B4-BE49-F238E27FC236}">
                <a16:creationId xmlns:a16="http://schemas.microsoft.com/office/drawing/2014/main" id="{FB1C731F-242A-912A-F243-4BD6150ADB4D}"/>
              </a:ext>
            </a:extLst>
          </p:cNvPr>
          <p:cNvSpPr/>
          <p:nvPr/>
        </p:nvSpPr>
        <p:spPr>
          <a:xfrm>
            <a:off x="4711788" y="4758451"/>
            <a:ext cx="2899713" cy="2127849"/>
          </a:xfrm>
          <a:prstGeom prst="rect">
            <a:avLst/>
          </a:pr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C44D712-AB34-91EB-1116-D430CC074B72}"/>
              </a:ext>
            </a:extLst>
          </p:cNvPr>
          <p:cNvSpPr/>
          <p:nvPr/>
        </p:nvSpPr>
        <p:spPr>
          <a:xfrm>
            <a:off x="8617803" y="3999001"/>
            <a:ext cx="2801315" cy="2706600"/>
          </a:xfrm>
          <a:prstGeom prst="ellipse">
            <a:avLst/>
          </a:pr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9F11E4A-8FC7-844A-8589-61C9BC0D1EC7}"/>
              </a:ext>
            </a:extLst>
          </p:cNvPr>
          <p:cNvSpPr/>
          <p:nvPr/>
        </p:nvSpPr>
        <p:spPr>
          <a:xfrm>
            <a:off x="8278227" y="1367432"/>
            <a:ext cx="3913773" cy="2528246"/>
          </a:xfrm>
          <a:prstGeom prst="ellipse">
            <a:avLst/>
          </a:pr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1675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818F1-5B51-86F2-D6AF-E835E297EEC2}"/>
              </a:ext>
            </a:extLst>
          </p:cNvPr>
          <p:cNvSpPr>
            <a:spLocks noGrp="1"/>
          </p:cNvSpPr>
          <p:nvPr>
            <p:ph type="title"/>
          </p:nvPr>
        </p:nvSpPr>
        <p:spPr/>
        <p:txBody>
          <a:bodyPr/>
          <a:lstStyle/>
          <a:p>
            <a:r>
              <a:rPr lang="en-US"/>
              <a:t>The new </a:t>
            </a:r>
            <a:r>
              <a:rPr lang="en-US" err="1"/>
              <a:t>EAMxx</a:t>
            </a:r>
            <a:r>
              <a:rPr lang="en-US"/>
              <a:t> paradigm</a:t>
            </a:r>
          </a:p>
        </p:txBody>
      </p:sp>
      <p:sp>
        <p:nvSpPr>
          <p:cNvPr id="4" name="Slide Number Placeholder 3">
            <a:extLst>
              <a:ext uri="{FF2B5EF4-FFF2-40B4-BE49-F238E27FC236}">
                <a16:creationId xmlns:a16="http://schemas.microsoft.com/office/drawing/2014/main" id="{F2EB3786-0815-1551-F1BF-337D140D8D6D}"/>
              </a:ext>
            </a:extLst>
          </p:cNvPr>
          <p:cNvSpPr>
            <a:spLocks noGrp="1"/>
          </p:cNvSpPr>
          <p:nvPr>
            <p:ph type="sldNum" sz="quarter" idx="12"/>
          </p:nvPr>
        </p:nvSpPr>
        <p:spPr/>
        <p:txBody>
          <a:bodyPr/>
          <a:lstStyle/>
          <a:p>
            <a:fld id="{6C4A013E-7DF4-F448-89A0-7823B4BD1481}" type="slidenum">
              <a:rPr lang="en-US" smtClean="0"/>
              <a:t>5</a:t>
            </a:fld>
            <a:endParaRPr lang="en-US"/>
          </a:p>
        </p:txBody>
      </p:sp>
      <p:sp>
        <p:nvSpPr>
          <p:cNvPr id="8" name="TextBox 7">
            <a:extLst>
              <a:ext uri="{FF2B5EF4-FFF2-40B4-BE49-F238E27FC236}">
                <a16:creationId xmlns:a16="http://schemas.microsoft.com/office/drawing/2014/main" id="{0BA1C6D2-C9B6-5F9C-0C66-68C4AF27934E}"/>
              </a:ext>
            </a:extLst>
          </p:cNvPr>
          <p:cNvSpPr txBox="1"/>
          <p:nvPr/>
        </p:nvSpPr>
        <p:spPr>
          <a:xfrm>
            <a:off x="741405" y="2069215"/>
            <a:ext cx="2685536" cy="1938992"/>
          </a:xfrm>
          <a:prstGeom prst="rect">
            <a:avLst/>
          </a:prstGeom>
          <a:solidFill>
            <a:schemeClr val="accent6">
              <a:lumMod val="20000"/>
              <a:lumOff val="80000"/>
            </a:schemeClr>
          </a:solidFill>
        </p:spPr>
        <p:txBody>
          <a:bodyPr wrap="square" rtlCol="0">
            <a:spAutoFit/>
          </a:bodyPr>
          <a:lstStyle/>
          <a:p>
            <a:pPr algn="ctr"/>
            <a:r>
              <a:rPr lang="en-US" sz="2400" err="1">
                <a:solidFill>
                  <a:schemeClr val="tx1">
                    <a:lumMod val="75000"/>
                    <a:lumOff val="25000"/>
                  </a:schemeClr>
                </a:solidFill>
              </a:rPr>
              <a:t>phys_state</a:t>
            </a:r>
            <a:endParaRPr lang="en-US" sz="2400">
              <a:solidFill>
                <a:schemeClr val="tx1">
                  <a:lumMod val="75000"/>
                  <a:lumOff val="25000"/>
                </a:schemeClr>
              </a:solidFill>
            </a:endParaRPr>
          </a:p>
          <a:p>
            <a:pPr algn="ctr"/>
            <a:r>
              <a:rPr lang="en-US" sz="2400" err="1">
                <a:solidFill>
                  <a:schemeClr val="tx1">
                    <a:lumMod val="75000"/>
                    <a:lumOff val="25000"/>
                  </a:schemeClr>
                </a:solidFill>
              </a:rPr>
              <a:t>phys_tend</a:t>
            </a:r>
            <a:endParaRPr lang="en-US" sz="2400">
              <a:solidFill>
                <a:schemeClr val="tx1">
                  <a:lumMod val="75000"/>
                  <a:lumOff val="25000"/>
                </a:schemeClr>
              </a:solidFill>
            </a:endParaRPr>
          </a:p>
          <a:p>
            <a:pPr algn="ctr"/>
            <a:r>
              <a:rPr lang="en-US" sz="2400" err="1">
                <a:solidFill>
                  <a:schemeClr val="tx1">
                    <a:lumMod val="75000"/>
                    <a:lumOff val="25000"/>
                  </a:schemeClr>
                </a:solidFill>
              </a:rPr>
              <a:t>dyn_state</a:t>
            </a:r>
            <a:endParaRPr lang="en-US" sz="2400">
              <a:solidFill>
                <a:schemeClr val="tx1">
                  <a:lumMod val="75000"/>
                  <a:lumOff val="25000"/>
                </a:schemeClr>
              </a:solidFill>
            </a:endParaRPr>
          </a:p>
          <a:p>
            <a:pPr algn="ctr"/>
            <a:r>
              <a:rPr lang="en-US" sz="2400">
                <a:solidFill>
                  <a:schemeClr val="tx1">
                    <a:lumMod val="75000"/>
                    <a:lumOff val="25000"/>
                  </a:schemeClr>
                </a:solidFill>
              </a:rPr>
              <a:t>PBUF</a:t>
            </a:r>
          </a:p>
          <a:p>
            <a:pPr algn="ctr"/>
            <a:r>
              <a:rPr lang="en-US" sz="2400" err="1">
                <a:solidFill>
                  <a:schemeClr val="tx1">
                    <a:lumMod val="75000"/>
                    <a:lumOff val="25000"/>
                  </a:schemeClr>
                </a:solidFill>
              </a:rPr>
              <a:t>cam_in</a:t>
            </a:r>
            <a:r>
              <a:rPr lang="en-US" sz="2400">
                <a:solidFill>
                  <a:schemeClr val="tx1">
                    <a:lumMod val="75000"/>
                    <a:lumOff val="25000"/>
                  </a:schemeClr>
                </a:solidFill>
              </a:rPr>
              <a:t>/out</a:t>
            </a:r>
          </a:p>
        </p:txBody>
      </p:sp>
      <p:sp>
        <p:nvSpPr>
          <p:cNvPr id="9" name="TextBox 8">
            <a:extLst>
              <a:ext uri="{FF2B5EF4-FFF2-40B4-BE49-F238E27FC236}">
                <a16:creationId xmlns:a16="http://schemas.microsoft.com/office/drawing/2014/main" id="{08CAA9D0-9972-510D-634A-8CCC1E86B9F5}"/>
              </a:ext>
            </a:extLst>
          </p:cNvPr>
          <p:cNvSpPr txBox="1"/>
          <p:nvPr/>
        </p:nvSpPr>
        <p:spPr>
          <a:xfrm>
            <a:off x="741405" y="4507176"/>
            <a:ext cx="2685536" cy="1754326"/>
          </a:xfrm>
          <a:prstGeom prst="rect">
            <a:avLst/>
          </a:prstGeom>
          <a:solidFill>
            <a:schemeClr val="accent2">
              <a:lumMod val="20000"/>
              <a:lumOff val="80000"/>
            </a:schemeClr>
          </a:solidFill>
        </p:spPr>
        <p:txBody>
          <a:bodyPr wrap="square" rtlCol="0">
            <a:spAutoFit/>
          </a:bodyPr>
          <a:lstStyle/>
          <a:p>
            <a:pPr algn="ctr"/>
            <a:r>
              <a:rPr lang="en-US" err="1">
                <a:solidFill>
                  <a:schemeClr val="tx1">
                    <a:lumMod val="75000"/>
                    <a:lumOff val="25000"/>
                  </a:schemeClr>
                </a:solidFill>
              </a:rPr>
              <a:t>cam_init</a:t>
            </a:r>
            <a:endParaRPr lang="en-US">
              <a:solidFill>
                <a:schemeClr val="tx1">
                  <a:lumMod val="75000"/>
                  <a:lumOff val="25000"/>
                </a:schemeClr>
              </a:solidFill>
            </a:endParaRPr>
          </a:p>
          <a:p>
            <a:pPr algn="ctr"/>
            <a:r>
              <a:rPr lang="en-US" err="1">
                <a:solidFill>
                  <a:schemeClr val="tx1">
                    <a:lumMod val="75000"/>
                    <a:lumOff val="25000"/>
                  </a:schemeClr>
                </a:solidFill>
              </a:rPr>
              <a:t>phys_init</a:t>
            </a:r>
            <a:endParaRPr lang="en-US">
              <a:solidFill>
                <a:schemeClr val="tx1">
                  <a:lumMod val="75000"/>
                  <a:lumOff val="25000"/>
                </a:schemeClr>
              </a:solidFill>
            </a:endParaRPr>
          </a:p>
          <a:p>
            <a:pPr algn="ctr"/>
            <a:r>
              <a:rPr lang="en-US" err="1">
                <a:solidFill>
                  <a:schemeClr val="tx1">
                    <a:lumMod val="75000"/>
                    <a:lumOff val="25000"/>
                  </a:schemeClr>
                </a:solidFill>
              </a:rPr>
              <a:t>dyn</a:t>
            </a:r>
            <a:r>
              <a:rPr lang="en-US">
                <a:solidFill>
                  <a:schemeClr val="tx1">
                    <a:lumMod val="75000"/>
                    <a:lumOff val="25000"/>
                  </a:schemeClr>
                </a:solidFill>
              </a:rPr>
              <a:t>/</a:t>
            </a:r>
            <a:r>
              <a:rPr lang="en-US" err="1">
                <a:solidFill>
                  <a:schemeClr val="tx1">
                    <a:lumMod val="75000"/>
                    <a:lumOff val="25000"/>
                  </a:schemeClr>
                </a:solidFill>
              </a:rPr>
              <a:t>stepon_init</a:t>
            </a:r>
            <a:endParaRPr lang="en-US">
              <a:solidFill>
                <a:schemeClr val="tx1">
                  <a:lumMod val="75000"/>
                  <a:lumOff val="25000"/>
                </a:schemeClr>
              </a:solidFill>
            </a:endParaRPr>
          </a:p>
          <a:p>
            <a:pPr algn="ctr"/>
            <a:r>
              <a:rPr lang="en-US">
                <a:solidFill>
                  <a:schemeClr val="tx1">
                    <a:lumMod val="75000"/>
                    <a:lumOff val="25000"/>
                  </a:schemeClr>
                </a:solidFill>
              </a:rPr>
              <a:t>cam_run,1,2,3,4</a:t>
            </a:r>
          </a:p>
          <a:p>
            <a:pPr algn="ctr"/>
            <a:r>
              <a:rPr lang="en-US">
                <a:solidFill>
                  <a:schemeClr val="tx1">
                    <a:lumMod val="75000"/>
                    <a:lumOff val="25000"/>
                  </a:schemeClr>
                </a:solidFill>
              </a:rPr>
              <a:t>phys_run1,2</a:t>
            </a:r>
          </a:p>
          <a:p>
            <a:pPr algn="ctr"/>
            <a:r>
              <a:rPr lang="en-US">
                <a:solidFill>
                  <a:schemeClr val="tx1">
                    <a:lumMod val="75000"/>
                    <a:lumOff val="25000"/>
                  </a:schemeClr>
                </a:solidFill>
              </a:rPr>
              <a:t>stepon_run1,2,3</a:t>
            </a:r>
          </a:p>
        </p:txBody>
      </p:sp>
      <p:grpSp>
        <p:nvGrpSpPr>
          <p:cNvPr id="14" name="Group 13">
            <a:extLst>
              <a:ext uri="{FF2B5EF4-FFF2-40B4-BE49-F238E27FC236}">
                <a16:creationId xmlns:a16="http://schemas.microsoft.com/office/drawing/2014/main" id="{404962D0-08A5-10F9-6BD7-5B1A23B7D704}"/>
              </a:ext>
            </a:extLst>
          </p:cNvPr>
          <p:cNvGrpSpPr/>
          <p:nvPr/>
        </p:nvGrpSpPr>
        <p:grpSpPr>
          <a:xfrm>
            <a:off x="3196281" y="2038128"/>
            <a:ext cx="8517924" cy="2031325"/>
            <a:chOff x="3196281" y="2038128"/>
            <a:chExt cx="8517924" cy="2031325"/>
          </a:xfrm>
        </p:grpSpPr>
        <p:sp>
          <p:nvSpPr>
            <p:cNvPr id="10" name="Right Arrow 9">
              <a:extLst>
                <a:ext uri="{FF2B5EF4-FFF2-40B4-BE49-F238E27FC236}">
                  <a16:creationId xmlns:a16="http://schemas.microsoft.com/office/drawing/2014/main" id="{96F5FB0B-88D0-2201-75F2-ACAC941C259A}"/>
                </a:ext>
              </a:extLst>
            </p:cNvPr>
            <p:cNvSpPr/>
            <p:nvPr/>
          </p:nvSpPr>
          <p:spPr>
            <a:xfrm>
              <a:off x="3196281" y="2915755"/>
              <a:ext cx="2174789" cy="245911"/>
            </a:xfrm>
            <a:prstGeom prst="rightArrow">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25412D5-0B6E-ED93-2B26-165624F4EF3E}"/>
                </a:ext>
              </a:extLst>
            </p:cNvPr>
            <p:cNvSpPr txBox="1"/>
            <p:nvPr/>
          </p:nvSpPr>
          <p:spPr>
            <a:xfrm>
              <a:off x="5675870" y="2038128"/>
              <a:ext cx="6038335" cy="2031325"/>
            </a:xfrm>
            <a:prstGeom prst="rect">
              <a:avLst/>
            </a:prstGeom>
            <a:noFill/>
          </p:spPr>
          <p:txBody>
            <a:bodyPr wrap="square" rtlCol="0">
              <a:spAutoFit/>
            </a:bodyPr>
            <a:lstStyle/>
            <a:p>
              <a:pPr algn="l"/>
              <a:r>
                <a:rPr lang="en-US">
                  <a:solidFill>
                    <a:schemeClr val="tx1">
                      <a:lumMod val="75000"/>
                      <a:lumOff val="25000"/>
                    </a:schemeClr>
                  </a:solidFill>
                </a:rPr>
                <a:t>Field Manager Class and </a:t>
              </a:r>
              <a:r>
                <a:rPr lang="en-US" b="1">
                  <a:solidFill>
                    <a:schemeClr val="tx1">
                      <a:lumMod val="75000"/>
                      <a:lumOff val="25000"/>
                    </a:schemeClr>
                  </a:solidFill>
                </a:rPr>
                <a:t>Field Objects</a:t>
              </a:r>
            </a:p>
            <a:p>
              <a:pPr marL="285750" indent="-285750" algn="l">
                <a:buFont typeface="Arial" panose="020B0604020202020204" pitchFamily="34" charset="0"/>
                <a:buChar char="•"/>
              </a:pPr>
              <a:r>
                <a:rPr lang="en-US" b="1">
                  <a:solidFill>
                    <a:schemeClr val="tx1">
                      <a:lumMod val="75000"/>
                      <a:lumOff val="25000"/>
                    </a:schemeClr>
                  </a:solidFill>
                </a:rPr>
                <a:t>All persistent variables</a:t>
              </a:r>
              <a:r>
                <a:rPr lang="en-US">
                  <a:solidFill>
                    <a:schemeClr val="tx1">
                      <a:lumMod val="75000"/>
                      <a:lumOff val="25000"/>
                    </a:schemeClr>
                  </a:solidFill>
                </a:rPr>
                <a:t> are instances of a field object</a:t>
              </a:r>
            </a:p>
            <a:p>
              <a:pPr marL="285750" indent="-285750" algn="l">
                <a:buFont typeface="Arial" panose="020B0604020202020204" pitchFamily="34" charset="0"/>
                <a:buChar char="•"/>
              </a:pPr>
              <a:r>
                <a:rPr lang="en-US">
                  <a:solidFill>
                    <a:schemeClr val="tx1">
                      <a:lumMod val="75000"/>
                      <a:lumOff val="25000"/>
                    </a:schemeClr>
                  </a:solidFill>
                </a:rPr>
                <a:t>All fields managed by </a:t>
              </a:r>
              <a:r>
                <a:rPr lang="en-US" b="1">
                  <a:solidFill>
                    <a:schemeClr val="tx1">
                      <a:lumMod val="75000"/>
                      <a:lumOff val="25000"/>
                    </a:schemeClr>
                  </a:solidFill>
                </a:rPr>
                <a:t>a single Field Manager</a:t>
              </a:r>
            </a:p>
            <a:p>
              <a:pPr marL="285750" indent="-285750" algn="l">
                <a:buFont typeface="Arial" panose="020B0604020202020204" pitchFamily="34" charset="0"/>
                <a:buChar char="•"/>
              </a:pPr>
              <a:r>
                <a:rPr lang="en-US">
                  <a:solidFill>
                    <a:schemeClr val="tx1">
                      <a:lumMod val="75000"/>
                      <a:lumOff val="25000"/>
                    </a:schemeClr>
                  </a:solidFill>
                </a:rPr>
                <a:t>Simplifies operations on fields, e.g.</a:t>
              </a:r>
            </a:p>
            <a:p>
              <a:pPr marL="742950" lvl="1" indent="-285750">
                <a:buFont typeface="Arial" panose="020B0604020202020204" pitchFamily="34" charset="0"/>
                <a:buChar char="•"/>
              </a:pPr>
              <a:r>
                <a:rPr lang="en-US">
                  <a:solidFill>
                    <a:schemeClr val="tx1">
                      <a:lumMod val="75000"/>
                      <a:lumOff val="25000"/>
                    </a:schemeClr>
                  </a:solidFill>
                </a:rPr>
                <a:t>Remapping to different grids</a:t>
              </a:r>
            </a:p>
            <a:p>
              <a:pPr marL="742950" lvl="1" indent="-285750">
                <a:buFont typeface="Arial" panose="020B0604020202020204" pitchFamily="34" charset="0"/>
                <a:buChar char="•"/>
              </a:pPr>
              <a:r>
                <a:rPr lang="en-US">
                  <a:solidFill>
                    <a:schemeClr val="tx1">
                      <a:lumMod val="75000"/>
                      <a:lumOff val="25000"/>
                    </a:schemeClr>
                  </a:solidFill>
                </a:rPr>
                <a:t>Adding new fields</a:t>
              </a:r>
            </a:p>
            <a:p>
              <a:pPr marL="742950" lvl="1" indent="-285750">
                <a:buFont typeface="Arial" panose="020B0604020202020204" pitchFamily="34" charset="0"/>
                <a:buChar char="•"/>
              </a:pPr>
              <a:r>
                <a:rPr lang="en-US">
                  <a:solidFill>
                    <a:schemeClr val="tx1">
                      <a:lumMod val="75000"/>
                      <a:lumOff val="25000"/>
                    </a:schemeClr>
                  </a:solidFill>
                </a:rPr>
                <a:t>Storing field metadata</a:t>
              </a:r>
            </a:p>
          </p:txBody>
        </p:sp>
      </p:grpSp>
    </p:spTree>
    <p:extLst>
      <p:ext uri="{BB962C8B-B14F-4D97-AF65-F5344CB8AC3E}">
        <p14:creationId xmlns:p14="http://schemas.microsoft.com/office/powerpoint/2010/main" val="210397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0043B1E-B216-7C2C-125C-91082CDEC563}"/>
              </a:ext>
            </a:extLst>
          </p:cNvPr>
          <p:cNvSpPr>
            <a:spLocks noGrp="1"/>
          </p:cNvSpPr>
          <p:nvPr>
            <p:ph sz="half" idx="2"/>
          </p:nvPr>
        </p:nvSpPr>
        <p:spPr>
          <a:xfrm>
            <a:off x="461319" y="1170636"/>
            <a:ext cx="11154543" cy="4282438"/>
          </a:xfrm>
        </p:spPr>
        <p:txBody>
          <a:bodyPr>
            <a:normAutofit/>
          </a:bodyPr>
          <a:lstStyle/>
          <a:p>
            <a:pPr marL="0" indent="0" algn="ctr">
              <a:buNone/>
            </a:pPr>
            <a:r>
              <a:rPr lang="en-US" sz="3600"/>
              <a:t>What is a Field?</a:t>
            </a:r>
          </a:p>
          <a:p>
            <a:r>
              <a:rPr lang="en-US"/>
              <a:t>Stores everything the atmosphere model needs to know about a global variable.</a:t>
            </a:r>
          </a:p>
          <a:p>
            <a:r>
              <a:rPr lang="en-US"/>
              <a:t>As an object allows SCREAM to define universal operations for all fields,</a:t>
            </a:r>
          </a:p>
          <a:p>
            <a:pPr lvl="1"/>
            <a:r>
              <a:rPr lang="en-US"/>
              <a:t>E.g. remapping, arithmetic operations, cloning, property checking, timestep management …</a:t>
            </a:r>
          </a:p>
        </p:txBody>
      </p:sp>
      <p:sp>
        <p:nvSpPr>
          <p:cNvPr id="5" name="Slide Number Placeholder 4">
            <a:extLst>
              <a:ext uri="{FF2B5EF4-FFF2-40B4-BE49-F238E27FC236}">
                <a16:creationId xmlns:a16="http://schemas.microsoft.com/office/drawing/2014/main" id="{D631E7C5-C0B4-A1F4-BAFD-4694BA1C1E25}"/>
              </a:ext>
            </a:extLst>
          </p:cNvPr>
          <p:cNvSpPr>
            <a:spLocks noGrp="1"/>
          </p:cNvSpPr>
          <p:nvPr>
            <p:ph type="sldNum" sz="quarter" idx="12"/>
          </p:nvPr>
        </p:nvSpPr>
        <p:spPr/>
        <p:txBody>
          <a:bodyPr/>
          <a:lstStyle/>
          <a:p>
            <a:fld id="{6078145F-DD4D-194F-AAD8-F6593843D0CB}" type="slidenum">
              <a:rPr lang="en-US" smtClean="0"/>
              <a:t>6</a:t>
            </a:fld>
            <a:endParaRPr lang="en-US"/>
          </a:p>
        </p:txBody>
      </p:sp>
      <p:grpSp>
        <p:nvGrpSpPr>
          <p:cNvPr id="12" name="Group 11">
            <a:extLst>
              <a:ext uri="{FF2B5EF4-FFF2-40B4-BE49-F238E27FC236}">
                <a16:creationId xmlns:a16="http://schemas.microsoft.com/office/drawing/2014/main" id="{AC2050F6-5C1A-20C7-9896-92ED194D52A3}"/>
              </a:ext>
            </a:extLst>
          </p:cNvPr>
          <p:cNvGrpSpPr/>
          <p:nvPr/>
        </p:nvGrpSpPr>
        <p:grpSpPr>
          <a:xfrm>
            <a:off x="2672382" y="3429000"/>
            <a:ext cx="7054721" cy="3431616"/>
            <a:chOff x="4451478" y="1721707"/>
            <a:chExt cx="7054721" cy="3431616"/>
          </a:xfrm>
        </p:grpSpPr>
        <p:sp>
          <p:nvSpPr>
            <p:cNvPr id="8" name="Rounded Rectangle 7">
              <a:extLst>
                <a:ext uri="{FF2B5EF4-FFF2-40B4-BE49-F238E27FC236}">
                  <a16:creationId xmlns:a16="http://schemas.microsoft.com/office/drawing/2014/main" id="{96634475-E8E5-E67A-ED1C-78E49A2FACF7}"/>
                </a:ext>
              </a:extLst>
            </p:cNvPr>
            <p:cNvSpPr/>
            <p:nvPr/>
          </p:nvSpPr>
          <p:spPr>
            <a:xfrm>
              <a:off x="4451478" y="1721707"/>
              <a:ext cx="7054721" cy="3162397"/>
            </a:xfrm>
            <a:prstGeom prst="round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598CB84-7032-695E-1D06-D7CDEBDEEE11}"/>
                </a:ext>
              </a:extLst>
            </p:cNvPr>
            <p:cNvSpPr txBox="1"/>
            <p:nvPr/>
          </p:nvSpPr>
          <p:spPr>
            <a:xfrm>
              <a:off x="4619259" y="1837038"/>
              <a:ext cx="6734541" cy="2862322"/>
            </a:xfrm>
            <a:prstGeom prst="rect">
              <a:avLst/>
            </a:prstGeom>
            <a:noFill/>
          </p:spPr>
          <p:txBody>
            <a:bodyPr wrap="square" rtlCol="0">
              <a:spAutoFit/>
            </a:bodyPr>
            <a:lstStyle/>
            <a:p>
              <a:pPr algn="l"/>
              <a:r>
                <a:rPr lang="en-US">
                  <a:solidFill>
                    <a:srgbClr val="FFFF00"/>
                  </a:solidFill>
                </a:rPr>
                <a:t>&gt; Name: </a:t>
              </a:r>
              <a:r>
                <a:rPr lang="en-US" err="1">
                  <a:solidFill>
                    <a:srgbClr val="FFFF00"/>
                  </a:solidFill>
                </a:rPr>
                <a:t>T_mid</a:t>
              </a:r>
              <a:endParaRPr lang="en-US">
                <a:solidFill>
                  <a:srgbClr val="FFFF00"/>
                </a:solidFill>
              </a:endParaRPr>
            </a:p>
            <a:p>
              <a:pPr algn="l"/>
              <a:r>
                <a:rPr lang="en-US">
                  <a:solidFill>
                    <a:srgbClr val="FFFF00"/>
                  </a:solidFill>
                </a:rPr>
                <a:t>&gt; Units: K</a:t>
              </a:r>
            </a:p>
            <a:p>
              <a:pPr algn="l"/>
              <a:r>
                <a:rPr lang="en-US">
                  <a:solidFill>
                    <a:srgbClr val="FFFF00"/>
                  </a:solidFill>
                </a:rPr>
                <a:t>&gt; Layout: (columns, levels)</a:t>
              </a:r>
            </a:p>
            <a:p>
              <a:pPr algn="l"/>
              <a:r>
                <a:rPr lang="en-US">
                  <a:solidFill>
                    <a:srgbClr val="FFFF00"/>
                  </a:solidFill>
                </a:rPr>
                <a:t>&gt; Grid: Physics PG2</a:t>
              </a:r>
            </a:p>
            <a:p>
              <a:pPr algn="l"/>
              <a:r>
                <a:rPr lang="en-US">
                  <a:solidFill>
                    <a:srgbClr val="FFFF00"/>
                  </a:solidFill>
                </a:rPr>
                <a:t>&gt; Datatype: Real</a:t>
              </a:r>
            </a:p>
            <a:p>
              <a:pPr algn="l"/>
              <a:r>
                <a:rPr lang="en-US">
                  <a:solidFill>
                    <a:srgbClr val="FFFF00"/>
                  </a:solidFill>
                </a:rPr>
                <a:t>&gt; Timestamp: TS{2024,11,4,8,30,0}</a:t>
              </a:r>
            </a:p>
            <a:p>
              <a:pPr algn="l"/>
              <a:r>
                <a:rPr lang="en-US">
                  <a:solidFill>
                    <a:srgbClr val="FFFF00"/>
                  </a:solidFill>
                </a:rPr>
                <a:t>&gt; Data Pointer: 6efgkh38sahdlgis0372</a:t>
              </a:r>
            </a:p>
            <a:p>
              <a:pPr algn="l"/>
              <a:r>
                <a:rPr lang="en-US">
                  <a:solidFill>
                    <a:srgbClr val="FFFF00"/>
                  </a:solidFill>
                </a:rPr>
                <a:t>&gt; Providers: HOMME, SHOC, P3, RRTMGP, Surface-Coupling</a:t>
              </a:r>
            </a:p>
            <a:p>
              <a:pPr algn="l"/>
              <a:r>
                <a:rPr lang="en-US">
                  <a:solidFill>
                    <a:srgbClr val="FFFF00"/>
                  </a:solidFill>
                </a:rPr>
                <a:t>&gt; Customers: HOMME, SHOC, P3, RRTMGP, Surface-Coupling</a:t>
              </a:r>
              <a:endParaRPr lang="en-US"/>
            </a:p>
            <a:p>
              <a:pPr algn="l"/>
              <a:r>
                <a:rPr lang="en-US">
                  <a:solidFill>
                    <a:srgbClr val="FFFF00"/>
                  </a:solidFill>
                </a:rPr>
                <a:t>&gt; Extra Metadata: [Mask, Foo, Bar, …]</a:t>
              </a:r>
            </a:p>
          </p:txBody>
        </p:sp>
        <p:sp>
          <p:nvSpPr>
            <p:cNvPr id="10" name="TextBox 9">
              <a:extLst>
                <a:ext uri="{FF2B5EF4-FFF2-40B4-BE49-F238E27FC236}">
                  <a16:creationId xmlns:a16="http://schemas.microsoft.com/office/drawing/2014/main" id="{FED06582-78D8-90E2-9DCF-FE26ED63AF11}"/>
                </a:ext>
              </a:extLst>
            </p:cNvPr>
            <p:cNvSpPr txBox="1"/>
            <p:nvPr/>
          </p:nvSpPr>
          <p:spPr>
            <a:xfrm>
              <a:off x="10015533" y="4845546"/>
              <a:ext cx="1470018" cy="307777"/>
            </a:xfrm>
            <a:prstGeom prst="rect">
              <a:avLst/>
            </a:prstGeom>
            <a:noFill/>
          </p:spPr>
          <p:txBody>
            <a:bodyPr wrap="none" rtlCol="0">
              <a:spAutoFit/>
            </a:bodyPr>
            <a:lstStyle/>
            <a:p>
              <a:pPr algn="l"/>
              <a:r>
                <a:rPr lang="en-US" sz="1400">
                  <a:solidFill>
                    <a:schemeClr val="tx1">
                      <a:lumMod val="75000"/>
                      <a:lumOff val="25000"/>
                    </a:schemeClr>
                  </a:solidFill>
                </a:rPr>
                <a:t>* Artist depiction</a:t>
              </a:r>
            </a:p>
          </p:txBody>
        </p:sp>
      </p:grpSp>
    </p:spTree>
    <p:extLst>
      <p:ext uri="{BB962C8B-B14F-4D97-AF65-F5344CB8AC3E}">
        <p14:creationId xmlns:p14="http://schemas.microsoft.com/office/powerpoint/2010/main" val="2633852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818F1-5B51-86F2-D6AF-E835E297EEC2}"/>
              </a:ext>
            </a:extLst>
          </p:cNvPr>
          <p:cNvSpPr>
            <a:spLocks noGrp="1"/>
          </p:cNvSpPr>
          <p:nvPr>
            <p:ph type="title"/>
          </p:nvPr>
        </p:nvSpPr>
        <p:spPr/>
        <p:txBody>
          <a:bodyPr/>
          <a:lstStyle/>
          <a:p>
            <a:r>
              <a:rPr lang="en-US"/>
              <a:t>The new </a:t>
            </a:r>
            <a:r>
              <a:rPr lang="en-US" err="1"/>
              <a:t>EAMxx</a:t>
            </a:r>
            <a:r>
              <a:rPr lang="en-US"/>
              <a:t> paradigm</a:t>
            </a:r>
          </a:p>
        </p:txBody>
      </p:sp>
      <p:sp>
        <p:nvSpPr>
          <p:cNvPr id="4" name="Slide Number Placeholder 3">
            <a:extLst>
              <a:ext uri="{FF2B5EF4-FFF2-40B4-BE49-F238E27FC236}">
                <a16:creationId xmlns:a16="http://schemas.microsoft.com/office/drawing/2014/main" id="{F2EB3786-0815-1551-F1BF-337D140D8D6D}"/>
              </a:ext>
            </a:extLst>
          </p:cNvPr>
          <p:cNvSpPr>
            <a:spLocks noGrp="1"/>
          </p:cNvSpPr>
          <p:nvPr>
            <p:ph type="sldNum" sz="quarter" idx="12"/>
          </p:nvPr>
        </p:nvSpPr>
        <p:spPr/>
        <p:txBody>
          <a:bodyPr/>
          <a:lstStyle/>
          <a:p>
            <a:fld id="{6C4A013E-7DF4-F448-89A0-7823B4BD1481}" type="slidenum">
              <a:rPr lang="en-US" smtClean="0"/>
              <a:t>7</a:t>
            </a:fld>
            <a:endParaRPr lang="en-US"/>
          </a:p>
        </p:txBody>
      </p:sp>
      <p:sp>
        <p:nvSpPr>
          <p:cNvPr id="8" name="TextBox 7">
            <a:extLst>
              <a:ext uri="{FF2B5EF4-FFF2-40B4-BE49-F238E27FC236}">
                <a16:creationId xmlns:a16="http://schemas.microsoft.com/office/drawing/2014/main" id="{0BA1C6D2-C9B6-5F9C-0C66-68C4AF27934E}"/>
              </a:ext>
            </a:extLst>
          </p:cNvPr>
          <p:cNvSpPr txBox="1"/>
          <p:nvPr/>
        </p:nvSpPr>
        <p:spPr>
          <a:xfrm>
            <a:off x="741405" y="2069215"/>
            <a:ext cx="2685536" cy="1938992"/>
          </a:xfrm>
          <a:prstGeom prst="rect">
            <a:avLst/>
          </a:prstGeom>
          <a:solidFill>
            <a:schemeClr val="accent6">
              <a:lumMod val="20000"/>
              <a:lumOff val="80000"/>
            </a:schemeClr>
          </a:solidFill>
        </p:spPr>
        <p:txBody>
          <a:bodyPr wrap="square" rtlCol="0">
            <a:spAutoFit/>
          </a:bodyPr>
          <a:lstStyle/>
          <a:p>
            <a:pPr algn="ctr"/>
            <a:r>
              <a:rPr lang="en-US" sz="2400" err="1">
                <a:solidFill>
                  <a:schemeClr val="tx1">
                    <a:lumMod val="75000"/>
                    <a:lumOff val="25000"/>
                  </a:schemeClr>
                </a:solidFill>
              </a:rPr>
              <a:t>phys_state</a:t>
            </a:r>
            <a:endParaRPr lang="en-US" sz="2400">
              <a:solidFill>
                <a:schemeClr val="tx1">
                  <a:lumMod val="75000"/>
                  <a:lumOff val="25000"/>
                </a:schemeClr>
              </a:solidFill>
            </a:endParaRPr>
          </a:p>
          <a:p>
            <a:pPr algn="ctr"/>
            <a:r>
              <a:rPr lang="en-US" sz="2400" err="1">
                <a:solidFill>
                  <a:schemeClr val="tx1">
                    <a:lumMod val="75000"/>
                    <a:lumOff val="25000"/>
                  </a:schemeClr>
                </a:solidFill>
              </a:rPr>
              <a:t>phys_tend</a:t>
            </a:r>
            <a:endParaRPr lang="en-US" sz="2400">
              <a:solidFill>
                <a:schemeClr val="tx1">
                  <a:lumMod val="75000"/>
                  <a:lumOff val="25000"/>
                </a:schemeClr>
              </a:solidFill>
            </a:endParaRPr>
          </a:p>
          <a:p>
            <a:pPr algn="ctr"/>
            <a:r>
              <a:rPr lang="en-US" sz="2400" err="1">
                <a:solidFill>
                  <a:schemeClr val="tx1">
                    <a:lumMod val="75000"/>
                    <a:lumOff val="25000"/>
                  </a:schemeClr>
                </a:solidFill>
              </a:rPr>
              <a:t>dyn_state</a:t>
            </a:r>
            <a:endParaRPr lang="en-US" sz="2400">
              <a:solidFill>
                <a:schemeClr val="tx1">
                  <a:lumMod val="75000"/>
                  <a:lumOff val="25000"/>
                </a:schemeClr>
              </a:solidFill>
            </a:endParaRPr>
          </a:p>
          <a:p>
            <a:pPr algn="ctr"/>
            <a:r>
              <a:rPr lang="en-US" sz="2400">
                <a:solidFill>
                  <a:schemeClr val="tx1">
                    <a:lumMod val="75000"/>
                    <a:lumOff val="25000"/>
                  </a:schemeClr>
                </a:solidFill>
              </a:rPr>
              <a:t>PBUF</a:t>
            </a:r>
          </a:p>
          <a:p>
            <a:pPr algn="ctr"/>
            <a:r>
              <a:rPr lang="en-US" sz="2400" err="1">
                <a:solidFill>
                  <a:schemeClr val="tx1">
                    <a:lumMod val="75000"/>
                    <a:lumOff val="25000"/>
                  </a:schemeClr>
                </a:solidFill>
              </a:rPr>
              <a:t>cam_in</a:t>
            </a:r>
            <a:r>
              <a:rPr lang="en-US" sz="2400">
                <a:solidFill>
                  <a:schemeClr val="tx1">
                    <a:lumMod val="75000"/>
                    <a:lumOff val="25000"/>
                  </a:schemeClr>
                </a:solidFill>
              </a:rPr>
              <a:t>/out</a:t>
            </a:r>
          </a:p>
        </p:txBody>
      </p:sp>
      <p:sp>
        <p:nvSpPr>
          <p:cNvPr id="9" name="TextBox 8">
            <a:extLst>
              <a:ext uri="{FF2B5EF4-FFF2-40B4-BE49-F238E27FC236}">
                <a16:creationId xmlns:a16="http://schemas.microsoft.com/office/drawing/2014/main" id="{08CAA9D0-9972-510D-634A-8CCC1E86B9F5}"/>
              </a:ext>
            </a:extLst>
          </p:cNvPr>
          <p:cNvSpPr txBox="1"/>
          <p:nvPr/>
        </p:nvSpPr>
        <p:spPr>
          <a:xfrm>
            <a:off x="741405" y="4507176"/>
            <a:ext cx="2685536" cy="1754326"/>
          </a:xfrm>
          <a:prstGeom prst="rect">
            <a:avLst/>
          </a:prstGeom>
          <a:solidFill>
            <a:schemeClr val="accent2">
              <a:lumMod val="20000"/>
              <a:lumOff val="80000"/>
            </a:schemeClr>
          </a:solidFill>
        </p:spPr>
        <p:txBody>
          <a:bodyPr wrap="square" rtlCol="0">
            <a:spAutoFit/>
          </a:bodyPr>
          <a:lstStyle/>
          <a:p>
            <a:pPr algn="ctr"/>
            <a:r>
              <a:rPr lang="en-US" err="1">
                <a:solidFill>
                  <a:schemeClr val="tx1">
                    <a:lumMod val="75000"/>
                    <a:lumOff val="25000"/>
                  </a:schemeClr>
                </a:solidFill>
              </a:rPr>
              <a:t>cam_init</a:t>
            </a:r>
            <a:endParaRPr lang="en-US">
              <a:solidFill>
                <a:schemeClr val="tx1">
                  <a:lumMod val="75000"/>
                  <a:lumOff val="25000"/>
                </a:schemeClr>
              </a:solidFill>
            </a:endParaRPr>
          </a:p>
          <a:p>
            <a:pPr algn="ctr"/>
            <a:r>
              <a:rPr lang="en-US" err="1">
                <a:solidFill>
                  <a:schemeClr val="tx1">
                    <a:lumMod val="75000"/>
                    <a:lumOff val="25000"/>
                  </a:schemeClr>
                </a:solidFill>
              </a:rPr>
              <a:t>phys_init</a:t>
            </a:r>
            <a:endParaRPr lang="en-US">
              <a:solidFill>
                <a:schemeClr val="tx1">
                  <a:lumMod val="75000"/>
                  <a:lumOff val="25000"/>
                </a:schemeClr>
              </a:solidFill>
            </a:endParaRPr>
          </a:p>
          <a:p>
            <a:pPr algn="ctr"/>
            <a:r>
              <a:rPr lang="en-US" err="1">
                <a:solidFill>
                  <a:schemeClr val="tx1">
                    <a:lumMod val="75000"/>
                    <a:lumOff val="25000"/>
                  </a:schemeClr>
                </a:solidFill>
              </a:rPr>
              <a:t>dyn</a:t>
            </a:r>
            <a:r>
              <a:rPr lang="en-US">
                <a:solidFill>
                  <a:schemeClr val="tx1">
                    <a:lumMod val="75000"/>
                    <a:lumOff val="25000"/>
                  </a:schemeClr>
                </a:solidFill>
              </a:rPr>
              <a:t>/</a:t>
            </a:r>
            <a:r>
              <a:rPr lang="en-US" err="1">
                <a:solidFill>
                  <a:schemeClr val="tx1">
                    <a:lumMod val="75000"/>
                    <a:lumOff val="25000"/>
                  </a:schemeClr>
                </a:solidFill>
              </a:rPr>
              <a:t>stepon_init</a:t>
            </a:r>
            <a:endParaRPr lang="en-US">
              <a:solidFill>
                <a:schemeClr val="tx1">
                  <a:lumMod val="75000"/>
                  <a:lumOff val="25000"/>
                </a:schemeClr>
              </a:solidFill>
            </a:endParaRPr>
          </a:p>
          <a:p>
            <a:pPr algn="ctr"/>
            <a:r>
              <a:rPr lang="en-US">
                <a:solidFill>
                  <a:schemeClr val="tx1">
                    <a:lumMod val="75000"/>
                    <a:lumOff val="25000"/>
                  </a:schemeClr>
                </a:solidFill>
              </a:rPr>
              <a:t>cam_run,1,2,3,4</a:t>
            </a:r>
          </a:p>
          <a:p>
            <a:pPr algn="ctr"/>
            <a:r>
              <a:rPr lang="en-US">
                <a:solidFill>
                  <a:schemeClr val="tx1">
                    <a:lumMod val="75000"/>
                    <a:lumOff val="25000"/>
                  </a:schemeClr>
                </a:solidFill>
              </a:rPr>
              <a:t>phys_run1,2</a:t>
            </a:r>
          </a:p>
          <a:p>
            <a:pPr algn="ctr"/>
            <a:r>
              <a:rPr lang="en-US">
                <a:solidFill>
                  <a:schemeClr val="tx1">
                    <a:lumMod val="75000"/>
                    <a:lumOff val="25000"/>
                  </a:schemeClr>
                </a:solidFill>
              </a:rPr>
              <a:t>stepon_run1,2,3</a:t>
            </a:r>
          </a:p>
        </p:txBody>
      </p:sp>
      <p:grpSp>
        <p:nvGrpSpPr>
          <p:cNvPr id="14" name="Group 13">
            <a:extLst>
              <a:ext uri="{FF2B5EF4-FFF2-40B4-BE49-F238E27FC236}">
                <a16:creationId xmlns:a16="http://schemas.microsoft.com/office/drawing/2014/main" id="{404962D0-08A5-10F9-6BD7-5B1A23B7D704}"/>
              </a:ext>
            </a:extLst>
          </p:cNvPr>
          <p:cNvGrpSpPr/>
          <p:nvPr/>
        </p:nvGrpSpPr>
        <p:grpSpPr>
          <a:xfrm>
            <a:off x="3196281" y="2038128"/>
            <a:ext cx="8517924" cy="2031325"/>
            <a:chOff x="3196281" y="2038128"/>
            <a:chExt cx="8517924" cy="2031325"/>
          </a:xfrm>
        </p:grpSpPr>
        <p:sp>
          <p:nvSpPr>
            <p:cNvPr id="10" name="Right Arrow 9">
              <a:extLst>
                <a:ext uri="{FF2B5EF4-FFF2-40B4-BE49-F238E27FC236}">
                  <a16:creationId xmlns:a16="http://schemas.microsoft.com/office/drawing/2014/main" id="{96F5FB0B-88D0-2201-75F2-ACAC941C259A}"/>
                </a:ext>
              </a:extLst>
            </p:cNvPr>
            <p:cNvSpPr/>
            <p:nvPr/>
          </p:nvSpPr>
          <p:spPr>
            <a:xfrm>
              <a:off x="3196281" y="2915755"/>
              <a:ext cx="2174789" cy="245911"/>
            </a:xfrm>
            <a:prstGeom prst="rightArrow">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25412D5-0B6E-ED93-2B26-165624F4EF3E}"/>
                </a:ext>
              </a:extLst>
            </p:cNvPr>
            <p:cNvSpPr txBox="1"/>
            <p:nvPr/>
          </p:nvSpPr>
          <p:spPr>
            <a:xfrm>
              <a:off x="5675870" y="2038128"/>
              <a:ext cx="6038335" cy="2031325"/>
            </a:xfrm>
            <a:prstGeom prst="rect">
              <a:avLst/>
            </a:prstGeom>
            <a:noFill/>
          </p:spPr>
          <p:txBody>
            <a:bodyPr wrap="square" rtlCol="0">
              <a:spAutoFit/>
            </a:bodyPr>
            <a:lstStyle/>
            <a:p>
              <a:pPr algn="l"/>
              <a:r>
                <a:rPr lang="en-US">
                  <a:solidFill>
                    <a:schemeClr val="bg2">
                      <a:lumMod val="75000"/>
                    </a:schemeClr>
                  </a:solidFill>
                </a:rPr>
                <a:t>Field Manager Class and </a:t>
              </a:r>
              <a:r>
                <a:rPr lang="en-US" b="1">
                  <a:solidFill>
                    <a:schemeClr val="bg2">
                      <a:lumMod val="75000"/>
                    </a:schemeClr>
                  </a:solidFill>
                </a:rPr>
                <a:t>Field Objects</a:t>
              </a:r>
            </a:p>
            <a:p>
              <a:pPr marL="285750" indent="-285750" algn="l">
                <a:buFont typeface="Arial" panose="020B0604020202020204" pitchFamily="34" charset="0"/>
                <a:buChar char="•"/>
              </a:pPr>
              <a:r>
                <a:rPr lang="en-US" b="1">
                  <a:solidFill>
                    <a:schemeClr val="bg2">
                      <a:lumMod val="75000"/>
                    </a:schemeClr>
                  </a:solidFill>
                </a:rPr>
                <a:t>All persistent variables</a:t>
              </a:r>
              <a:r>
                <a:rPr lang="en-US">
                  <a:solidFill>
                    <a:schemeClr val="bg2">
                      <a:lumMod val="75000"/>
                    </a:schemeClr>
                  </a:solidFill>
                </a:rPr>
                <a:t> are instances of a field object</a:t>
              </a:r>
            </a:p>
            <a:p>
              <a:pPr marL="285750" indent="-285750" algn="l">
                <a:buFont typeface="Arial" panose="020B0604020202020204" pitchFamily="34" charset="0"/>
                <a:buChar char="•"/>
              </a:pPr>
              <a:r>
                <a:rPr lang="en-US">
                  <a:solidFill>
                    <a:schemeClr val="bg2">
                      <a:lumMod val="75000"/>
                    </a:schemeClr>
                  </a:solidFill>
                </a:rPr>
                <a:t>All fields managed by </a:t>
              </a:r>
              <a:r>
                <a:rPr lang="en-US" b="1">
                  <a:solidFill>
                    <a:schemeClr val="bg2">
                      <a:lumMod val="75000"/>
                    </a:schemeClr>
                  </a:solidFill>
                </a:rPr>
                <a:t>a single Field Manager</a:t>
              </a:r>
            </a:p>
            <a:p>
              <a:pPr marL="285750" indent="-285750" algn="l">
                <a:buFont typeface="Arial" panose="020B0604020202020204" pitchFamily="34" charset="0"/>
                <a:buChar char="•"/>
              </a:pPr>
              <a:r>
                <a:rPr lang="en-US">
                  <a:solidFill>
                    <a:schemeClr val="bg2">
                      <a:lumMod val="75000"/>
                    </a:schemeClr>
                  </a:solidFill>
                </a:rPr>
                <a:t>Simplifies operations on fields, e.g.</a:t>
              </a:r>
            </a:p>
            <a:p>
              <a:pPr marL="742950" lvl="1" indent="-285750">
                <a:buFont typeface="Arial" panose="020B0604020202020204" pitchFamily="34" charset="0"/>
                <a:buChar char="•"/>
              </a:pPr>
              <a:r>
                <a:rPr lang="en-US">
                  <a:solidFill>
                    <a:schemeClr val="bg2">
                      <a:lumMod val="75000"/>
                    </a:schemeClr>
                  </a:solidFill>
                </a:rPr>
                <a:t>Remapping to different grids</a:t>
              </a:r>
            </a:p>
            <a:p>
              <a:pPr marL="742950" lvl="1" indent="-285750">
                <a:buFont typeface="Arial" panose="020B0604020202020204" pitchFamily="34" charset="0"/>
                <a:buChar char="•"/>
              </a:pPr>
              <a:r>
                <a:rPr lang="en-US">
                  <a:solidFill>
                    <a:schemeClr val="bg2">
                      <a:lumMod val="75000"/>
                    </a:schemeClr>
                  </a:solidFill>
                </a:rPr>
                <a:t>Adding new fields</a:t>
              </a:r>
            </a:p>
            <a:p>
              <a:pPr marL="742950" lvl="1" indent="-285750">
                <a:buFont typeface="Arial" panose="020B0604020202020204" pitchFamily="34" charset="0"/>
                <a:buChar char="•"/>
              </a:pPr>
              <a:r>
                <a:rPr lang="en-US">
                  <a:solidFill>
                    <a:schemeClr val="bg2">
                      <a:lumMod val="75000"/>
                    </a:schemeClr>
                  </a:solidFill>
                </a:rPr>
                <a:t>Storing field metadata</a:t>
              </a:r>
            </a:p>
          </p:txBody>
        </p:sp>
      </p:grpSp>
      <p:grpSp>
        <p:nvGrpSpPr>
          <p:cNvPr id="15" name="Group 14">
            <a:extLst>
              <a:ext uri="{FF2B5EF4-FFF2-40B4-BE49-F238E27FC236}">
                <a16:creationId xmlns:a16="http://schemas.microsoft.com/office/drawing/2014/main" id="{C5223670-487C-3581-12B1-2B8FCE2C6E1F}"/>
              </a:ext>
            </a:extLst>
          </p:cNvPr>
          <p:cNvGrpSpPr/>
          <p:nvPr/>
        </p:nvGrpSpPr>
        <p:grpSpPr>
          <a:xfrm>
            <a:off x="3196281" y="4374209"/>
            <a:ext cx="8517923" cy="2031325"/>
            <a:chOff x="3196281" y="4374209"/>
            <a:chExt cx="8517923" cy="2031325"/>
          </a:xfrm>
        </p:grpSpPr>
        <p:sp>
          <p:nvSpPr>
            <p:cNvPr id="12" name="Right Arrow 11">
              <a:extLst>
                <a:ext uri="{FF2B5EF4-FFF2-40B4-BE49-F238E27FC236}">
                  <a16:creationId xmlns:a16="http://schemas.microsoft.com/office/drawing/2014/main" id="{E2A10972-68AD-6813-D866-10E7F5CBCDFD}"/>
                </a:ext>
              </a:extLst>
            </p:cNvPr>
            <p:cNvSpPr/>
            <p:nvPr/>
          </p:nvSpPr>
          <p:spPr>
            <a:xfrm>
              <a:off x="3196281" y="5261384"/>
              <a:ext cx="2174789" cy="245911"/>
            </a:xfrm>
            <a:prstGeom prst="rightArrow">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31E094A-3A2D-B565-D41E-20A3B54B759D}"/>
                </a:ext>
              </a:extLst>
            </p:cNvPr>
            <p:cNvSpPr txBox="1"/>
            <p:nvPr/>
          </p:nvSpPr>
          <p:spPr>
            <a:xfrm>
              <a:off x="5675869" y="4374209"/>
              <a:ext cx="6038335" cy="2031325"/>
            </a:xfrm>
            <a:prstGeom prst="rect">
              <a:avLst/>
            </a:prstGeom>
            <a:noFill/>
          </p:spPr>
          <p:txBody>
            <a:bodyPr wrap="square" rtlCol="0">
              <a:spAutoFit/>
            </a:bodyPr>
            <a:lstStyle/>
            <a:p>
              <a:pPr algn="l"/>
              <a:r>
                <a:rPr lang="en-US">
                  <a:solidFill>
                    <a:schemeClr val="tx1">
                      <a:lumMod val="75000"/>
                      <a:lumOff val="25000"/>
                    </a:schemeClr>
                  </a:solidFill>
                </a:rPr>
                <a:t>Atmosphere Driver Class and Atmosphere Process Objects</a:t>
              </a:r>
            </a:p>
            <a:p>
              <a:pPr marL="285750" indent="-285750" algn="l">
                <a:buFont typeface="Arial" panose="020B0604020202020204" pitchFamily="34" charset="0"/>
                <a:buChar char="•"/>
              </a:pPr>
              <a:r>
                <a:rPr lang="en-US">
                  <a:solidFill>
                    <a:schemeClr val="tx1">
                      <a:lumMod val="75000"/>
                      <a:lumOff val="25000"/>
                    </a:schemeClr>
                  </a:solidFill>
                </a:rPr>
                <a:t>Every process (</a:t>
              </a:r>
              <a:r>
                <a:rPr lang="en-US" b="1">
                  <a:solidFill>
                    <a:schemeClr val="tx1">
                      <a:lumMod val="75000"/>
                      <a:lumOff val="25000"/>
                    </a:schemeClr>
                  </a:solidFill>
                </a:rPr>
                <a:t>physics and dynamics</a:t>
              </a:r>
              <a:r>
                <a:rPr lang="en-US">
                  <a:solidFill>
                    <a:schemeClr val="tx1">
                      <a:lumMod val="75000"/>
                      <a:lumOff val="25000"/>
                    </a:schemeClr>
                  </a:solidFill>
                </a:rPr>
                <a:t>) is an instance of an AP object.</a:t>
              </a:r>
            </a:p>
            <a:p>
              <a:pPr marL="285750" indent="-285750" algn="l">
                <a:buFont typeface="Arial" panose="020B0604020202020204" pitchFamily="34" charset="0"/>
                <a:buChar char="•"/>
              </a:pPr>
              <a:r>
                <a:rPr lang="en-US" b="1">
                  <a:solidFill>
                    <a:schemeClr val="tx1">
                      <a:lumMod val="75000"/>
                      <a:lumOff val="25000"/>
                    </a:schemeClr>
                  </a:solidFill>
                </a:rPr>
                <a:t>Atmosphere Driver manages all AP’s</a:t>
              </a:r>
              <a:r>
                <a:rPr lang="en-US">
                  <a:solidFill>
                    <a:schemeClr val="tx1">
                      <a:lumMod val="75000"/>
                      <a:lumOff val="25000"/>
                    </a:schemeClr>
                  </a:solidFill>
                </a:rPr>
                <a:t>, including call sequence order, </a:t>
              </a:r>
              <a:r>
                <a:rPr lang="en-US" err="1">
                  <a:solidFill>
                    <a:schemeClr val="tx1">
                      <a:lumMod val="75000"/>
                      <a:lumOff val="25000"/>
                    </a:schemeClr>
                  </a:solidFill>
                </a:rPr>
                <a:t>subcycling</a:t>
              </a:r>
              <a:r>
                <a:rPr lang="en-US">
                  <a:solidFill>
                    <a:schemeClr val="tx1">
                      <a:lumMod val="75000"/>
                      <a:lumOff val="25000"/>
                    </a:schemeClr>
                  </a:solidFill>
                </a:rPr>
                <a:t>, grids, IO</a:t>
              </a:r>
            </a:p>
            <a:p>
              <a:pPr marL="285750" indent="-285750" algn="l">
                <a:buFont typeface="Arial" panose="020B0604020202020204" pitchFamily="34" charset="0"/>
                <a:buChar char="•"/>
              </a:pPr>
              <a:r>
                <a:rPr lang="en-US">
                  <a:solidFill>
                    <a:schemeClr val="tx1">
                      <a:lumMod val="75000"/>
                      <a:lumOff val="25000"/>
                    </a:schemeClr>
                  </a:solidFill>
                </a:rPr>
                <a:t>Able to handle </a:t>
              </a:r>
              <a:r>
                <a:rPr lang="en-US" b="1">
                  <a:solidFill>
                    <a:schemeClr val="tx1">
                      <a:lumMod val="75000"/>
                      <a:lumOff val="25000"/>
                    </a:schemeClr>
                  </a:solidFill>
                </a:rPr>
                <a:t>many runtime configurations</a:t>
              </a:r>
              <a:r>
                <a:rPr lang="en-US">
                  <a:solidFill>
                    <a:schemeClr val="tx1">
                      <a:lumMod val="75000"/>
                      <a:lumOff val="25000"/>
                    </a:schemeClr>
                  </a:solidFill>
                </a:rPr>
                <a:t>.</a:t>
              </a:r>
            </a:p>
          </p:txBody>
        </p:sp>
      </p:grpSp>
    </p:spTree>
    <p:extLst>
      <p:ext uri="{BB962C8B-B14F-4D97-AF65-F5344CB8AC3E}">
        <p14:creationId xmlns:p14="http://schemas.microsoft.com/office/powerpoint/2010/main" val="299068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0043B1E-B216-7C2C-125C-91082CDEC563}"/>
              </a:ext>
            </a:extLst>
          </p:cNvPr>
          <p:cNvSpPr>
            <a:spLocks noGrp="1"/>
          </p:cNvSpPr>
          <p:nvPr>
            <p:ph sz="half" idx="2"/>
          </p:nvPr>
        </p:nvSpPr>
        <p:spPr>
          <a:xfrm>
            <a:off x="783624" y="1170636"/>
            <a:ext cx="10832238" cy="4282438"/>
          </a:xfrm>
        </p:spPr>
        <p:txBody>
          <a:bodyPr>
            <a:normAutofit/>
          </a:bodyPr>
          <a:lstStyle/>
          <a:p>
            <a:pPr marL="0" indent="0" algn="ctr">
              <a:buNone/>
            </a:pPr>
            <a:r>
              <a:rPr lang="en-US" sz="3600"/>
              <a:t>What is an Atmosphere Process?</a:t>
            </a:r>
          </a:p>
          <a:p>
            <a:r>
              <a:rPr lang="en-US"/>
              <a:t>An interface to the dynamics or an atmosphere parameterization.</a:t>
            </a:r>
          </a:p>
          <a:p>
            <a:r>
              <a:rPr lang="en-US" err="1"/>
              <a:t>EAMxx</a:t>
            </a:r>
            <a:r>
              <a:rPr lang="en-US"/>
              <a:t> supports universal operations on atmosphere processes:</a:t>
            </a:r>
          </a:p>
          <a:p>
            <a:pPr lvl="1"/>
            <a:r>
              <a:rPr lang="en-US"/>
              <a:t>Unit testing, </a:t>
            </a:r>
            <a:r>
              <a:rPr lang="en-US" err="1"/>
              <a:t>subcycling</a:t>
            </a:r>
            <a:r>
              <a:rPr lang="en-US"/>
              <a:t>, backing out tendencies, log </a:t>
            </a:r>
            <a:r>
              <a:rPr lang="en-US" err="1"/>
              <a:t>msgs</a:t>
            </a:r>
            <a:r>
              <a:rPr lang="en-US"/>
              <a:t>, performance timing, …</a:t>
            </a:r>
          </a:p>
          <a:p>
            <a:r>
              <a:rPr lang="en-US"/>
              <a:t>Has a defined initialization, run and finalization. </a:t>
            </a:r>
          </a:p>
        </p:txBody>
      </p:sp>
      <p:sp>
        <p:nvSpPr>
          <p:cNvPr id="5" name="Slide Number Placeholder 4">
            <a:extLst>
              <a:ext uri="{FF2B5EF4-FFF2-40B4-BE49-F238E27FC236}">
                <a16:creationId xmlns:a16="http://schemas.microsoft.com/office/drawing/2014/main" id="{D631E7C5-C0B4-A1F4-BAFD-4694BA1C1E25}"/>
              </a:ext>
            </a:extLst>
          </p:cNvPr>
          <p:cNvSpPr>
            <a:spLocks noGrp="1"/>
          </p:cNvSpPr>
          <p:nvPr>
            <p:ph type="sldNum" sz="quarter" idx="12"/>
          </p:nvPr>
        </p:nvSpPr>
        <p:spPr/>
        <p:txBody>
          <a:bodyPr/>
          <a:lstStyle/>
          <a:p>
            <a:fld id="{6078145F-DD4D-194F-AAD8-F6593843D0CB}" type="slidenum">
              <a:rPr lang="en-US" smtClean="0"/>
              <a:t>8</a:t>
            </a:fld>
            <a:endParaRPr lang="en-US"/>
          </a:p>
        </p:txBody>
      </p:sp>
      <p:grpSp>
        <p:nvGrpSpPr>
          <p:cNvPr id="12" name="Group 11">
            <a:extLst>
              <a:ext uri="{FF2B5EF4-FFF2-40B4-BE49-F238E27FC236}">
                <a16:creationId xmlns:a16="http://schemas.microsoft.com/office/drawing/2014/main" id="{AC2050F6-5C1A-20C7-9896-92ED194D52A3}"/>
              </a:ext>
            </a:extLst>
          </p:cNvPr>
          <p:cNvGrpSpPr/>
          <p:nvPr/>
        </p:nvGrpSpPr>
        <p:grpSpPr>
          <a:xfrm>
            <a:off x="2672382" y="3576305"/>
            <a:ext cx="7054721" cy="3194354"/>
            <a:chOff x="4472127" y="1721707"/>
            <a:chExt cx="7054721" cy="3194354"/>
          </a:xfrm>
        </p:grpSpPr>
        <p:sp>
          <p:nvSpPr>
            <p:cNvPr id="8" name="Rounded Rectangle 7">
              <a:extLst>
                <a:ext uri="{FF2B5EF4-FFF2-40B4-BE49-F238E27FC236}">
                  <a16:creationId xmlns:a16="http://schemas.microsoft.com/office/drawing/2014/main" id="{96634475-E8E5-E67A-ED1C-78E49A2FACF7}"/>
                </a:ext>
              </a:extLst>
            </p:cNvPr>
            <p:cNvSpPr/>
            <p:nvPr/>
          </p:nvSpPr>
          <p:spPr>
            <a:xfrm>
              <a:off x="4472127" y="1721707"/>
              <a:ext cx="7054721" cy="2886577"/>
            </a:xfrm>
            <a:prstGeom prst="round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598CB84-7032-695E-1D06-D7CDEBDEEE11}"/>
                </a:ext>
              </a:extLst>
            </p:cNvPr>
            <p:cNvSpPr txBox="1"/>
            <p:nvPr/>
          </p:nvSpPr>
          <p:spPr>
            <a:xfrm>
              <a:off x="4619259" y="1837038"/>
              <a:ext cx="6734541" cy="2585323"/>
            </a:xfrm>
            <a:prstGeom prst="rect">
              <a:avLst/>
            </a:prstGeom>
            <a:noFill/>
          </p:spPr>
          <p:txBody>
            <a:bodyPr wrap="square" rtlCol="0">
              <a:spAutoFit/>
            </a:bodyPr>
            <a:lstStyle/>
            <a:p>
              <a:pPr algn="l"/>
              <a:r>
                <a:rPr lang="en-US">
                  <a:solidFill>
                    <a:srgbClr val="FFFF00"/>
                  </a:solidFill>
                </a:rPr>
                <a:t>&gt; Name: SHOC</a:t>
              </a:r>
            </a:p>
            <a:p>
              <a:pPr algn="l"/>
              <a:r>
                <a:rPr lang="en-US">
                  <a:solidFill>
                    <a:srgbClr val="FFFF00"/>
                  </a:solidFill>
                </a:rPr>
                <a:t>&gt; Type: Physics</a:t>
              </a:r>
            </a:p>
            <a:p>
              <a:pPr algn="l"/>
              <a:r>
                <a:rPr lang="en-US">
                  <a:solidFill>
                    <a:srgbClr val="FFFF00"/>
                  </a:solidFill>
                </a:rPr>
                <a:t>&gt; Grid: Physics PG2</a:t>
              </a:r>
            </a:p>
            <a:p>
              <a:pPr algn="l"/>
              <a:r>
                <a:rPr lang="en-US">
                  <a:solidFill>
                    <a:srgbClr val="FFFF00"/>
                  </a:solidFill>
                </a:rPr>
                <a:t>&gt; Timestamp: TS{2024,11,4,8,30,0}</a:t>
              </a:r>
            </a:p>
            <a:p>
              <a:pPr algn="l"/>
              <a:r>
                <a:rPr lang="en-US">
                  <a:solidFill>
                    <a:srgbClr val="FFFF00"/>
                  </a:solidFill>
                </a:rPr>
                <a:t>&gt; Inputs: omega, </a:t>
              </a:r>
              <a:r>
                <a:rPr lang="en-US" err="1">
                  <a:solidFill>
                    <a:srgbClr val="FFFF00"/>
                  </a:solidFill>
                </a:rPr>
                <a:t>surf_sens_flux</a:t>
              </a:r>
              <a:r>
                <a:rPr lang="en-US">
                  <a:solidFill>
                    <a:srgbClr val="FFFF00"/>
                  </a:solidFill>
                </a:rPr>
                <a:t>, </a:t>
              </a:r>
              <a:r>
                <a:rPr lang="en-US" err="1">
                  <a:solidFill>
                    <a:srgbClr val="FFFF00"/>
                  </a:solidFill>
                </a:rPr>
                <a:t>surf_mom_flux</a:t>
              </a:r>
              <a:r>
                <a:rPr lang="en-US">
                  <a:solidFill>
                    <a:srgbClr val="FFFF00"/>
                  </a:solidFill>
                </a:rPr>
                <a:t>, …, </a:t>
              </a:r>
              <a:r>
                <a:rPr lang="en-US" err="1">
                  <a:solidFill>
                    <a:srgbClr val="FFFF00"/>
                  </a:solidFill>
                </a:rPr>
                <a:t>T_mid</a:t>
              </a:r>
              <a:r>
                <a:rPr lang="en-US">
                  <a:solidFill>
                    <a:srgbClr val="FFFF00"/>
                  </a:solidFill>
                </a:rPr>
                <a:t>, qv</a:t>
              </a:r>
            </a:p>
            <a:p>
              <a:pPr algn="l"/>
              <a:r>
                <a:rPr lang="en-US">
                  <a:solidFill>
                    <a:srgbClr val="FFFF00"/>
                  </a:solidFill>
                </a:rPr>
                <a:t>&gt; Outputs: </a:t>
              </a:r>
              <a:r>
                <a:rPr lang="en-US" err="1">
                  <a:solidFill>
                    <a:srgbClr val="FFFF00"/>
                  </a:solidFill>
                </a:rPr>
                <a:t>surf_evap</a:t>
              </a:r>
              <a:r>
                <a:rPr lang="en-US">
                  <a:solidFill>
                    <a:srgbClr val="FFFF00"/>
                  </a:solidFill>
                </a:rPr>
                <a:t>, </a:t>
              </a:r>
              <a:r>
                <a:rPr lang="en-US" err="1">
                  <a:solidFill>
                    <a:srgbClr val="FFFF00"/>
                  </a:solidFill>
                </a:rPr>
                <a:t>T_mid</a:t>
              </a:r>
              <a:r>
                <a:rPr lang="en-US">
                  <a:solidFill>
                    <a:srgbClr val="FFFF00"/>
                  </a:solidFill>
                </a:rPr>
                <a:t>, qv, … , </a:t>
              </a:r>
              <a:r>
                <a:rPr lang="en-US" err="1">
                  <a:solidFill>
                    <a:srgbClr val="FFFF00"/>
                  </a:solidFill>
                </a:rPr>
                <a:t>tke</a:t>
              </a:r>
              <a:r>
                <a:rPr lang="en-US">
                  <a:solidFill>
                    <a:srgbClr val="FFFF00"/>
                  </a:solidFill>
                </a:rPr>
                <a:t>, </a:t>
              </a:r>
              <a:r>
                <a:rPr lang="en-US" err="1">
                  <a:solidFill>
                    <a:srgbClr val="FFFF00"/>
                  </a:solidFill>
                </a:rPr>
                <a:t>pbl_height</a:t>
              </a:r>
              <a:endParaRPr lang="en-US">
                <a:solidFill>
                  <a:srgbClr val="FFFF00"/>
                </a:solidFill>
              </a:endParaRPr>
            </a:p>
            <a:p>
              <a:pPr algn="l"/>
              <a:r>
                <a:rPr lang="en-US">
                  <a:solidFill>
                    <a:srgbClr val="FFFF00"/>
                  </a:solidFill>
                </a:rPr>
                <a:t>&gt; </a:t>
              </a:r>
              <a:r>
                <a:rPr lang="en-US" err="1">
                  <a:solidFill>
                    <a:srgbClr val="FFFF00"/>
                  </a:solidFill>
                </a:rPr>
                <a:t>init_impl</a:t>
              </a:r>
              <a:r>
                <a:rPr lang="en-US">
                  <a:solidFill>
                    <a:srgbClr val="FFFF00"/>
                  </a:solidFill>
                </a:rPr>
                <a:t>: Do ‘</a:t>
              </a:r>
              <a:r>
                <a:rPr lang="en-US" err="1">
                  <a:solidFill>
                    <a:srgbClr val="FFFF00"/>
                  </a:solidFill>
                </a:rPr>
                <a:t>xyz</a:t>
              </a:r>
              <a:r>
                <a:rPr lang="en-US">
                  <a:solidFill>
                    <a:srgbClr val="FFFF00"/>
                  </a:solidFill>
                </a:rPr>
                <a:t>’ to initialize SHOC</a:t>
              </a:r>
            </a:p>
            <a:p>
              <a:pPr algn="l"/>
              <a:r>
                <a:rPr lang="en-US">
                  <a:solidFill>
                    <a:srgbClr val="FFFF00"/>
                  </a:solidFill>
                </a:rPr>
                <a:t>&gt; </a:t>
              </a:r>
              <a:r>
                <a:rPr lang="en-US" err="1">
                  <a:solidFill>
                    <a:srgbClr val="FFFF00"/>
                  </a:solidFill>
                </a:rPr>
                <a:t>run_</a:t>
              </a:r>
              <a:r>
                <a:rPr lang="en-US">
                  <a:solidFill>
                    <a:srgbClr val="FFFF00"/>
                  </a:solidFill>
                </a:rPr>
                <a:t>impl: Do ‘</a:t>
              </a:r>
              <a:r>
                <a:rPr lang="en-US" err="1">
                  <a:solidFill>
                    <a:srgbClr val="FFFF00"/>
                  </a:solidFill>
                </a:rPr>
                <a:t>ijk</a:t>
              </a:r>
              <a:r>
                <a:rPr lang="en-US">
                  <a:solidFill>
                    <a:srgbClr val="FFFF00"/>
                  </a:solidFill>
                </a:rPr>
                <a:t>,’ then call </a:t>
              </a:r>
              <a:r>
                <a:rPr lang="en-US" err="1">
                  <a:solidFill>
                    <a:srgbClr val="FFFF00"/>
                  </a:solidFill>
                </a:rPr>
                <a:t>shoc_main</a:t>
              </a:r>
              <a:r>
                <a:rPr lang="en-US">
                  <a:solidFill>
                    <a:srgbClr val="FFFF00"/>
                  </a:solidFill>
                </a:rPr>
                <a:t>, do ‘</a:t>
              </a:r>
              <a:r>
                <a:rPr lang="en-US" err="1">
                  <a:solidFill>
                    <a:srgbClr val="FFFF00"/>
                  </a:solidFill>
                </a:rPr>
                <a:t>qrs</a:t>
              </a:r>
              <a:r>
                <a:rPr lang="en-US">
                  <a:solidFill>
                    <a:srgbClr val="FFFF00"/>
                  </a:solidFill>
                </a:rPr>
                <a:t>’</a:t>
              </a:r>
            </a:p>
            <a:p>
              <a:pPr algn="l"/>
              <a:r>
                <a:rPr lang="en-US">
                  <a:solidFill>
                    <a:srgbClr val="FFFF00"/>
                  </a:solidFill>
                </a:rPr>
                <a:t>&gt; </a:t>
              </a:r>
              <a:r>
                <a:rPr lang="en-US" err="1">
                  <a:solidFill>
                    <a:srgbClr val="FFFF00"/>
                  </a:solidFill>
                </a:rPr>
                <a:t>finalize_impl</a:t>
              </a:r>
              <a:r>
                <a:rPr lang="en-US">
                  <a:solidFill>
                    <a:srgbClr val="FFFF00"/>
                  </a:solidFill>
                </a:rPr>
                <a:t>: Nothing to do</a:t>
              </a:r>
            </a:p>
          </p:txBody>
        </p:sp>
        <p:sp>
          <p:nvSpPr>
            <p:cNvPr id="10" name="TextBox 9">
              <a:extLst>
                <a:ext uri="{FF2B5EF4-FFF2-40B4-BE49-F238E27FC236}">
                  <a16:creationId xmlns:a16="http://schemas.microsoft.com/office/drawing/2014/main" id="{FED06582-78D8-90E2-9DCF-FE26ED63AF11}"/>
                </a:ext>
              </a:extLst>
            </p:cNvPr>
            <p:cNvSpPr txBox="1"/>
            <p:nvPr/>
          </p:nvSpPr>
          <p:spPr>
            <a:xfrm>
              <a:off x="10015533" y="4608284"/>
              <a:ext cx="1470018" cy="307777"/>
            </a:xfrm>
            <a:prstGeom prst="rect">
              <a:avLst/>
            </a:prstGeom>
            <a:noFill/>
          </p:spPr>
          <p:txBody>
            <a:bodyPr wrap="none" rtlCol="0">
              <a:spAutoFit/>
            </a:bodyPr>
            <a:lstStyle/>
            <a:p>
              <a:pPr algn="l"/>
              <a:r>
                <a:rPr lang="en-US" sz="1400">
                  <a:solidFill>
                    <a:schemeClr val="tx1">
                      <a:lumMod val="75000"/>
                      <a:lumOff val="25000"/>
                    </a:schemeClr>
                  </a:solidFill>
                </a:rPr>
                <a:t>* Artist depiction</a:t>
              </a:r>
            </a:p>
          </p:txBody>
        </p:sp>
      </p:grpSp>
    </p:spTree>
    <p:extLst>
      <p:ext uri="{BB962C8B-B14F-4D97-AF65-F5344CB8AC3E}">
        <p14:creationId xmlns:p14="http://schemas.microsoft.com/office/powerpoint/2010/main" val="2511631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818F1-5B51-86F2-D6AF-E835E297EEC2}"/>
              </a:ext>
            </a:extLst>
          </p:cNvPr>
          <p:cNvSpPr>
            <a:spLocks noGrp="1"/>
          </p:cNvSpPr>
          <p:nvPr>
            <p:ph type="title"/>
          </p:nvPr>
        </p:nvSpPr>
        <p:spPr/>
        <p:txBody>
          <a:bodyPr/>
          <a:lstStyle/>
          <a:p>
            <a:r>
              <a:rPr lang="en-US"/>
              <a:t>The new </a:t>
            </a:r>
            <a:r>
              <a:rPr lang="en-US" err="1"/>
              <a:t>EAMxx</a:t>
            </a:r>
            <a:r>
              <a:rPr lang="en-US"/>
              <a:t> paradigm</a:t>
            </a:r>
          </a:p>
        </p:txBody>
      </p:sp>
      <p:sp>
        <p:nvSpPr>
          <p:cNvPr id="4" name="Slide Number Placeholder 3">
            <a:extLst>
              <a:ext uri="{FF2B5EF4-FFF2-40B4-BE49-F238E27FC236}">
                <a16:creationId xmlns:a16="http://schemas.microsoft.com/office/drawing/2014/main" id="{F2EB3786-0815-1551-F1BF-337D140D8D6D}"/>
              </a:ext>
            </a:extLst>
          </p:cNvPr>
          <p:cNvSpPr>
            <a:spLocks noGrp="1"/>
          </p:cNvSpPr>
          <p:nvPr>
            <p:ph type="sldNum" sz="quarter" idx="12"/>
          </p:nvPr>
        </p:nvSpPr>
        <p:spPr/>
        <p:txBody>
          <a:bodyPr/>
          <a:lstStyle/>
          <a:p>
            <a:fld id="{6C4A013E-7DF4-F448-89A0-7823B4BD1481}" type="slidenum">
              <a:rPr lang="en-US" smtClean="0"/>
              <a:t>9</a:t>
            </a:fld>
            <a:endParaRPr lang="en-US"/>
          </a:p>
        </p:txBody>
      </p:sp>
      <p:sp>
        <p:nvSpPr>
          <p:cNvPr id="8" name="TextBox 7">
            <a:extLst>
              <a:ext uri="{FF2B5EF4-FFF2-40B4-BE49-F238E27FC236}">
                <a16:creationId xmlns:a16="http://schemas.microsoft.com/office/drawing/2014/main" id="{0BA1C6D2-C9B6-5F9C-0C66-68C4AF27934E}"/>
              </a:ext>
            </a:extLst>
          </p:cNvPr>
          <p:cNvSpPr txBox="1"/>
          <p:nvPr/>
        </p:nvSpPr>
        <p:spPr>
          <a:xfrm>
            <a:off x="741405" y="2069215"/>
            <a:ext cx="3286898" cy="1938992"/>
          </a:xfrm>
          <a:prstGeom prst="rect">
            <a:avLst/>
          </a:prstGeom>
          <a:solidFill>
            <a:schemeClr val="accent6">
              <a:lumMod val="20000"/>
              <a:lumOff val="80000"/>
            </a:schemeClr>
          </a:solidFill>
        </p:spPr>
        <p:txBody>
          <a:bodyPr wrap="square" rtlCol="0">
            <a:spAutoFit/>
          </a:bodyPr>
          <a:lstStyle/>
          <a:p>
            <a:pPr algn="ctr"/>
            <a:r>
              <a:rPr lang="en-US" sz="2400" err="1">
                <a:solidFill>
                  <a:schemeClr val="tx1">
                    <a:lumMod val="75000"/>
                    <a:lumOff val="25000"/>
                  </a:schemeClr>
                </a:solidFill>
              </a:rPr>
              <a:t>add_field</a:t>
            </a:r>
            <a:r>
              <a:rPr lang="en-US" sz="2400">
                <a:solidFill>
                  <a:schemeClr val="tx1">
                    <a:lumMod val="75000"/>
                    <a:lumOff val="25000"/>
                  </a:schemeClr>
                </a:solidFill>
              </a:rPr>
              <a:t>&lt;X&gt;(…)</a:t>
            </a:r>
          </a:p>
          <a:p>
            <a:r>
              <a:rPr lang="en-US" sz="2400">
                <a:solidFill>
                  <a:schemeClr val="tx1">
                    <a:lumMod val="75000"/>
                    <a:lumOff val="25000"/>
                  </a:schemeClr>
                </a:solidFill>
              </a:rPr>
              <a:t>X:</a:t>
            </a:r>
          </a:p>
          <a:p>
            <a:pPr algn="ctr"/>
            <a:r>
              <a:rPr lang="en-US" sz="2400">
                <a:solidFill>
                  <a:schemeClr val="tx1">
                    <a:lumMod val="75000"/>
                    <a:lumOff val="25000"/>
                  </a:schemeClr>
                </a:solidFill>
              </a:rPr>
              <a:t>Required (IN)</a:t>
            </a:r>
          </a:p>
          <a:p>
            <a:pPr algn="ctr"/>
            <a:r>
              <a:rPr lang="en-US" sz="2400">
                <a:solidFill>
                  <a:schemeClr val="tx1">
                    <a:lumMod val="75000"/>
                    <a:lumOff val="25000"/>
                  </a:schemeClr>
                </a:solidFill>
              </a:rPr>
              <a:t>Computed (OUT)</a:t>
            </a:r>
          </a:p>
          <a:p>
            <a:pPr algn="ctr"/>
            <a:r>
              <a:rPr lang="en-US" sz="2400">
                <a:solidFill>
                  <a:schemeClr val="tx1">
                    <a:lumMod val="75000"/>
                    <a:lumOff val="25000"/>
                  </a:schemeClr>
                </a:solidFill>
              </a:rPr>
              <a:t>Updated (IN/OUT)</a:t>
            </a:r>
          </a:p>
        </p:txBody>
      </p:sp>
      <p:sp>
        <p:nvSpPr>
          <p:cNvPr id="9" name="TextBox 8">
            <a:extLst>
              <a:ext uri="{FF2B5EF4-FFF2-40B4-BE49-F238E27FC236}">
                <a16:creationId xmlns:a16="http://schemas.microsoft.com/office/drawing/2014/main" id="{08CAA9D0-9972-510D-634A-8CCC1E86B9F5}"/>
              </a:ext>
            </a:extLst>
          </p:cNvPr>
          <p:cNvSpPr txBox="1"/>
          <p:nvPr/>
        </p:nvSpPr>
        <p:spPr>
          <a:xfrm>
            <a:off x="741405" y="4507176"/>
            <a:ext cx="3286898" cy="2031325"/>
          </a:xfrm>
          <a:prstGeom prst="rect">
            <a:avLst/>
          </a:prstGeom>
          <a:solidFill>
            <a:schemeClr val="accent2">
              <a:lumMod val="20000"/>
              <a:lumOff val="80000"/>
            </a:schemeClr>
          </a:solidFill>
        </p:spPr>
        <p:txBody>
          <a:bodyPr wrap="square" rtlCol="0">
            <a:spAutoFit/>
          </a:bodyPr>
          <a:lstStyle/>
          <a:p>
            <a:pPr algn="ctr"/>
            <a:r>
              <a:rPr lang="en-US" err="1">
                <a:solidFill>
                  <a:schemeClr val="tx1">
                    <a:lumMod val="75000"/>
                    <a:lumOff val="25000"/>
                  </a:schemeClr>
                </a:solidFill>
              </a:rPr>
              <a:t>ad.initialize</a:t>
            </a:r>
            <a:r>
              <a:rPr lang="en-US">
                <a:solidFill>
                  <a:schemeClr val="tx1">
                    <a:lumMod val="75000"/>
                    <a:lumOff val="25000"/>
                  </a:schemeClr>
                </a:solidFill>
              </a:rPr>
              <a:t>(comm,params,t0)</a:t>
            </a:r>
          </a:p>
          <a:p>
            <a:pPr algn="ctr"/>
            <a:r>
              <a:rPr lang="en-US" err="1">
                <a:solidFill>
                  <a:schemeClr val="tx1">
                    <a:lumMod val="75000"/>
                    <a:lumOff val="25000"/>
                  </a:schemeClr>
                </a:solidFill>
              </a:rPr>
              <a:t>ad.run</a:t>
            </a:r>
            <a:r>
              <a:rPr lang="en-US">
                <a:solidFill>
                  <a:schemeClr val="tx1">
                    <a:lumMod val="75000"/>
                    <a:lumOff val="25000"/>
                  </a:schemeClr>
                </a:solidFill>
              </a:rPr>
              <a:t>(dt)</a:t>
            </a:r>
          </a:p>
          <a:p>
            <a:pPr algn="ctr"/>
            <a:r>
              <a:rPr lang="en-US" err="1">
                <a:solidFill>
                  <a:schemeClr val="tx1">
                    <a:lumMod val="75000"/>
                    <a:lumOff val="25000"/>
                  </a:schemeClr>
                </a:solidFill>
              </a:rPr>
              <a:t>ad.finalize</a:t>
            </a:r>
            <a:r>
              <a:rPr lang="en-US">
                <a:solidFill>
                  <a:schemeClr val="tx1">
                    <a:lumMod val="75000"/>
                    <a:lumOff val="25000"/>
                  </a:schemeClr>
                </a:solidFill>
              </a:rPr>
              <a:t>()</a:t>
            </a:r>
            <a:br>
              <a:rPr lang="en-US">
                <a:solidFill>
                  <a:schemeClr val="tx1">
                    <a:lumMod val="75000"/>
                    <a:lumOff val="25000"/>
                  </a:schemeClr>
                </a:solidFill>
              </a:rPr>
            </a:br>
            <a:br>
              <a:rPr lang="en-US">
                <a:solidFill>
                  <a:schemeClr val="tx1">
                    <a:lumMod val="75000"/>
                    <a:lumOff val="25000"/>
                  </a:schemeClr>
                </a:solidFill>
              </a:rPr>
            </a:br>
            <a:r>
              <a:rPr lang="en-US" err="1">
                <a:solidFill>
                  <a:schemeClr val="tx1">
                    <a:lumMod val="75000"/>
                    <a:lumOff val="25000"/>
                  </a:schemeClr>
                </a:solidFill>
              </a:rPr>
              <a:t>ap.initialize</a:t>
            </a:r>
            <a:r>
              <a:rPr lang="en-US">
                <a:solidFill>
                  <a:schemeClr val="tx1">
                    <a:lumMod val="75000"/>
                    <a:lumOff val="25000"/>
                  </a:schemeClr>
                </a:solidFill>
              </a:rPr>
              <a:t>(t0,type)</a:t>
            </a:r>
          </a:p>
          <a:p>
            <a:pPr algn="ctr"/>
            <a:r>
              <a:rPr lang="en-US" err="1">
                <a:solidFill>
                  <a:schemeClr val="tx1">
                    <a:lumMod val="75000"/>
                    <a:lumOff val="25000"/>
                  </a:schemeClr>
                </a:solidFill>
              </a:rPr>
              <a:t>ap.run</a:t>
            </a:r>
            <a:r>
              <a:rPr lang="en-US">
                <a:solidFill>
                  <a:schemeClr val="tx1">
                    <a:lumMod val="75000"/>
                    <a:lumOff val="25000"/>
                  </a:schemeClr>
                </a:solidFill>
              </a:rPr>
              <a:t>(dt)</a:t>
            </a:r>
          </a:p>
          <a:p>
            <a:pPr algn="ctr"/>
            <a:r>
              <a:rPr lang="en-US" err="1">
                <a:solidFill>
                  <a:schemeClr val="tx1">
                    <a:lumMod val="75000"/>
                    <a:lumOff val="25000"/>
                  </a:schemeClr>
                </a:solidFill>
              </a:rPr>
              <a:t>ap.finalize</a:t>
            </a:r>
            <a:r>
              <a:rPr lang="en-US">
                <a:solidFill>
                  <a:schemeClr val="tx1">
                    <a:lumMod val="75000"/>
                    <a:lumOff val="25000"/>
                  </a:schemeClr>
                </a:solidFill>
              </a:rPr>
              <a:t>()</a:t>
            </a:r>
          </a:p>
        </p:txBody>
      </p:sp>
      <p:sp>
        <p:nvSpPr>
          <p:cNvPr id="10" name="Right Arrow 9">
            <a:extLst>
              <a:ext uri="{FF2B5EF4-FFF2-40B4-BE49-F238E27FC236}">
                <a16:creationId xmlns:a16="http://schemas.microsoft.com/office/drawing/2014/main" id="{96F5FB0B-88D0-2201-75F2-ACAC941C259A}"/>
              </a:ext>
            </a:extLst>
          </p:cNvPr>
          <p:cNvSpPr/>
          <p:nvPr/>
        </p:nvSpPr>
        <p:spPr>
          <a:xfrm flipH="1">
            <a:off x="3761116" y="2915755"/>
            <a:ext cx="1609953" cy="245911"/>
          </a:xfrm>
          <a:prstGeom prst="rightArrow">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25412D5-0B6E-ED93-2B26-165624F4EF3E}"/>
              </a:ext>
            </a:extLst>
          </p:cNvPr>
          <p:cNvSpPr txBox="1"/>
          <p:nvPr/>
        </p:nvSpPr>
        <p:spPr>
          <a:xfrm>
            <a:off x="5675870" y="2038128"/>
            <a:ext cx="6038335" cy="2031325"/>
          </a:xfrm>
          <a:prstGeom prst="rect">
            <a:avLst/>
          </a:prstGeom>
          <a:noFill/>
        </p:spPr>
        <p:txBody>
          <a:bodyPr wrap="square" rtlCol="0">
            <a:spAutoFit/>
          </a:bodyPr>
          <a:lstStyle/>
          <a:p>
            <a:pPr algn="l"/>
            <a:r>
              <a:rPr lang="en-US">
                <a:solidFill>
                  <a:schemeClr val="tx1">
                    <a:lumMod val="75000"/>
                    <a:lumOff val="25000"/>
                  </a:schemeClr>
                </a:solidFill>
              </a:rPr>
              <a:t>Field Manager Class and </a:t>
            </a:r>
            <a:r>
              <a:rPr lang="en-US" b="1">
                <a:solidFill>
                  <a:schemeClr val="tx1">
                    <a:lumMod val="75000"/>
                    <a:lumOff val="25000"/>
                  </a:schemeClr>
                </a:solidFill>
              </a:rPr>
              <a:t>Field Objects</a:t>
            </a:r>
          </a:p>
          <a:p>
            <a:pPr marL="285750" indent="-285750" algn="l">
              <a:buFont typeface="Arial" panose="020B0604020202020204" pitchFamily="34" charset="0"/>
              <a:buChar char="•"/>
            </a:pPr>
            <a:r>
              <a:rPr lang="en-US" b="1">
                <a:solidFill>
                  <a:schemeClr val="tx1">
                    <a:lumMod val="75000"/>
                    <a:lumOff val="25000"/>
                  </a:schemeClr>
                </a:solidFill>
              </a:rPr>
              <a:t>All persistent variables</a:t>
            </a:r>
            <a:r>
              <a:rPr lang="en-US">
                <a:solidFill>
                  <a:schemeClr val="tx1">
                    <a:lumMod val="75000"/>
                    <a:lumOff val="25000"/>
                  </a:schemeClr>
                </a:solidFill>
              </a:rPr>
              <a:t> are instances of a field object</a:t>
            </a:r>
          </a:p>
          <a:p>
            <a:pPr marL="285750" indent="-285750" algn="l">
              <a:buFont typeface="Arial" panose="020B0604020202020204" pitchFamily="34" charset="0"/>
              <a:buChar char="•"/>
            </a:pPr>
            <a:r>
              <a:rPr lang="en-US">
                <a:solidFill>
                  <a:schemeClr val="tx1">
                    <a:lumMod val="75000"/>
                    <a:lumOff val="25000"/>
                  </a:schemeClr>
                </a:solidFill>
              </a:rPr>
              <a:t>All fields managed by </a:t>
            </a:r>
            <a:r>
              <a:rPr lang="en-US" b="1">
                <a:solidFill>
                  <a:schemeClr val="tx1">
                    <a:lumMod val="75000"/>
                    <a:lumOff val="25000"/>
                  </a:schemeClr>
                </a:solidFill>
              </a:rPr>
              <a:t>a single Field Manager</a:t>
            </a:r>
          </a:p>
          <a:p>
            <a:pPr marL="285750" indent="-285750" algn="l">
              <a:buFont typeface="Arial" panose="020B0604020202020204" pitchFamily="34" charset="0"/>
              <a:buChar char="•"/>
            </a:pPr>
            <a:r>
              <a:rPr lang="en-US">
                <a:solidFill>
                  <a:schemeClr val="tx1">
                    <a:lumMod val="75000"/>
                    <a:lumOff val="25000"/>
                  </a:schemeClr>
                </a:solidFill>
              </a:rPr>
              <a:t>Simplifies operations on fields, e.g.</a:t>
            </a:r>
          </a:p>
          <a:p>
            <a:pPr marL="742950" lvl="1" indent="-285750">
              <a:buFont typeface="Arial" panose="020B0604020202020204" pitchFamily="34" charset="0"/>
              <a:buChar char="•"/>
            </a:pPr>
            <a:r>
              <a:rPr lang="en-US">
                <a:solidFill>
                  <a:schemeClr val="tx1">
                    <a:lumMod val="75000"/>
                    <a:lumOff val="25000"/>
                  </a:schemeClr>
                </a:solidFill>
              </a:rPr>
              <a:t>Remapping to different grids</a:t>
            </a:r>
          </a:p>
          <a:p>
            <a:pPr marL="742950" lvl="1" indent="-285750">
              <a:buFont typeface="Arial" panose="020B0604020202020204" pitchFamily="34" charset="0"/>
              <a:buChar char="•"/>
            </a:pPr>
            <a:r>
              <a:rPr lang="en-US">
                <a:solidFill>
                  <a:schemeClr val="tx1">
                    <a:lumMod val="75000"/>
                    <a:lumOff val="25000"/>
                  </a:schemeClr>
                </a:solidFill>
              </a:rPr>
              <a:t>Adding new fields</a:t>
            </a:r>
          </a:p>
          <a:p>
            <a:pPr marL="742950" lvl="1" indent="-285750">
              <a:buFont typeface="Arial" panose="020B0604020202020204" pitchFamily="34" charset="0"/>
              <a:buChar char="•"/>
            </a:pPr>
            <a:r>
              <a:rPr lang="en-US">
                <a:solidFill>
                  <a:schemeClr val="tx1">
                    <a:lumMod val="75000"/>
                    <a:lumOff val="25000"/>
                  </a:schemeClr>
                </a:solidFill>
              </a:rPr>
              <a:t>Storing field metadata</a:t>
            </a:r>
          </a:p>
        </p:txBody>
      </p:sp>
      <p:sp>
        <p:nvSpPr>
          <p:cNvPr id="12" name="Right Arrow 11">
            <a:extLst>
              <a:ext uri="{FF2B5EF4-FFF2-40B4-BE49-F238E27FC236}">
                <a16:creationId xmlns:a16="http://schemas.microsoft.com/office/drawing/2014/main" id="{E2A10972-68AD-6813-D866-10E7F5CBCDFD}"/>
              </a:ext>
            </a:extLst>
          </p:cNvPr>
          <p:cNvSpPr/>
          <p:nvPr/>
        </p:nvSpPr>
        <p:spPr>
          <a:xfrm flipH="1">
            <a:off x="3761114" y="5261384"/>
            <a:ext cx="1609955" cy="245911"/>
          </a:xfrm>
          <a:prstGeom prst="rightArrow">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31E094A-3A2D-B565-D41E-20A3B54B759D}"/>
              </a:ext>
            </a:extLst>
          </p:cNvPr>
          <p:cNvSpPr txBox="1"/>
          <p:nvPr/>
        </p:nvSpPr>
        <p:spPr>
          <a:xfrm>
            <a:off x="5675869" y="4374209"/>
            <a:ext cx="6038335" cy="2031325"/>
          </a:xfrm>
          <a:prstGeom prst="rect">
            <a:avLst/>
          </a:prstGeom>
          <a:noFill/>
        </p:spPr>
        <p:txBody>
          <a:bodyPr wrap="square" rtlCol="0">
            <a:spAutoFit/>
          </a:bodyPr>
          <a:lstStyle/>
          <a:p>
            <a:pPr algn="l"/>
            <a:r>
              <a:rPr lang="en-US">
                <a:solidFill>
                  <a:schemeClr val="tx1">
                    <a:lumMod val="75000"/>
                    <a:lumOff val="25000"/>
                  </a:schemeClr>
                </a:solidFill>
              </a:rPr>
              <a:t>Atmosphere Driver Class and Atmosphere Process Objects</a:t>
            </a:r>
          </a:p>
          <a:p>
            <a:pPr marL="285750" indent="-285750" algn="l">
              <a:buFont typeface="Arial" panose="020B0604020202020204" pitchFamily="34" charset="0"/>
              <a:buChar char="•"/>
            </a:pPr>
            <a:r>
              <a:rPr lang="en-US">
                <a:solidFill>
                  <a:schemeClr val="tx1">
                    <a:lumMod val="75000"/>
                    <a:lumOff val="25000"/>
                  </a:schemeClr>
                </a:solidFill>
              </a:rPr>
              <a:t>Every process (</a:t>
            </a:r>
            <a:r>
              <a:rPr lang="en-US" b="1">
                <a:solidFill>
                  <a:schemeClr val="tx1">
                    <a:lumMod val="75000"/>
                    <a:lumOff val="25000"/>
                  </a:schemeClr>
                </a:solidFill>
              </a:rPr>
              <a:t>physics and dynamics</a:t>
            </a:r>
            <a:r>
              <a:rPr lang="en-US">
                <a:solidFill>
                  <a:schemeClr val="tx1">
                    <a:lumMod val="75000"/>
                    <a:lumOff val="25000"/>
                  </a:schemeClr>
                </a:solidFill>
              </a:rPr>
              <a:t>) is an instance of an AP object.</a:t>
            </a:r>
          </a:p>
          <a:p>
            <a:pPr marL="285750" indent="-285750" algn="l">
              <a:buFont typeface="Arial" panose="020B0604020202020204" pitchFamily="34" charset="0"/>
              <a:buChar char="•"/>
            </a:pPr>
            <a:r>
              <a:rPr lang="en-US" b="1">
                <a:solidFill>
                  <a:schemeClr val="tx1">
                    <a:lumMod val="75000"/>
                    <a:lumOff val="25000"/>
                  </a:schemeClr>
                </a:solidFill>
              </a:rPr>
              <a:t>Atmosphere Driver manages all AP’s</a:t>
            </a:r>
            <a:r>
              <a:rPr lang="en-US">
                <a:solidFill>
                  <a:schemeClr val="tx1">
                    <a:lumMod val="75000"/>
                    <a:lumOff val="25000"/>
                  </a:schemeClr>
                </a:solidFill>
              </a:rPr>
              <a:t>, including call sequence order, </a:t>
            </a:r>
            <a:r>
              <a:rPr lang="en-US" err="1">
                <a:solidFill>
                  <a:schemeClr val="tx1">
                    <a:lumMod val="75000"/>
                    <a:lumOff val="25000"/>
                  </a:schemeClr>
                </a:solidFill>
              </a:rPr>
              <a:t>subcycling</a:t>
            </a:r>
            <a:r>
              <a:rPr lang="en-US">
                <a:solidFill>
                  <a:schemeClr val="tx1">
                    <a:lumMod val="75000"/>
                    <a:lumOff val="25000"/>
                  </a:schemeClr>
                </a:solidFill>
              </a:rPr>
              <a:t>, grids, IO</a:t>
            </a:r>
          </a:p>
          <a:p>
            <a:pPr marL="285750" indent="-285750" algn="l">
              <a:buFont typeface="Arial" panose="020B0604020202020204" pitchFamily="34" charset="0"/>
              <a:buChar char="•"/>
            </a:pPr>
            <a:r>
              <a:rPr lang="en-US">
                <a:solidFill>
                  <a:schemeClr val="tx1">
                    <a:lumMod val="75000"/>
                    <a:lumOff val="25000"/>
                  </a:schemeClr>
                </a:solidFill>
              </a:rPr>
              <a:t>Able to handle </a:t>
            </a:r>
            <a:r>
              <a:rPr lang="en-US" b="1">
                <a:solidFill>
                  <a:schemeClr val="tx1">
                    <a:lumMod val="75000"/>
                    <a:lumOff val="25000"/>
                  </a:schemeClr>
                </a:solidFill>
              </a:rPr>
              <a:t>many runtime configurations</a:t>
            </a:r>
            <a:r>
              <a:rPr lang="en-US">
                <a:solidFill>
                  <a:schemeClr val="tx1">
                    <a:lumMod val="75000"/>
                    <a:lumOff val="25000"/>
                  </a:schemeClr>
                </a:solidFill>
              </a:rPr>
              <a:t>.</a:t>
            </a:r>
          </a:p>
        </p:txBody>
      </p:sp>
    </p:spTree>
    <p:extLst>
      <p:ext uri="{BB962C8B-B14F-4D97-AF65-F5344CB8AC3E}">
        <p14:creationId xmlns:p14="http://schemas.microsoft.com/office/powerpoint/2010/main" val="3721672419"/>
      </p:ext>
    </p:extLst>
  </p:cSld>
  <p:clrMapOvr>
    <a:masterClrMapping/>
  </p:clrMapOvr>
</p:sld>
</file>

<file path=ppt/theme/theme1.xml><?xml version="1.0" encoding="utf-8"?>
<a:theme xmlns:a="http://schemas.openxmlformats.org/drawingml/2006/main" name="E3SM_plain_white_background">
  <a:themeElements>
    <a:clrScheme name="E3SM">
      <a:dk1>
        <a:srgbClr val="000000"/>
      </a:dk1>
      <a:lt1>
        <a:srgbClr val="FFFFFF"/>
      </a:lt1>
      <a:dk2>
        <a:srgbClr val="616165"/>
      </a:dk2>
      <a:lt2>
        <a:srgbClr val="E7E6E6"/>
      </a:lt2>
      <a:accent1>
        <a:srgbClr val="2376BC"/>
      </a:accent1>
      <a:accent2>
        <a:srgbClr val="5CB347"/>
      </a:accent2>
      <a:accent3>
        <a:srgbClr val="283B97"/>
      </a:accent3>
      <a:accent4>
        <a:srgbClr val="007C48"/>
      </a:accent4>
      <a:accent5>
        <a:srgbClr val="BB2438"/>
      </a:accent5>
      <a:accent6>
        <a:srgbClr val="FC981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1">
              <a:lumMod val="8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1767</Words>
  <Application>Microsoft Macintosh PowerPoint</Application>
  <PresentationFormat>Widescreen</PresentationFormat>
  <Paragraphs>347</Paragraphs>
  <Slides>29</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Wingdings</vt:lpstr>
      <vt:lpstr>E3SM_plain_white_background</vt:lpstr>
      <vt:lpstr>EAMxx infrastructure</vt:lpstr>
      <vt:lpstr>PowerPoint Presentation</vt:lpstr>
      <vt:lpstr>Current EAM paradigm</vt:lpstr>
      <vt:lpstr>PowerPoint Presentation</vt:lpstr>
      <vt:lpstr>The new EAMxx paradigm</vt:lpstr>
      <vt:lpstr>PowerPoint Presentation</vt:lpstr>
      <vt:lpstr>The new EAMxx paradigm</vt:lpstr>
      <vt:lpstr>PowerPoint Presentation</vt:lpstr>
      <vt:lpstr>The new EAMxx paradigm</vt:lpstr>
      <vt:lpstr>Current EAM paradigm</vt:lpstr>
      <vt:lpstr>The EAMxx paradigm</vt:lpstr>
      <vt:lpstr>Directed Acyclic Graph (DAG)</vt:lpstr>
      <vt:lpstr>PowerPoint Presentation</vt:lpstr>
      <vt:lpstr>Runtime Options: namelist</vt:lpstr>
      <vt:lpstr>Runtime Options: YAML</vt:lpstr>
      <vt:lpstr>PowerPoint Presentation</vt:lpstr>
      <vt:lpstr>PowerPoint Presentation</vt:lpstr>
      <vt:lpstr>Output Control: YAML</vt:lpstr>
      <vt:lpstr>Output Control: YAML</vt:lpstr>
      <vt:lpstr>PowerPoint Presentation</vt:lpstr>
      <vt:lpstr>Testing:</vt:lpstr>
      <vt:lpstr>Conclusions:</vt:lpstr>
      <vt:lpstr>PowerPoint Presentation</vt:lpstr>
      <vt:lpstr>PowerPoint Presentation</vt:lpstr>
      <vt:lpstr>Performance Portability (C++/Kokkos)</vt:lpstr>
      <vt:lpstr>Performance Portability (C++/Kokkos)</vt:lpstr>
      <vt:lpstr>PowerPoint Presentation</vt:lpstr>
      <vt:lpstr>The new EAMxx paradigm</vt:lpstr>
      <vt:lpstr>The EAM paradigm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Gines, Mary J.</dc:creator>
  <cp:lastModifiedBy>Donahue, Aaron Sheffield</cp:lastModifiedBy>
  <cp:revision>1</cp:revision>
  <dcterms:created xsi:type="dcterms:W3CDTF">2022-06-08T20:40:20Z</dcterms:created>
  <dcterms:modified xsi:type="dcterms:W3CDTF">2024-04-11T15:25:23Z</dcterms:modified>
</cp:coreProperties>
</file>