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30"/>
  </p:notesMasterIdLst>
  <p:handoutMasterIdLst>
    <p:handoutMasterId r:id="rId31"/>
  </p:handoutMasterIdLst>
  <p:sldIdLst>
    <p:sldId id="264" r:id="rId5"/>
    <p:sldId id="263" r:id="rId6"/>
    <p:sldId id="588" r:id="rId7"/>
    <p:sldId id="395" r:id="rId8"/>
    <p:sldId id="669" r:id="rId9"/>
    <p:sldId id="259" r:id="rId10"/>
    <p:sldId id="691" r:id="rId11"/>
    <p:sldId id="697" r:id="rId12"/>
    <p:sldId id="698" r:id="rId13"/>
    <p:sldId id="680" r:id="rId14"/>
    <p:sldId id="681" r:id="rId15"/>
    <p:sldId id="682" r:id="rId16"/>
    <p:sldId id="692" r:id="rId17"/>
    <p:sldId id="693" r:id="rId18"/>
    <p:sldId id="694" r:id="rId19"/>
    <p:sldId id="696" r:id="rId20"/>
    <p:sldId id="554" r:id="rId21"/>
    <p:sldId id="549" r:id="rId22"/>
    <p:sldId id="683" r:id="rId23"/>
    <p:sldId id="684" r:id="rId24"/>
    <p:sldId id="672" r:id="rId25"/>
    <p:sldId id="679" r:id="rId26"/>
    <p:sldId id="687" r:id="rId27"/>
    <p:sldId id="689" r:id="rId28"/>
    <p:sldId id="678" r:id="rId29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78000-E066-F44E-9B6E-8B07D03FBE0A}" v="68" dt="2023-01-06T22:50:47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9" autoAdjust="0"/>
    <p:restoredTop sz="96190"/>
  </p:normalViewPr>
  <p:slideViewPr>
    <p:cSldViewPr snapToGrid="0" snapToObjects="1">
      <p:cViewPr varScale="1">
        <p:scale>
          <a:sx n="102" d="100"/>
          <a:sy n="102" d="100"/>
        </p:scale>
        <p:origin x="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ttelman, Andrew" userId="2a56e639-c1ad-4881-aaae-97e7e0dc2f29" providerId="ADAL" clId="{56D78000-E066-F44E-9B6E-8B07D03FBE0A}"/>
    <pc:docChg chg="undo custSel addSld delSld modSld sldOrd modMainMaster">
      <pc:chgData name="Gettelman, Andrew" userId="2a56e639-c1ad-4881-aaae-97e7e0dc2f29" providerId="ADAL" clId="{56D78000-E066-F44E-9B6E-8B07D03FBE0A}" dt="2023-01-06T22:51:59.435" v="5225" actId="20577"/>
      <pc:docMkLst>
        <pc:docMk/>
      </pc:docMkLst>
      <pc:sldChg chg="addSp delSp modSp del mod">
        <pc:chgData name="Gettelman, Andrew" userId="2a56e639-c1ad-4881-aaae-97e7e0dc2f29" providerId="ADAL" clId="{56D78000-E066-F44E-9B6E-8B07D03FBE0A}" dt="2023-01-02T19:18:09.123" v="111" actId="2696"/>
        <pc:sldMkLst>
          <pc:docMk/>
          <pc:sldMk cId="1152154647" sldId="260"/>
        </pc:sldMkLst>
        <pc:spChg chg="mod">
          <ac:chgData name="Gettelman, Andrew" userId="2a56e639-c1ad-4881-aaae-97e7e0dc2f29" providerId="ADAL" clId="{56D78000-E066-F44E-9B6E-8B07D03FBE0A}" dt="2023-01-02T19:14:04.105" v="17"/>
          <ac:spMkLst>
            <pc:docMk/>
            <pc:sldMk cId="1152154647" sldId="260"/>
            <ac:spMk id="2" creationId="{8BDFD0D9-1CAC-4FBD-8120-CBD5A07EB995}"/>
          </ac:spMkLst>
        </pc:spChg>
        <pc:spChg chg="add del mod">
          <ac:chgData name="Gettelman, Andrew" userId="2a56e639-c1ad-4881-aaae-97e7e0dc2f29" providerId="ADAL" clId="{56D78000-E066-F44E-9B6E-8B07D03FBE0A}" dt="2023-01-02T19:12:53.758" v="9"/>
          <ac:spMkLst>
            <pc:docMk/>
            <pc:sldMk cId="1152154647" sldId="260"/>
            <ac:spMk id="3" creationId="{31D88C4D-090D-09EB-0553-BC23CD60D6FF}"/>
          </ac:spMkLst>
        </pc:spChg>
        <pc:spChg chg="mod">
          <ac:chgData name="Gettelman, Andrew" userId="2a56e639-c1ad-4881-aaae-97e7e0dc2f29" providerId="ADAL" clId="{56D78000-E066-F44E-9B6E-8B07D03FBE0A}" dt="2023-01-02T19:14:12.568" v="41" actId="20577"/>
          <ac:spMkLst>
            <pc:docMk/>
            <pc:sldMk cId="1152154647" sldId="260"/>
            <ac:spMk id="4" creationId="{3C886310-1A8B-41C6-8ABF-4E949224625A}"/>
          </ac:spMkLst>
        </pc:spChg>
        <pc:spChg chg="mod">
          <ac:chgData name="Gettelman, Andrew" userId="2a56e639-c1ad-4881-aaae-97e7e0dc2f29" providerId="ADAL" clId="{56D78000-E066-F44E-9B6E-8B07D03FBE0A}" dt="2023-01-02T19:14:30.152" v="94" actId="20577"/>
          <ac:spMkLst>
            <pc:docMk/>
            <pc:sldMk cId="1152154647" sldId="260"/>
            <ac:spMk id="5" creationId="{2599C3C0-764A-4145-9480-D79B28BB6551}"/>
          </ac:spMkLst>
        </pc:spChg>
      </pc:sldChg>
      <pc:sldChg chg="modSp add del mod">
        <pc:chgData name="Gettelman, Andrew" userId="2a56e639-c1ad-4881-aaae-97e7e0dc2f29" providerId="ADAL" clId="{56D78000-E066-F44E-9B6E-8B07D03FBE0A}" dt="2023-01-02T19:48:31.107" v="1058" actId="2696"/>
        <pc:sldMkLst>
          <pc:docMk/>
          <pc:sldMk cId="0" sldId="261"/>
        </pc:sldMkLst>
        <pc:picChg chg="mod">
          <ac:chgData name="Gettelman, Andrew" userId="2a56e639-c1ad-4881-aaae-97e7e0dc2f29" providerId="ADAL" clId="{56D78000-E066-F44E-9B6E-8B07D03FBE0A}" dt="2023-01-02T19:42:00.476" v="982" actId="1076"/>
          <ac:picMkLst>
            <pc:docMk/>
            <pc:sldMk cId="0" sldId="261"/>
            <ac:picMk id="89" creationId="{00000000-0000-0000-0000-000000000000}"/>
          </ac:picMkLst>
        </pc:picChg>
      </pc:sldChg>
      <pc:sldChg chg="del">
        <pc:chgData name="Gettelman, Andrew" userId="2a56e639-c1ad-4881-aaae-97e7e0dc2f29" providerId="ADAL" clId="{56D78000-E066-F44E-9B6E-8B07D03FBE0A}" dt="2023-01-02T19:12:27.427" v="0" actId="2696"/>
        <pc:sldMkLst>
          <pc:docMk/>
          <pc:sldMk cId="3169358349" sldId="261"/>
        </pc:sldMkLst>
      </pc:sldChg>
      <pc:sldChg chg="addSp modSp del">
        <pc:chgData name="Gettelman, Andrew" userId="2a56e639-c1ad-4881-aaae-97e7e0dc2f29" providerId="ADAL" clId="{56D78000-E066-F44E-9B6E-8B07D03FBE0A}" dt="2023-01-02T20:38:22.214" v="1131" actId="2696"/>
        <pc:sldMkLst>
          <pc:docMk/>
          <pc:sldMk cId="118940903" sldId="262"/>
        </pc:sldMkLst>
        <pc:spChg chg="add mod">
          <ac:chgData name="Gettelman, Andrew" userId="2a56e639-c1ad-4881-aaae-97e7e0dc2f29" providerId="ADAL" clId="{56D78000-E066-F44E-9B6E-8B07D03FBE0A}" dt="2023-01-02T19:13:27.171" v="11"/>
          <ac:spMkLst>
            <pc:docMk/>
            <pc:sldMk cId="118940903" sldId="262"/>
            <ac:spMk id="6" creationId="{225C9FDC-6C27-9134-984B-86BCC16F0ABA}"/>
          </ac:spMkLst>
        </pc:spChg>
      </pc:sldChg>
      <pc:sldChg chg="modSp mod ord">
        <pc:chgData name="Gettelman, Andrew" userId="2a56e639-c1ad-4881-aaae-97e7e0dc2f29" providerId="ADAL" clId="{56D78000-E066-F44E-9B6E-8B07D03FBE0A}" dt="2023-01-02T19:32:58.034" v="534" actId="14100"/>
        <pc:sldMkLst>
          <pc:docMk/>
          <pc:sldMk cId="3300410602" sldId="263"/>
        </pc:sldMkLst>
        <pc:spChg chg="mod">
          <ac:chgData name="Gettelman, Andrew" userId="2a56e639-c1ad-4881-aaae-97e7e0dc2f29" providerId="ADAL" clId="{56D78000-E066-F44E-9B6E-8B07D03FBE0A}" dt="2023-01-02T19:32:58.034" v="534" actId="14100"/>
          <ac:spMkLst>
            <pc:docMk/>
            <pc:sldMk cId="3300410602" sldId="263"/>
            <ac:spMk id="3" creationId="{6D50AF6E-CF6A-429E-A4B2-32D2D767B73B}"/>
          </ac:spMkLst>
        </pc:spChg>
        <pc:spChg chg="mod">
          <ac:chgData name="Gettelman, Andrew" userId="2a56e639-c1ad-4881-aaae-97e7e0dc2f29" providerId="ADAL" clId="{56D78000-E066-F44E-9B6E-8B07D03FBE0A}" dt="2023-01-02T19:22:22.589" v="405" actId="20577"/>
          <ac:spMkLst>
            <pc:docMk/>
            <pc:sldMk cId="3300410602" sldId="263"/>
            <ac:spMk id="4" creationId="{2DEBCC4A-09A3-46FA-94B8-812D5A6C188D}"/>
          </ac:spMkLst>
        </pc:spChg>
      </pc:sldChg>
      <pc:sldChg chg="addSp delSp modSp new mod ord">
        <pc:chgData name="Gettelman, Andrew" userId="2a56e639-c1ad-4881-aaae-97e7e0dc2f29" providerId="ADAL" clId="{56D78000-E066-F44E-9B6E-8B07D03FBE0A}" dt="2023-01-06T22:36:19.126" v="4534" actId="1076"/>
        <pc:sldMkLst>
          <pc:docMk/>
          <pc:sldMk cId="1242922756" sldId="264"/>
        </pc:sldMkLst>
        <pc:spChg chg="add del mod">
          <ac:chgData name="Gettelman, Andrew" userId="2a56e639-c1ad-4881-aaae-97e7e0dc2f29" providerId="ADAL" clId="{56D78000-E066-F44E-9B6E-8B07D03FBE0A}" dt="2023-01-02T19:13:40.863" v="14" actId="478"/>
          <ac:spMkLst>
            <pc:docMk/>
            <pc:sldMk cId="1242922756" sldId="264"/>
            <ac:spMk id="3" creationId="{6570A4FF-199B-5839-C83C-534EDB3E260C}"/>
          </ac:spMkLst>
        </pc:spChg>
        <pc:spChg chg="add del mod">
          <ac:chgData name="Gettelman, Andrew" userId="2a56e639-c1ad-4881-aaae-97e7e0dc2f29" providerId="ADAL" clId="{56D78000-E066-F44E-9B6E-8B07D03FBE0A}" dt="2023-01-02T19:13:54.448" v="16" actId="478"/>
          <ac:spMkLst>
            <pc:docMk/>
            <pc:sldMk cId="1242922756" sldId="264"/>
            <ac:spMk id="4" creationId="{8309D951-5554-3F5A-10F8-4DA1E7EC15EE}"/>
          </ac:spMkLst>
        </pc:spChg>
        <pc:spChg chg="add del mod">
          <ac:chgData name="Gettelman, Andrew" userId="2a56e639-c1ad-4881-aaae-97e7e0dc2f29" providerId="ADAL" clId="{56D78000-E066-F44E-9B6E-8B07D03FBE0A}" dt="2023-01-02T19:14:42.881" v="96"/>
          <ac:spMkLst>
            <pc:docMk/>
            <pc:sldMk cId="1242922756" sldId="264"/>
            <ac:spMk id="5" creationId="{65C9827A-714F-2F2A-2804-8AFBE67A2BF8}"/>
          </ac:spMkLst>
        </pc:spChg>
        <pc:spChg chg="add del mod">
          <ac:chgData name="Gettelman, Andrew" userId="2a56e639-c1ad-4881-aaae-97e7e0dc2f29" providerId="ADAL" clId="{56D78000-E066-F44E-9B6E-8B07D03FBE0A}" dt="2023-01-02T19:14:42.881" v="96"/>
          <ac:spMkLst>
            <pc:docMk/>
            <pc:sldMk cId="1242922756" sldId="264"/>
            <ac:spMk id="6" creationId="{677A213A-2B06-0741-EEC2-CC3891935521}"/>
          </ac:spMkLst>
        </pc:spChg>
        <pc:spChg chg="add del mod">
          <ac:chgData name="Gettelman, Andrew" userId="2a56e639-c1ad-4881-aaae-97e7e0dc2f29" providerId="ADAL" clId="{56D78000-E066-F44E-9B6E-8B07D03FBE0A}" dt="2023-01-02T19:14:42.881" v="96"/>
          <ac:spMkLst>
            <pc:docMk/>
            <pc:sldMk cId="1242922756" sldId="264"/>
            <ac:spMk id="7" creationId="{C105F83E-0034-039E-3ED8-DC6F336E19B0}"/>
          </ac:spMkLst>
        </pc:spChg>
        <pc:spChg chg="add del mod">
          <ac:chgData name="Gettelman, Andrew" userId="2a56e639-c1ad-4881-aaae-97e7e0dc2f29" providerId="ADAL" clId="{56D78000-E066-F44E-9B6E-8B07D03FBE0A}" dt="2023-01-02T19:14:42.881" v="96"/>
          <ac:spMkLst>
            <pc:docMk/>
            <pc:sldMk cId="1242922756" sldId="264"/>
            <ac:spMk id="8" creationId="{7D3274E2-4E0F-B063-9505-AAA4293F2D01}"/>
          </ac:spMkLst>
        </pc:spChg>
        <pc:spChg chg="add mod">
          <ac:chgData name="Gettelman, Andrew" userId="2a56e639-c1ad-4881-aaae-97e7e0dc2f29" providerId="ADAL" clId="{56D78000-E066-F44E-9B6E-8B07D03FBE0A}" dt="2023-01-02T19:37:00.203" v="596" actId="1076"/>
          <ac:spMkLst>
            <pc:docMk/>
            <pc:sldMk cId="1242922756" sldId="264"/>
            <ac:spMk id="9" creationId="{8BDFD0D9-1CAC-4FBD-8120-CBD5A07EB995}"/>
          </ac:spMkLst>
        </pc:spChg>
        <pc:spChg chg="add mod">
          <ac:chgData name="Gettelman, Andrew" userId="2a56e639-c1ad-4881-aaae-97e7e0dc2f29" providerId="ADAL" clId="{56D78000-E066-F44E-9B6E-8B07D03FBE0A}" dt="2023-01-06T22:35:50.246" v="4529" actId="20577"/>
          <ac:spMkLst>
            <pc:docMk/>
            <pc:sldMk cId="1242922756" sldId="264"/>
            <ac:spMk id="10" creationId="{3C886310-1A8B-41C6-8ABF-4E949224625A}"/>
          </ac:spMkLst>
        </pc:spChg>
        <pc:spChg chg="add mod">
          <ac:chgData name="Gettelman, Andrew" userId="2a56e639-c1ad-4881-aaae-97e7e0dc2f29" providerId="ADAL" clId="{56D78000-E066-F44E-9B6E-8B07D03FBE0A}" dt="2023-01-02T19:35:47.548" v="583" actId="403"/>
          <ac:spMkLst>
            <pc:docMk/>
            <pc:sldMk cId="1242922756" sldId="264"/>
            <ac:spMk id="11" creationId="{2599C3C0-764A-4145-9480-D79B28BB6551}"/>
          </ac:spMkLst>
        </pc:spChg>
        <pc:spChg chg="add del mod">
          <ac:chgData name="Gettelman, Andrew" userId="2a56e639-c1ad-4881-aaae-97e7e0dc2f29" providerId="ADAL" clId="{56D78000-E066-F44E-9B6E-8B07D03FBE0A}" dt="2023-01-02T19:17:57.389" v="110" actId="478"/>
          <ac:spMkLst>
            <pc:docMk/>
            <pc:sldMk cId="1242922756" sldId="264"/>
            <ac:spMk id="12" creationId="{B8696A4F-5314-46CD-B205-CC2D44570D66}"/>
          </ac:spMkLst>
        </pc:spChg>
        <pc:spChg chg="add mod">
          <ac:chgData name="Gettelman, Andrew" userId="2a56e639-c1ad-4881-aaae-97e7e0dc2f29" providerId="ADAL" clId="{56D78000-E066-F44E-9B6E-8B07D03FBE0A}" dt="2023-01-02T19:36:13.784" v="586" actId="1076"/>
          <ac:spMkLst>
            <pc:docMk/>
            <pc:sldMk cId="1242922756" sldId="264"/>
            <ac:spMk id="13" creationId="{111DD8FA-3DE9-F622-68C2-A42F3BD76A3A}"/>
          </ac:spMkLst>
        </pc:spChg>
        <pc:picChg chg="add mod">
          <ac:chgData name="Gettelman, Andrew" userId="2a56e639-c1ad-4881-aaae-97e7e0dc2f29" providerId="ADAL" clId="{56D78000-E066-F44E-9B6E-8B07D03FBE0A}" dt="2023-01-06T22:36:15.360" v="4532" actId="14100"/>
          <ac:picMkLst>
            <pc:docMk/>
            <pc:sldMk cId="1242922756" sldId="264"/>
            <ac:picMk id="3" creationId="{9E4BA9B6-14CF-6BDE-4DA4-948E68B20720}"/>
          </ac:picMkLst>
        </pc:picChg>
        <pc:picChg chg="add mod">
          <ac:chgData name="Gettelman, Andrew" userId="2a56e639-c1ad-4881-aaae-97e7e0dc2f29" providerId="ADAL" clId="{56D78000-E066-F44E-9B6E-8B07D03FBE0A}" dt="2023-01-02T19:36:28.015" v="592" actId="1076"/>
          <ac:picMkLst>
            <pc:docMk/>
            <pc:sldMk cId="1242922756" sldId="264"/>
            <ac:picMk id="14" creationId="{617F498A-6FC2-E376-4824-CF9C03BEADF9}"/>
          </ac:picMkLst>
        </pc:picChg>
        <pc:picChg chg="add mod">
          <ac:chgData name="Gettelman, Andrew" userId="2a56e639-c1ad-4881-aaae-97e7e0dc2f29" providerId="ADAL" clId="{56D78000-E066-F44E-9B6E-8B07D03FBE0A}" dt="2023-01-02T19:36:25.573" v="591" actId="1076"/>
          <ac:picMkLst>
            <pc:docMk/>
            <pc:sldMk cId="1242922756" sldId="264"/>
            <ac:picMk id="15" creationId="{A49609B6-1FBA-00FA-AA3C-8507D583D9F2}"/>
          </ac:picMkLst>
        </pc:picChg>
        <pc:picChg chg="add mod">
          <ac:chgData name="Gettelman, Andrew" userId="2a56e639-c1ad-4881-aaae-97e7e0dc2f29" providerId="ADAL" clId="{56D78000-E066-F44E-9B6E-8B07D03FBE0A}" dt="2023-01-06T22:36:19.126" v="4534" actId="1076"/>
          <ac:picMkLst>
            <pc:docMk/>
            <pc:sldMk cId="1242922756" sldId="264"/>
            <ac:picMk id="17" creationId="{C2EA76B7-6B61-4046-ACDE-BC25FE32A065}"/>
          </ac:picMkLst>
        </pc:picChg>
        <pc:picChg chg="add mod modCrop">
          <ac:chgData name="Gettelman, Andrew" userId="2a56e639-c1ad-4881-aaae-97e7e0dc2f29" providerId="ADAL" clId="{56D78000-E066-F44E-9B6E-8B07D03FBE0A}" dt="2023-01-02T19:36:16.834" v="588" actId="1076"/>
          <ac:picMkLst>
            <pc:docMk/>
            <pc:sldMk cId="1242922756" sldId="264"/>
            <ac:picMk id="18" creationId="{F565C069-0B69-CFF1-375D-3DD5988B4DA8}"/>
          </ac:picMkLst>
        </pc:picChg>
        <pc:picChg chg="add mod">
          <ac:chgData name="Gettelman, Andrew" userId="2a56e639-c1ad-4881-aaae-97e7e0dc2f29" providerId="ADAL" clId="{56D78000-E066-F44E-9B6E-8B07D03FBE0A}" dt="2023-01-02T19:37:24.321" v="601" actId="1076"/>
          <ac:picMkLst>
            <pc:docMk/>
            <pc:sldMk cId="1242922756" sldId="264"/>
            <ac:picMk id="20" creationId="{E58B2F24-95EB-DBF1-1F03-4FE270EF7017}"/>
          </ac:picMkLst>
        </pc:picChg>
      </pc:sldChg>
      <pc:sldChg chg="del">
        <pc:chgData name="Gettelman, Andrew" userId="2a56e639-c1ad-4881-aaae-97e7e0dc2f29" providerId="ADAL" clId="{56D78000-E066-F44E-9B6E-8B07D03FBE0A}" dt="2023-01-02T19:12:33.788" v="1" actId="2696"/>
        <pc:sldMkLst>
          <pc:docMk/>
          <pc:sldMk cId="1521876467" sldId="264"/>
        </pc:sldMkLst>
      </pc:sldChg>
      <pc:sldChg chg="new del">
        <pc:chgData name="Gettelman, Andrew" userId="2a56e639-c1ad-4881-aaae-97e7e0dc2f29" providerId="ADAL" clId="{56D78000-E066-F44E-9B6E-8B07D03FBE0A}" dt="2023-01-02T19:12:55.923" v="10" actId="2696"/>
        <pc:sldMkLst>
          <pc:docMk/>
          <pc:sldMk cId="1714392862" sldId="264"/>
        </pc:sldMkLst>
      </pc:sldChg>
      <pc:sldChg chg="new del">
        <pc:chgData name="Gettelman, Andrew" userId="2a56e639-c1ad-4881-aaae-97e7e0dc2f29" providerId="ADAL" clId="{56D78000-E066-F44E-9B6E-8B07D03FBE0A}" dt="2023-01-02T19:20:09.494" v="366" actId="2696"/>
        <pc:sldMkLst>
          <pc:docMk/>
          <pc:sldMk cId="555971116" sldId="265"/>
        </pc:sldMkLst>
      </pc:sldChg>
      <pc:sldChg chg="del">
        <pc:chgData name="Gettelman, Andrew" userId="2a56e639-c1ad-4881-aaae-97e7e0dc2f29" providerId="ADAL" clId="{56D78000-E066-F44E-9B6E-8B07D03FBE0A}" dt="2023-01-02T19:12:34.836" v="2" actId="2696"/>
        <pc:sldMkLst>
          <pc:docMk/>
          <pc:sldMk cId="1259776791" sldId="265"/>
        </pc:sldMkLst>
      </pc:sldChg>
      <pc:sldChg chg="del">
        <pc:chgData name="Gettelman, Andrew" userId="2a56e639-c1ad-4881-aaae-97e7e0dc2f29" providerId="ADAL" clId="{56D78000-E066-F44E-9B6E-8B07D03FBE0A}" dt="2023-01-02T19:12:35.402" v="3" actId="2696"/>
        <pc:sldMkLst>
          <pc:docMk/>
          <pc:sldMk cId="2073985437" sldId="266"/>
        </pc:sldMkLst>
      </pc:sldChg>
      <pc:sldChg chg="del">
        <pc:chgData name="Gettelman, Andrew" userId="2a56e639-c1ad-4881-aaae-97e7e0dc2f29" providerId="ADAL" clId="{56D78000-E066-F44E-9B6E-8B07D03FBE0A}" dt="2023-01-02T19:12:46.979" v="5" actId="2696"/>
        <pc:sldMkLst>
          <pc:docMk/>
          <pc:sldMk cId="820614444" sldId="267"/>
        </pc:sldMkLst>
      </pc:sldChg>
      <pc:sldChg chg="del">
        <pc:chgData name="Gettelman, Andrew" userId="2a56e639-c1ad-4881-aaae-97e7e0dc2f29" providerId="ADAL" clId="{56D78000-E066-F44E-9B6E-8B07D03FBE0A}" dt="2023-01-02T19:12:43.143" v="4" actId="2696"/>
        <pc:sldMkLst>
          <pc:docMk/>
          <pc:sldMk cId="757395271" sldId="268"/>
        </pc:sldMkLst>
      </pc:sldChg>
      <pc:sldChg chg="add del">
        <pc:chgData name="Gettelman, Andrew" userId="2a56e639-c1ad-4881-aaae-97e7e0dc2f29" providerId="ADAL" clId="{56D78000-E066-F44E-9B6E-8B07D03FBE0A}" dt="2023-01-02T19:22:13.447" v="371" actId="2696"/>
        <pc:sldMkLst>
          <pc:docMk/>
          <pc:sldMk cId="2500339036" sldId="394"/>
        </pc:sldMkLst>
      </pc:sldChg>
      <pc:sldChg chg="modSp add del mod">
        <pc:chgData name="Gettelman, Andrew" userId="2a56e639-c1ad-4881-aaae-97e7e0dc2f29" providerId="ADAL" clId="{56D78000-E066-F44E-9B6E-8B07D03FBE0A}" dt="2023-01-02T19:22:56.946" v="417" actId="1076"/>
        <pc:sldMkLst>
          <pc:docMk/>
          <pc:sldMk cId="2156586903" sldId="395"/>
        </pc:sldMkLst>
        <pc:spChg chg="mod">
          <ac:chgData name="Gettelman, Andrew" userId="2a56e639-c1ad-4881-aaae-97e7e0dc2f29" providerId="ADAL" clId="{56D78000-E066-F44E-9B6E-8B07D03FBE0A}" dt="2023-01-02T19:22:52.469" v="416" actId="1076"/>
          <ac:spMkLst>
            <pc:docMk/>
            <pc:sldMk cId="2156586903" sldId="395"/>
            <ac:spMk id="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2T19:22:56.946" v="417" actId="1076"/>
          <ac:spMkLst>
            <pc:docMk/>
            <pc:sldMk cId="2156586903" sldId="395"/>
            <ac:spMk id="5" creationId="{00000000-0000-0000-0000-000000000000}"/>
          </ac:spMkLst>
        </pc:spChg>
      </pc:sldChg>
      <pc:sldChg chg="delSp modSp add mod">
        <pc:chgData name="Gettelman, Andrew" userId="2a56e639-c1ad-4881-aaae-97e7e0dc2f29" providerId="ADAL" clId="{56D78000-E066-F44E-9B6E-8B07D03FBE0A}" dt="2023-01-06T22:44:25.327" v="4950" actId="1076"/>
        <pc:sldMkLst>
          <pc:docMk/>
          <pc:sldMk cId="1287670774" sldId="549"/>
        </pc:sldMkLst>
        <pc:spChg chg="mod">
          <ac:chgData name="Gettelman, Andrew" userId="2a56e639-c1ad-4881-aaae-97e7e0dc2f29" providerId="ADAL" clId="{56D78000-E066-F44E-9B6E-8B07D03FBE0A}" dt="2023-01-06T22:41:10.733" v="4607" actId="1038"/>
          <ac:spMkLst>
            <pc:docMk/>
            <pc:sldMk cId="1287670774" sldId="549"/>
            <ac:spMk id="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44:25.327" v="4950" actId="1076"/>
          <ac:spMkLst>
            <pc:docMk/>
            <pc:sldMk cId="1287670774" sldId="549"/>
            <ac:spMk id="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3T18:36:13.826" v="1615" actId="1076"/>
          <ac:spMkLst>
            <pc:docMk/>
            <pc:sldMk cId="1287670774" sldId="549"/>
            <ac:spMk id="6" creationId="{00000000-0000-0000-0000-000000000000}"/>
          </ac:spMkLst>
        </pc:spChg>
        <pc:spChg chg="del">
          <ac:chgData name="Gettelman, Andrew" userId="2a56e639-c1ad-4881-aaae-97e7e0dc2f29" providerId="ADAL" clId="{56D78000-E066-F44E-9B6E-8B07D03FBE0A}" dt="2023-01-03T18:36:08.520" v="1614" actId="478"/>
          <ac:spMkLst>
            <pc:docMk/>
            <pc:sldMk cId="1287670774" sldId="549"/>
            <ac:spMk id="7" creationId="{6B483FEE-3027-81A5-07B4-F3F64B98B819}"/>
          </ac:spMkLst>
        </pc:spChg>
        <pc:picChg chg="mod">
          <ac:chgData name="Gettelman, Andrew" userId="2a56e639-c1ad-4881-aaae-97e7e0dc2f29" providerId="ADAL" clId="{56D78000-E066-F44E-9B6E-8B07D03FBE0A}" dt="2023-01-03T18:35:06.988" v="1591" actId="1038"/>
          <ac:picMkLst>
            <pc:docMk/>
            <pc:sldMk cId="1287670774" sldId="549"/>
            <ac:picMk id="5" creationId="{00000000-0000-0000-0000-000000000000}"/>
          </ac:picMkLst>
        </pc:picChg>
      </pc:sldChg>
      <pc:sldChg chg="addSp delSp modSp add mod">
        <pc:chgData name="Gettelman, Andrew" userId="2a56e639-c1ad-4881-aaae-97e7e0dc2f29" providerId="ADAL" clId="{56D78000-E066-F44E-9B6E-8B07D03FBE0A}" dt="2023-01-06T22:42:30.683" v="4695" actId="1037"/>
        <pc:sldMkLst>
          <pc:docMk/>
          <pc:sldMk cId="939127827" sldId="554"/>
        </pc:sldMkLst>
        <pc:spChg chg="add del">
          <ac:chgData name="Gettelman, Andrew" userId="2a56e639-c1ad-4881-aaae-97e7e0dc2f29" providerId="ADAL" clId="{56D78000-E066-F44E-9B6E-8B07D03FBE0A}" dt="2023-01-03T18:28:23.129" v="1213" actId="478"/>
          <ac:spMkLst>
            <pc:docMk/>
            <pc:sldMk cId="939127827" sldId="554"/>
            <ac:spMk id="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42:30.683" v="4695" actId="1037"/>
          <ac:spMkLst>
            <pc:docMk/>
            <pc:sldMk cId="939127827" sldId="554"/>
            <ac:spMk id="4" creationId="{00000000-0000-0000-0000-000000000000}"/>
          </ac:spMkLst>
        </pc:spChg>
        <pc:spChg chg="add del mod">
          <ac:chgData name="Gettelman, Andrew" userId="2a56e639-c1ad-4881-aaae-97e7e0dc2f29" providerId="ADAL" clId="{56D78000-E066-F44E-9B6E-8B07D03FBE0A}" dt="2023-01-03T18:28:20.442" v="1212" actId="478"/>
          <ac:spMkLst>
            <pc:docMk/>
            <pc:sldMk cId="939127827" sldId="554"/>
            <ac:spMk id="5" creationId="{265F761F-1BC9-8BD4-95D9-3017151A745B}"/>
          </ac:spMkLst>
        </pc:spChg>
        <pc:spChg chg="add del mod">
          <ac:chgData name="Gettelman, Andrew" userId="2a56e639-c1ad-4881-aaae-97e7e0dc2f29" providerId="ADAL" clId="{56D78000-E066-F44E-9B6E-8B07D03FBE0A}" dt="2023-01-03T18:28:01.654" v="1209"/>
          <ac:spMkLst>
            <pc:docMk/>
            <pc:sldMk cId="939127827" sldId="554"/>
            <ac:spMk id="6" creationId="{A9EF29B5-7AC3-88C7-F4D3-C74D6009A176}"/>
          </ac:spMkLst>
        </pc:spChg>
        <pc:spChg chg="add mod">
          <ac:chgData name="Gettelman, Andrew" userId="2a56e639-c1ad-4881-aaae-97e7e0dc2f29" providerId="ADAL" clId="{56D78000-E066-F44E-9B6E-8B07D03FBE0A}" dt="2023-01-03T18:28:18.496" v="1211"/>
          <ac:spMkLst>
            <pc:docMk/>
            <pc:sldMk cId="939127827" sldId="554"/>
            <ac:spMk id="8" creationId="{48B8B400-5B54-BDCD-E9F0-A196F7B6DAC6}"/>
          </ac:spMkLst>
        </pc:spChg>
        <pc:spChg chg="add mod">
          <ac:chgData name="Gettelman, Andrew" userId="2a56e639-c1ad-4881-aaae-97e7e0dc2f29" providerId="ADAL" clId="{56D78000-E066-F44E-9B6E-8B07D03FBE0A}" dt="2023-01-03T18:31:03.047" v="1273" actId="139"/>
          <ac:spMkLst>
            <pc:docMk/>
            <pc:sldMk cId="939127827" sldId="554"/>
            <ac:spMk id="10" creationId="{CECA21A0-0BA8-0E23-B387-3D6D684DB674}"/>
          </ac:spMkLst>
        </pc:spChg>
        <pc:spChg chg="add mod">
          <ac:chgData name="Gettelman, Andrew" userId="2a56e639-c1ad-4881-aaae-97e7e0dc2f29" providerId="ADAL" clId="{56D78000-E066-F44E-9B6E-8B07D03FBE0A}" dt="2023-01-06T22:41:23.484" v="4609" actId="1038"/>
          <ac:spMkLst>
            <pc:docMk/>
            <pc:sldMk cId="939127827" sldId="554"/>
            <ac:spMk id="11" creationId="{1E5C1B8E-FD6E-8C1F-530F-5DD232450082}"/>
          </ac:spMkLst>
        </pc:spChg>
        <pc:spChg chg="add del mod">
          <ac:chgData name="Gettelman, Andrew" userId="2a56e639-c1ad-4881-aaae-97e7e0dc2f29" providerId="ADAL" clId="{56D78000-E066-F44E-9B6E-8B07D03FBE0A}" dt="2023-01-03T18:29:10.669" v="1268"/>
          <ac:spMkLst>
            <pc:docMk/>
            <pc:sldMk cId="939127827" sldId="554"/>
            <ac:spMk id="12" creationId="{B63B2E8D-DB7B-2F9A-FDB2-EEC832A36C50}"/>
          </ac:spMkLst>
        </pc:spChg>
        <pc:spChg chg="add mod">
          <ac:chgData name="Gettelman, Andrew" userId="2a56e639-c1ad-4881-aaae-97e7e0dc2f29" providerId="ADAL" clId="{56D78000-E066-F44E-9B6E-8B07D03FBE0A}" dt="2023-01-03T18:29:09.544" v="1266" actId="1076"/>
          <ac:spMkLst>
            <pc:docMk/>
            <pc:sldMk cId="939127827" sldId="554"/>
            <ac:spMk id="13" creationId="{0F237781-059F-D18A-764A-BABE97D385A2}"/>
          </ac:spMkLst>
        </pc:spChg>
        <pc:picChg chg="mod">
          <ac:chgData name="Gettelman, Andrew" userId="2a56e639-c1ad-4881-aaae-97e7e0dc2f29" providerId="ADAL" clId="{56D78000-E066-F44E-9B6E-8B07D03FBE0A}" dt="2023-01-03T18:34:48.157" v="1588" actId="1076"/>
          <ac:picMkLst>
            <pc:docMk/>
            <pc:sldMk cId="939127827" sldId="554"/>
            <ac:picMk id="7" creationId="{00000000-0000-0000-0000-000000000000}"/>
          </ac:picMkLst>
        </pc:picChg>
      </pc:sldChg>
      <pc:sldChg chg="addSp delSp modSp add del mod ord">
        <pc:chgData name="Gettelman, Andrew" userId="2a56e639-c1ad-4881-aaae-97e7e0dc2f29" providerId="ADAL" clId="{56D78000-E066-F44E-9B6E-8B07D03FBE0A}" dt="2023-01-06T22:39:59.335" v="4589" actId="20577"/>
        <pc:sldMkLst>
          <pc:docMk/>
          <pc:sldMk cId="2206401352" sldId="588"/>
        </pc:sldMkLst>
        <pc:spChg chg="mod">
          <ac:chgData name="Gettelman, Andrew" userId="2a56e639-c1ad-4881-aaae-97e7e0dc2f29" providerId="ADAL" clId="{56D78000-E066-F44E-9B6E-8B07D03FBE0A}" dt="2023-01-02T19:25:07.770" v="453" actId="207"/>
          <ac:spMkLst>
            <pc:docMk/>
            <pc:sldMk cId="2206401352" sldId="588"/>
            <ac:spMk id="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9:34.020" v="4588" actId="1076"/>
          <ac:spMkLst>
            <pc:docMk/>
            <pc:sldMk cId="2206401352" sldId="588"/>
            <ac:spMk id="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3T22:39:41.454" v="4178" actId="1076"/>
          <ac:spMkLst>
            <pc:docMk/>
            <pc:sldMk cId="2206401352" sldId="588"/>
            <ac:spMk id="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9:59.335" v="4589" actId="20577"/>
          <ac:spMkLst>
            <pc:docMk/>
            <pc:sldMk cId="2206401352" sldId="588"/>
            <ac:spMk id="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3T22:40:14.395" v="4187" actId="14100"/>
          <ac:spMkLst>
            <pc:docMk/>
            <pc:sldMk cId="2206401352" sldId="588"/>
            <ac:spMk id="7" creationId="{00000000-0000-0000-0000-000000000000}"/>
          </ac:spMkLst>
        </pc:spChg>
        <pc:picChg chg="del">
          <ac:chgData name="Gettelman, Andrew" userId="2a56e639-c1ad-4881-aaae-97e7e0dc2f29" providerId="ADAL" clId="{56D78000-E066-F44E-9B6E-8B07D03FBE0A}" dt="2023-01-03T22:38:41.445" v="4159" actId="478"/>
          <ac:picMkLst>
            <pc:docMk/>
            <pc:sldMk cId="2206401352" sldId="588"/>
            <ac:picMk id="4" creationId="{00000000-0000-0000-0000-000000000000}"/>
          </ac:picMkLst>
        </pc:picChg>
        <pc:picChg chg="add mod modCrop">
          <ac:chgData name="Gettelman, Andrew" userId="2a56e639-c1ad-4881-aaae-97e7e0dc2f29" providerId="ADAL" clId="{56D78000-E066-F44E-9B6E-8B07D03FBE0A}" dt="2023-01-03T22:43:12.338" v="4237" actId="14100"/>
          <ac:picMkLst>
            <pc:docMk/>
            <pc:sldMk cId="2206401352" sldId="588"/>
            <ac:picMk id="9" creationId="{FBC7BCD7-F838-7C70-5282-485105A05A11}"/>
          </ac:picMkLst>
        </pc:picChg>
      </pc:sldChg>
      <pc:sldChg chg="addSp delSp modSp add del mod">
        <pc:chgData name="Gettelman, Andrew" userId="2a56e639-c1ad-4881-aaae-97e7e0dc2f29" providerId="ADAL" clId="{56D78000-E066-F44E-9B6E-8B07D03FBE0A}" dt="2023-01-06T22:37:08.853" v="4543" actId="1076"/>
        <pc:sldMkLst>
          <pc:docMk/>
          <pc:sldMk cId="3963180660" sldId="669"/>
        </pc:sldMkLst>
        <pc:spChg chg="mod">
          <ac:chgData name="Gettelman, Andrew" userId="2a56e639-c1ad-4881-aaae-97e7e0dc2f29" providerId="ADAL" clId="{56D78000-E066-F44E-9B6E-8B07D03FBE0A}" dt="2023-01-02T19:24:36.418" v="441" actId="20577"/>
          <ac:spMkLst>
            <pc:docMk/>
            <pc:sldMk cId="3963180660" sldId="669"/>
            <ac:spMk id="2" creationId="{8A0371F0-053E-134D-9480-1AC2B4D8A250}"/>
          </ac:spMkLst>
        </pc:spChg>
        <pc:spChg chg="mod">
          <ac:chgData name="Gettelman, Andrew" userId="2a56e639-c1ad-4881-aaae-97e7e0dc2f29" providerId="ADAL" clId="{56D78000-E066-F44E-9B6E-8B07D03FBE0A}" dt="2023-01-06T22:37:08.853" v="4543" actId="1076"/>
          <ac:spMkLst>
            <pc:docMk/>
            <pc:sldMk cId="3963180660" sldId="669"/>
            <ac:spMk id="3" creationId="{11F3AF12-E4AE-3644-AB69-F3D844CB4588}"/>
          </ac:spMkLst>
        </pc:spChg>
        <pc:spChg chg="mod">
          <ac:chgData name="Gettelman, Andrew" userId="2a56e639-c1ad-4881-aaae-97e7e0dc2f29" providerId="ADAL" clId="{56D78000-E066-F44E-9B6E-8B07D03FBE0A}" dt="2023-01-06T22:37:05.825" v="4542" actId="1076"/>
          <ac:spMkLst>
            <pc:docMk/>
            <pc:sldMk cId="3963180660" sldId="669"/>
            <ac:spMk id="4" creationId="{F7F0C47A-5F5B-1A4B-B2F7-A1165342298E}"/>
          </ac:spMkLst>
        </pc:spChg>
        <pc:spChg chg="mod">
          <ac:chgData name="Gettelman, Andrew" userId="2a56e639-c1ad-4881-aaae-97e7e0dc2f29" providerId="ADAL" clId="{56D78000-E066-F44E-9B6E-8B07D03FBE0A}" dt="2023-01-06T22:37:03.081" v="4541" actId="1076"/>
          <ac:spMkLst>
            <pc:docMk/>
            <pc:sldMk cId="3963180660" sldId="669"/>
            <ac:spMk id="5" creationId="{B10418BB-743C-6F4F-A303-3DF72B80D2ED}"/>
          </ac:spMkLst>
        </pc:spChg>
        <pc:spChg chg="mod">
          <ac:chgData name="Gettelman, Andrew" userId="2a56e639-c1ad-4881-aaae-97e7e0dc2f29" providerId="ADAL" clId="{56D78000-E066-F44E-9B6E-8B07D03FBE0A}" dt="2023-01-02T19:23:41.627" v="427" actId="1076"/>
          <ac:spMkLst>
            <pc:docMk/>
            <pc:sldMk cId="3963180660" sldId="669"/>
            <ac:spMk id="6" creationId="{70A61CD1-03BC-1B4F-9EAE-29B27BB321A0}"/>
          </ac:spMkLst>
        </pc:spChg>
        <pc:spChg chg="add mod">
          <ac:chgData name="Gettelman, Andrew" userId="2a56e639-c1ad-4881-aaae-97e7e0dc2f29" providerId="ADAL" clId="{56D78000-E066-F44E-9B6E-8B07D03FBE0A}" dt="2023-01-02T19:24:41.054" v="444" actId="1076"/>
          <ac:spMkLst>
            <pc:docMk/>
            <pc:sldMk cId="3963180660" sldId="669"/>
            <ac:spMk id="7" creationId="{EF837D8B-3A00-165A-D5C0-93F747C038B9}"/>
          </ac:spMkLst>
        </pc:spChg>
        <pc:spChg chg="del">
          <ac:chgData name="Gettelman, Andrew" userId="2a56e639-c1ad-4881-aaae-97e7e0dc2f29" providerId="ADAL" clId="{56D78000-E066-F44E-9B6E-8B07D03FBE0A}" dt="2023-01-02T19:23:45.419" v="428" actId="478"/>
          <ac:spMkLst>
            <pc:docMk/>
            <pc:sldMk cId="3963180660" sldId="669"/>
            <ac:spMk id="8" creationId="{B1B1BCF4-5632-2846-9C2B-011A3FB34B6B}"/>
          </ac:spMkLst>
        </pc:spChg>
        <pc:spChg chg="del">
          <ac:chgData name="Gettelman, Andrew" userId="2a56e639-c1ad-4881-aaae-97e7e0dc2f29" providerId="ADAL" clId="{56D78000-E066-F44E-9B6E-8B07D03FBE0A}" dt="2023-01-02T19:23:49.647" v="431" actId="478"/>
          <ac:spMkLst>
            <pc:docMk/>
            <pc:sldMk cId="3963180660" sldId="669"/>
            <ac:spMk id="11" creationId="{B13DB4AD-5C12-5744-B720-7497120FF118}"/>
          </ac:spMkLst>
        </pc:spChg>
        <pc:spChg chg="del">
          <ac:chgData name="Gettelman, Andrew" userId="2a56e639-c1ad-4881-aaae-97e7e0dc2f29" providerId="ADAL" clId="{56D78000-E066-F44E-9B6E-8B07D03FBE0A}" dt="2023-01-02T19:23:46.498" v="429" actId="478"/>
          <ac:spMkLst>
            <pc:docMk/>
            <pc:sldMk cId="3963180660" sldId="669"/>
            <ac:spMk id="12" creationId="{20AE2D86-3DCD-9F47-B2FA-3871DD47E6E6}"/>
          </ac:spMkLst>
        </pc:spChg>
        <pc:spChg chg="del">
          <ac:chgData name="Gettelman, Andrew" userId="2a56e639-c1ad-4881-aaae-97e7e0dc2f29" providerId="ADAL" clId="{56D78000-E066-F44E-9B6E-8B07D03FBE0A}" dt="2023-01-02T19:24:01.648" v="434" actId="478"/>
          <ac:spMkLst>
            <pc:docMk/>
            <pc:sldMk cId="3963180660" sldId="669"/>
            <ac:spMk id="13" creationId="{81431CA8-73F2-104C-9DA2-7D4A78C9370D}"/>
          </ac:spMkLst>
        </pc:spChg>
        <pc:spChg chg="del">
          <ac:chgData name="Gettelman, Andrew" userId="2a56e639-c1ad-4881-aaae-97e7e0dc2f29" providerId="ADAL" clId="{56D78000-E066-F44E-9B6E-8B07D03FBE0A}" dt="2023-01-02T19:24:13.617" v="438" actId="478"/>
          <ac:spMkLst>
            <pc:docMk/>
            <pc:sldMk cId="3963180660" sldId="669"/>
            <ac:spMk id="14" creationId="{A40B9E4A-529C-BC46-9401-C7CD43FD0D81}"/>
          </ac:spMkLst>
        </pc:spChg>
        <pc:spChg chg="del">
          <ac:chgData name="Gettelman, Andrew" userId="2a56e639-c1ad-4881-aaae-97e7e0dc2f29" providerId="ADAL" clId="{56D78000-E066-F44E-9B6E-8B07D03FBE0A}" dt="2023-01-02T19:24:12.088" v="437" actId="478"/>
          <ac:spMkLst>
            <pc:docMk/>
            <pc:sldMk cId="3963180660" sldId="669"/>
            <ac:spMk id="15" creationId="{284C06C6-25E8-E949-8C6C-B27E3438C867}"/>
          </ac:spMkLst>
        </pc:spChg>
        <pc:spChg chg="del">
          <ac:chgData name="Gettelman, Andrew" userId="2a56e639-c1ad-4881-aaae-97e7e0dc2f29" providerId="ADAL" clId="{56D78000-E066-F44E-9B6E-8B07D03FBE0A}" dt="2023-01-02T19:23:50.547" v="432" actId="478"/>
          <ac:spMkLst>
            <pc:docMk/>
            <pc:sldMk cId="3963180660" sldId="669"/>
            <ac:spMk id="16" creationId="{51D0CD16-D220-864E-B942-4E24A2E8CD78}"/>
          </ac:spMkLst>
        </pc:spChg>
        <pc:spChg chg="del">
          <ac:chgData name="Gettelman, Andrew" userId="2a56e639-c1ad-4881-aaae-97e7e0dc2f29" providerId="ADAL" clId="{56D78000-E066-F44E-9B6E-8B07D03FBE0A}" dt="2023-01-02T19:23:47.817" v="430" actId="478"/>
          <ac:spMkLst>
            <pc:docMk/>
            <pc:sldMk cId="3963180660" sldId="669"/>
            <ac:spMk id="17" creationId="{0E17C2A2-A8C2-6442-87A5-0A7F1B5CFCF0}"/>
          </ac:spMkLst>
        </pc:spChg>
        <pc:spChg chg="del">
          <ac:chgData name="Gettelman, Andrew" userId="2a56e639-c1ad-4881-aaae-97e7e0dc2f29" providerId="ADAL" clId="{56D78000-E066-F44E-9B6E-8B07D03FBE0A}" dt="2023-01-02T19:23:59.819" v="433" actId="478"/>
          <ac:spMkLst>
            <pc:docMk/>
            <pc:sldMk cId="3963180660" sldId="669"/>
            <ac:spMk id="18" creationId="{5F3F73B6-4AC2-9A4B-989A-8471CF435AC4}"/>
          </ac:spMkLst>
        </pc:spChg>
        <pc:spChg chg="del">
          <ac:chgData name="Gettelman, Andrew" userId="2a56e639-c1ad-4881-aaae-97e7e0dc2f29" providerId="ADAL" clId="{56D78000-E066-F44E-9B6E-8B07D03FBE0A}" dt="2023-01-02T19:24:10.861" v="436" actId="478"/>
          <ac:spMkLst>
            <pc:docMk/>
            <pc:sldMk cId="3963180660" sldId="669"/>
            <ac:spMk id="19" creationId="{B31D76D3-9FA7-B94D-9C43-FFDF244AD80F}"/>
          </ac:spMkLst>
        </pc:spChg>
        <pc:spChg chg="del">
          <ac:chgData name="Gettelman, Andrew" userId="2a56e639-c1ad-4881-aaae-97e7e0dc2f29" providerId="ADAL" clId="{56D78000-E066-F44E-9B6E-8B07D03FBE0A}" dt="2023-01-02T19:24:02.882" v="435" actId="478"/>
          <ac:spMkLst>
            <pc:docMk/>
            <pc:sldMk cId="3963180660" sldId="669"/>
            <ac:spMk id="20" creationId="{E1887CE8-A478-6843-97BB-6C5788BFB5CB}"/>
          </ac:spMkLst>
        </pc:spChg>
        <pc:picChg chg="mod">
          <ac:chgData name="Gettelman, Andrew" userId="2a56e639-c1ad-4881-aaae-97e7e0dc2f29" providerId="ADAL" clId="{56D78000-E066-F44E-9B6E-8B07D03FBE0A}" dt="2023-01-02T19:37:48.779" v="602" actId="14100"/>
          <ac:picMkLst>
            <pc:docMk/>
            <pc:sldMk cId="3963180660" sldId="669"/>
            <ac:picMk id="10" creationId="{3067D7F0-0BB3-8948-8094-84CCB368B3B4}"/>
          </ac:picMkLst>
        </pc:picChg>
      </pc:sldChg>
      <pc:sldChg chg="modSp add del mod">
        <pc:chgData name="Gettelman, Andrew" userId="2a56e639-c1ad-4881-aaae-97e7e0dc2f29" providerId="ADAL" clId="{56D78000-E066-F44E-9B6E-8B07D03FBE0A}" dt="2023-01-06T22:39:15.554" v="4587" actId="122"/>
        <pc:sldMkLst>
          <pc:docMk/>
          <pc:sldMk cId="1703690904" sldId="670"/>
        </pc:sldMkLst>
        <pc:spChg chg="mod">
          <ac:chgData name="Gettelman, Andrew" userId="2a56e639-c1ad-4881-aaae-97e7e0dc2f29" providerId="ADAL" clId="{56D78000-E066-F44E-9B6E-8B07D03FBE0A}" dt="2023-01-02T19:24:57.750" v="450" actId="1076"/>
          <ac:spMkLst>
            <pc:docMk/>
            <pc:sldMk cId="1703690904" sldId="670"/>
            <ac:spMk id="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9:15.554" v="4587" actId="122"/>
          <ac:spMkLst>
            <pc:docMk/>
            <pc:sldMk cId="1703690904" sldId="670"/>
            <ac:spMk id="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10.729" v="4545" actId="208"/>
          <ac:spMkLst>
            <pc:docMk/>
            <pc:sldMk cId="1703690904" sldId="670"/>
            <ac:spMk id="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0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1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1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0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1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2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3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3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14.677" v="4546" actId="208"/>
          <ac:spMkLst>
            <pc:docMk/>
            <pc:sldMk cId="1703690904" sldId="670"/>
            <ac:spMk id="3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3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3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3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0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1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4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9.527" v="4548" actId="208"/>
          <ac:spMkLst>
            <pc:docMk/>
            <pc:sldMk cId="1703690904" sldId="670"/>
            <ac:spMk id="50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6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0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1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7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0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1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3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4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5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6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7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8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89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6T22:38:22.677" v="4547" actId="208"/>
          <ac:spMkLst>
            <pc:docMk/>
            <pc:sldMk cId="1703690904" sldId="670"/>
            <ac:spMk id="90" creationId="{00000000-0000-0000-0000-000000000000}"/>
          </ac:spMkLst>
        </pc:spChg>
      </pc:sldChg>
      <pc:sldChg chg="modSp add mod">
        <pc:chgData name="Gettelman, Andrew" userId="2a56e639-c1ad-4881-aaae-97e7e0dc2f29" providerId="ADAL" clId="{56D78000-E066-F44E-9B6E-8B07D03FBE0A}" dt="2023-01-02T19:27:48.551" v="462" actId="113"/>
        <pc:sldMkLst>
          <pc:docMk/>
          <pc:sldMk cId="0" sldId="671"/>
        </pc:sldMkLst>
        <pc:spChg chg="mod">
          <ac:chgData name="Gettelman, Andrew" userId="2a56e639-c1ad-4881-aaae-97e7e0dc2f29" providerId="ADAL" clId="{56D78000-E066-F44E-9B6E-8B07D03FBE0A}" dt="2023-01-02T19:27:48.551" v="462" actId="113"/>
          <ac:spMkLst>
            <pc:docMk/>
            <pc:sldMk cId="0" sldId="671"/>
            <ac:spMk id="102" creationId="{00000000-0000-0000-0000-000000000000}"/>
          </ac:spMkLst>
        </pc:spChg>
        <pc:spChg chg="mod">
          <ac:chgData name="Gettelman, Andrew" userId="2a56e639-c1ad-4881-aaae-97e7e0dc2f29" providerId="ADAL" clId="{56D78000-E066-F44E-9B6E-8B07D03FBE0A}" dt="2023-01-02T19:27:42.078" v="460" actId="1076"/>
          <ac:spMkLst>
            <pc:docMk/>
            <pc:sldMk cId="0" sldId="671"/>
            <ac:spMk id="107" creationId="{00000000-0000-0000-0000-000000000000}"/>
          </ac:spMkLst>
        </pc:spChg>
      </pc:sldChg>
      <pc:sldChg chg="add">
        <pc:chgData name="Gettelman, Andrew" userId="2a56e639-c1ad-4881-aaae-97e7e0dc2f29" providerId="ADAL" clId="{56D78000-E066-F44E-9B6E-8B07D03FBE0A}" dt="2023-01-02T19:26:01.788" v="454"/>
        <pc:sldMkLst>
          <pc:docMk/>
          <pc:sldMk cId="0" sldId="672"/>
        </pc:sldMkLst>
      </pc:sldChg>
      <pc:sldChg chg="addSp delSp modSp new mod">
        <pc:chgData name="Gettelman, Andrew" userId="2a56e639-c1ad-4881-aaae-97e7e0dc2f29" providerId="ADAL" clId="{56D78000-E066-F44E-9B6E-8B07D03FBE0A}" dt="2023-01-03T22:47:08.350" v="4393" actId="20577"/>
        <pc:sldMkLst>
          <pc:docMk/>
          <pc:sldMk cId="469229455" sldId="673"/>
        </pc:sldMkLst>
        <pc:spChg chg="mod">
          <ac:chgData name="Gettelman, Andrew" userId="2a56e639-c1ad-4881-aaae-97e7e0dc2f29" providerId="ADAL" clId="{56D78000-E066-F44E-9B6E-8B07D03FBE0A}" dt="2023-01-03T22:44:15.618" v="4355" actId="1076"/>
          <ac:spMkLst>
            <pc:docMk/>
            <pc:sldMk cId="469229455" sldId="673"/>
            <ac:spMk id="3" creationId="{48B8B400-5B54-BDCD-E9F0-A196F7B6DAC6}"/>
          </ac:spMkLst>
        </pc:spChg>
        <pc:spChg chg="mod">
          <ac:chgData name="Gettelman, Andrew" userId="2a56e639-c1ad-4881-aaae-97e7e0dc2f29" providerId="ADAL" clId="{56D78000-E066-F44E-9B6E-8B07D03FBE0A}" dt="2023-01-03T22:47:08.350" v="4393" actId="20577"/>
          <ac:spMkLst>
            <pc:docMk/>
            <pc:sldMk cId="469229455" sldId="673"/>
            <ac:spMk id="4" creationId="{4F422AB9-6CF3-ACC3-E0D6-C9A290563467}"/>
          </ac:spMkLst>
        </pc:spChg>
        <pc:spChg chg="add del mod">
          <ac:chgData name="Gettelman, Andrew" userId="2a56e639-c1ad-4881-aaae-97e7e0dc2f29" providerId="ADAL" clId="{56D78000-E066-F44E-9B6E-8B07D03FBE0A}" dt="2023-01-02T19:48:31.451" v="1060"/>
          <ac:spMkLst>
            <pc:docMk/>
            <pc:sldMk cId="469229455" sldId="673"/>
            <ac:spMk id="14" creationId="{2ECB6CC6-AD3B-3FE0-55C3-A3989FA07F82}"/>
          </ac:spMkLst>
        </pc:spChg>
        <pc:spChg chg="add mod">
          <ac:chgData name="Gettelman, Andrew" userId="2a56e639-c1ad-4881-aaae-97e7e0dc2f29" providerId="ADAL" clId="{56D78000-E066-F44E-9B6E-8B07D03FBE0A}" dt="2023-01-02T19:48:29.411" v="1057" actId="113"/>
          <ac:spMkLst>
            <pc:docMk/>
            <pc:sldMk cId="469229455" sldId="673"/>
            <ac:spMk id="15" creationId="{6D0A98BE-F464-5BBE-D038-EF364D5786E0}"/>
          </ac:spMkLst>
        </pc:spChg>
        <pc:picChg chg="add del mod modCrop">
          <ac:chgData name="Gettelman, Andrew" userId="2a56e639-c1ad-4881-aaae-97e7e0dc2f29" providerId="ADAL" clId="{56D78000-E066-F44E-9B6E-8B07D03FBE0A}" dt="2023-01-02T19:42:57.207" v="996" actId="478"/>
          <ac:picMkLst>
            <pc:docMk/>
            <pc:sldMk cId="469229455" sldId="673"/>
            <ac:picMk id="5" creationId="{0516F51A-F633-8F6B-F56A-EFEFD6CA47A2}"/>
          </ac:picMkLst>
        </pc:picChg>
        <pc:picChg chg="add del mod modCrop">
          <ac:chgData name="Gettelman, Andrew" userId="2a56e639-c1ad-4881-aaae-97e7e0dc2f29" providerId="ADAL" clId="{56D78000-E066-F44E-9B6E-8B07D03FBE0A}" dt="2023-01-02T19:42:56.428" v="995" actId="478"/>
          <ac:picMkLst>
            <pc:docMk/>
            <pc:sldMk cId="469229455" sldId="673"/>
            <ac:picMk id="6" creationId="{BF9B70BF-FF82-4BD1-54EE-FA278CF09732}"/>
          </ac:picMkLst>
        </pc:picChg>
        <pc:picChg chg="add del mod modCrop">
          <ac:chgData name="Gettelman, Andrew" userId="2a56e639-c1ad-4881-aaae-97e7e0dc2f29" providerId="ADAL" clId="{56D78000-E066-F44E-9B6E-8B07D03FBE0A}" dt="2023-01-02T19:46:33.117" v="1019" actId="478"/>
          <ac:picMkLst>
            <pc:docMk/>
            <pc:sldMk cId="469229455" sldId="673"/>
            <ac:picMk id="7" creationId="{0E3934FA-D1CF-8D04-D85A-2B3C68CCBCA1}"/>
          </ac:picMkLst>
        </pc:picChg>
        <pc:picChg chg="add del mod modCrop">
          <ac:chgData name="Gettelman, Andrew" userId="2a56e639-c1ad-4881-aaae-97e7e0dc2f29" providerId="ADAL" clId="{56D78000-E066-F44E-9B6E-8B07D03FBE0A}" dt="2023-01-02T19:44:19.766" v="1011" actId="478"/>
          <ac:picMkLst>
            <pc:docMk/>
            <pc:sldMk cId="469229455" sldId="673"/>
            <ac:picMk id="8" creationId="{A100D869-F051-19E1-57ED-0DCA3F5DE9CF}"/>
          </ac:picMkLst>
        </pc:picChg>
        <pc:picChg chg="add del mod modCrop">
          <ac:chgData name="Gettelman, Andrew" userId="2a56e639-c1ad-4881-aaae-97e7e0dc2f29" providerId="ADAL" clId="{56D78000-E066-F44E-9B6E-8B07D03FBE0A}" dt="2023-01-02T19:46:34.226" v="1020" actId="478"/>
          <ac:picMkLst>
            <pc:docMk/>
            <pc:sldMk cId="469229455" sldId="673"/>
            <ac:picMk id="9" creationId="{66C868B9-962D-2D83-98DE-DE0DD638415F}"/>
          </ac:picMkLst>
        </pc:picChg>
        <pc:picChg chg="add mod modCrop">
          <ac:chgData name="Gettelman, Andrew" userId="2a56e639-c1ad-4881-aaae-97e7e0dc2f29" providerId="ADAL" clId="{56D78000-E066-F44E-9B6E-8B07D03FBE0A}" dt="2023-01-02T19:48:19.287" v="1043" actId="1076"/>
          <ac:picMkLst>
            <pc:docMk/>
            <pc:sldMk cId="469229455" sldId="673"/>
            <ac:picMk id="11" creationId="{B37E512F-E21D-3854-0621-DA73F585DEB4}"/>
          </ac:picMkLst>
        </pc:picChg>
        <pc:picChg chg="add mod modCrop">
          <ac:chgData name="Gettelman, Andrew" userId="2a56e639-c1ad-4881-aaae-97e7e0dc2f29" providerId="ADAL" clId="{56D78000-E066-F44E-9B6E-8B07D03FBE0A}" dt="2023-01-02T19:48:20.567" v="1044" actId="1076"/>
          <ac:picMkLst>
            <pc:docMk/>
            <pc:sldMk cId="469229455" sldId="673"/>
            <ac:picMk id="13" creationId="{128AF8B1-BB16-D7CF-A95D-3CF31BB3B776}"/>
          </ac:picMkLst>
        </pc:picChg>
      </pc:sldChg>
      <pc:sldChg chg="new del">
        <pc:chgData name="Gettelman, Andrew" userId="2a56e639-c1ad-4881-aaae-97e7e0dc2f29" providerId="ADAL" clId="{56D78000-E066-F44E-9B6E-8B07D03FBE0A}" dt="2023-01-02T19:48:47.851" v="1062" actId="2696"/>
        <pc:sldMkLst>
          <pc:docMk/>
          <pc:sldMk cId="143482500" sldId="674"/>
        </pc:sldMkLst>
      </pc:sldChg>
      <pc:sldChg chg="addSp delSp modSp add del mod ord">
        <pc:chgData name="Gettelman, Andrew" userId="2a56e639-c1ad-4881-aaae-97e7e0dc2f29" providerId="ADAL" clId="{56D78000-E066-F44E-9B6E-8B07D03FBE0A}" dt="2023-01-03T18:37:21.422" v="1645" actId="2696"/>
        <pc:sldMkLst>
          <pc:docMk/>
          <pc:sldMk cId="1597304822" sldId="674"/>
        </pc:sldMkLst>
        <pc:spChg chg="mod">
          <ac:chgData name="Gettelman, Andrew" userId="2a56e639-c1ad-4881-aaae-97e7e0dc2f29" providerId="ADAL" clId="{56D78000-E066-F44E-9B6E-8B07D03FBE0A}" dt="2023-01-02T20:38:15.105" v="1130" actId="1076"/>
          <ac:spMkLst>
            <pc:docMk/>
            <pc:sldMk cId="1597304822" sldId="674"/>
            <ac:spMk id="3" creationId="{48B8B400-5B54-BDCD-E9F0-A196F7B6DAC6}"/>
          </ac:spMkLst>
        </pc:spChg>
        <pc:spChg chg="del">
          <ac:chgData name="Gettelman, Andrew" userId="2a56e639-c1ad-4881-aaae-97e7e0dc2f29" providerId="ADAL" clId="{56D78000-E066-F44E-9B6E-8B07D03FBE0A}" dt="2023-01-02T19:49:20.761" v="1067" actId="478"/>
          <ac:spMkLst>
            <pc:docMk/>
            <pc:sldMk cId="1597304822" sldId="674"/>
            <ac:spMk id="4" creationId="{4F422AB9-6CF3-ACC3-E0D6-C9A290563467}"/>
          </ac:spMkLst>
        </pc:spChg>
        <pc:spChg chg="add mod">
          <ac:chgData name="Gettelman, Andrew" userId="2a56e639-c1ad-4881-aaae-97e7e0dc2f29" providerId="ADAL" clId="{56D78000-E066-F44E-9B6E-8B07D03FBE0A}" dt="2023-01-02T19:49:21.896" v="1068" actId="5793"/>
          <ac:spMkLst>
            <pc:docMk/>
            <pc:sldMk cId="1597304822" sldId="674"/>
            <ac:spMk id="6" creationId="{B4852D93-D908-2B35-A906-AF7F7DA6D0F1}"/>
          </ac:spMkLst>
        </pc:spChg>
        <pc:spChg chg="del">
          <ac:chgData name="Gettelman, Andrew" userId="2a56e639-c1ad-4881-aaae-97e7e0dc2f29" providerId="ADAL" clId="{56D78000-E066-F44E-9B6E-8B07D03FBE0A}" dt="2023-01-02T19:49:28.946" v="1071" actId="478"/>
          <ac:spMkLst>
            <pc:docMk/>
            <pc:sldMk cId="1597304822" sldId="674"/>
            <ac:spMk id="15" creationId="{6D0A98BE-F464-5BBE-D038-EF364D5786E0}"/>
          </ac:spMkLst>
        </pc:spChg>
        <pc:picChg chg="del">
          <ac:chgData name="Gettelman, Andrew" userId="2a56e639-c1ad-4881-aaae-97e7e0dc2f29" providerId="ADAL" clId="{56D78000-E066-F44E-9B6E-8B07D03FBE0A}" dt="2023-01-02T19:49:26.819" v="1070" actId="478"/>
          <ac:picMkLst>
            <pc:docMk/>
            <pc:sldMk cId="1597304822" sldId="674"/>
            <ac:picMk id="11" creationId="{B37E512F-E21D-3854-0621-DA73F585DEB4}"/>
          </ac:picMkLst>
        </pc:picChg>
        <pc:picChg chg="del">
          <ac:chgData name="Gettelman, Andrew" userId="2a56e639-c1ad-4881-aaae-97e7e0dc2f29" providerId="ADAL" clId="{56D78000-E066-F44E-9B6E-8B07D03FBE0A}" dt="2023-01-02T19:49:26.188" v="1069" actId="478"/>
          <ac:picMkLst>
            <pc:docMk/>
            <pc:sldMk cId="1597304822" sldId="674"/>
            <ac:picMk id="13" creationId="{128AF8B1-BB16-D7CF-A95D-3CF31BB3B776}"/>
          </ac:picMkLst>
        </pc:picChg>
      </pc:sldChg>
      <pc:sldChg chg="modSp new del mod">
        <pc:chgData name="Gettelman, Andrew" userId="2a56e639-c1ad-4881-aaae-97e7e0dc2f29" providerId="ADAL" clId="{56D78000-E066-F44E-9B6E-8B07D03FBE0A}" dt="2023-01-02T19:49:03.901" v="1065" actId="2696"/>
        <pc:sldMkLst>
          <pc:docMk/>
          <pc:sldMk cId="3547465469" sldId="674"/>
        </pc:sldMkLst>
        <pc:spChg chg="mod">
          <ac:chgData name="Gettelman, Andrew" userId="2a56e639-c1ad-4881-aaae-97e7e0dc2f29" providerId="ADAL" clId="{56D78000-E066-F44E-9B6E-8B07D03FBE0A}" dt="2023-01-02T19:48:58.591" v="1064" actId="5793"/>
          <ac:spMkLst>
            <pc:docMk/>
            <pc:sldMk cId="3547465469" sldId="674"/>
            <ac:spMk id="3" creationId="{6DE036A5-0A28-43A6-58B0-1CD98B62B14D}"/>
          </ac:spMkLst>
        </pc:spChg>
      </pc:sldChg>
      <pc:sldChg chg="addSp delSp modSp add mod">
        <pc:chgData name="Gettelman, Andrew" userId="2a56e639-c1ad-4881-aaae-97e7e0dc2f29" providerId="ADAL" clId="{56D78000-E066-F44E-9B6E-8B07D03FBE0A}" dt="2023-01-06T22:48:36.111" v="5090" actId="20577"/>
        <pc:sldMkLst>
          <pc:docMk/>
          <pc:sldMk cId="3515356110" sldId="675"/>
        </pc:sldMkLst>
        <pc:spChg chg="mod">
          <ac:chgData name="Gettelman, Andrew" userId="2a56e639-c1ad-4881-aaae-97e7e0dc2f29" providerId="ADAL" clId="{56D78000-E066-F44E-9B6E-8B07D03FBE0A}" dt="2023-01-03T18:49:28.443" v="2199" actId="20577"/>
          <ac:spMkLst>
            <pc:docMk/>
            <pc:sldMk cId="3515356110" sldId="675"/>
            <ac:spMk id="3" creationId="{48B8B400-5B54-BDCD-E9F0-A196F7B6DAC6}"/>
          </ac:spMkLst>
        </pc:spChg>
        <pc:spChg chg="mod">
          <ac:chgData name="Gettelman, Andrew" userId="2a56e639-c1ad-4881-aaae-97e7e0dc2f29" providerId="ADAL" clId="{56D78000-E066-F44E-9B6E-8B07D03FBE0A}" dt="2023-01-03T22:49:15.430" v="4405" actId="20577"/>
          <ac:spMkLst>
            <pc:docMk/>
            <pc:sldMk cId="3515356110" sldId="675"/>
            <ac:spMk id="6" creationId="{B4852D93-D908-2B35-A906-AF7F7DA6D0F1}"/>
          </ac:spMkLst>
        </pc:spChg>
        <pc:spChg chg="add mod">
          <ac:chgData name="Gettelman, Andrew" userId="2a56e639-c1ad-4881-aaae-97e7e0dc2f29" providerId="ADAL" clId="{56D78000-E066-F44E-9B6E-8B07D03FBE0A}" dt="2023-01-06T22:45:15.772" v="4968" actId="1076"/>
          <ac:spMkLst>
            <pc:docMk/>
            <pc:sldMk cId="3515356110" sldId="675"/>
            <ac:spMk id="7" creationId="{42024EFC-F2BA-F80D-37B8-2061A6B106B0}"/>
          </ac:spMkLst>
        </pc:spChg>
        <pc:spChg chg="add del mod">
          <ac:chgData name="Gettelman, Andrew" userId="2a56e639-c1ad-4881-aaae-97e7e0dc2f29" providerId="ADAL" clId="{56D78000-E066-F44E-9B6E-8B07D03FBE0A}" dt="2023-01-03T18:48:27.415" v="2141"/>
          <ac:spMkLst>
            <pc:docMk/>
            <pc:sldMk cId="3515356110" sldId="675"/>
            <ac:spMk id="7" creationId="{E4F27651-09C2-7FA8-98DC-7536543C9D9F}"/>
          </ac:spMkLst>
        </pc:spChg>
        <pc:spChg chg="add mod">
          <ac:chgData name="Gettelman, Andrew" userId="2a56e639-c1ad-4881-aaae-97e7e0dc2f29" providerId="ADAL" clId="{56D78000-E066-F44E-9B6E-8B07D03FBE0A}" dt="2023-01-06T22:48:36.111" v="5090" actId="20577"/>
          <ac:spMkLst>
            <pc:docMk/>
            <pc:sldMk cId="3515356110" sldId="675"/>
            <ac:spMk id="8" creationId="{71D4AFED-7894-82B5-2D77-EC8A9D53516F}"/>
          </ac:spMkLst>
        </pc:spChg>
        <pc:spChg chg="add mod">
          <ac:chgData name="Gettelman, Andrew" userId="2a56e639-c1ad-4881-aaae-97e7e0dc2f29" providerId="ADAL" clId="{56D78000-E066-F44E-9B6E-8B07D03FBE0A}" dt="2023-01-06T22:45:28.123" v="4980" actId="1076"/>
          <ac:spMkLst>
            <pc:docMk/>
            <pc:sldMk cId="3515356110" sldId="675"/>
            <ac:spMk id="9" creationId="{82ABFB28-5C37-BA6E-57CA-00D31035C7D3}"/>
          </ac:spMkLst>
        </pc:spChg>
        <pc:spChg chg="add mod">
          <ac:chgData name="Gettelman, Andrew" userId="2a56e639-c1ad-4881-aaae-97e7e0dc2f29" providerId="ADAL" clId="{56D78000-E066-F44E-9B6E-8B07D03FBE0A}" dt="2023-01-06T22:45:36.516" v="4986" actId="1076"/>
          <ac:spMkLst>
            <pc:docMk/>
            <pc:sldMk cId="3515356110" sldId="675"/>
            <ac:spMk id="10" creationId="{91EC740C-FCC4-65DD-6B62-3D815C1EAB54}"/>
          </ac:spMkLst>
        </pc:spChg>
        <pc:spChg chg="add mod">
          <ac:chgData name="Gettelman, Andrew" userId="2a56e639-c1ad-4881-aaae-97e7e0dc2f29" providerId="ADAL" clId="{56D78000-E066-F44E-9B6E-8B07D03FBE0A}" dt="2023-01-06T22:45:48.901" v="4993" actId="1076"/>
          <ac:spMkLst>
            <pc:docMk/>
            <pc:sldMk cId="3515356110" sldId="675"/>
            <ac:spMk id="11" creationId="{314E3423-549B-B103-4E9F-8EF58323566D}"/>
          </ac:spMkLst>
        </pc:spChg>
        <pc:spChg chg="add mod">
          <ac:chgData name="Gettelman, Andrew" userId="2a56e639-c1ad-4881-aaae-97e7e0dc2f29" providerId="ADAL" clId="{56D78000-E066-F44E-9B6E-8B07D03FBE0A}" dt="2023-01-06T22:46:12.623" v="5017" actId="1037"/>
          <ac:spMkLst>
            <pc:docMk/>
            <pc:sldMk cId="3515356110" sldId="675"/>
            <ac:spMk id="12" creationId="{8457B531-0FED-5205-825D-48B2164F2FC0}"/>
          </ac:spMkLst>
        </pc:spChg>
        <pc:spChg chg="add mod">
          <ac:chgData name="Gettelman, Andrew" userId="2a56e639-c1ad-4881-aaae-97e7e0dc2f29" providerId="ADAL" clId="{56D78000-E066-F44E-9B6E-8B07D03FBE0A}" dt="2023-01-06T22:46:37.346" v="5023" actId="1076"/>
          <ac:spMkLst>
            <pc:docMk/>
            <pc:sldMk cId="3515356110" sldId="675"/>
            <ac:spMk id="13" creationId="{796C962F-DB46-1975-61DC-342E1E7EAC58}"/>
          </ac:spMkLst>
        </pc:spChg>
        <pc:spChg chg="add mod">
          <ac:chgData name="Gettelman, Andrew" userId="2a56e639-c1ad-4881-aaae-97e7e0dc2f29" providerId="ADAL" clId="{56D78000-E066-F44E-9B6E-8B07D03FBE0A}" dt="2023-01-06T22:46:43.849" v="5025" actId="1076"/>
          <ac:spMkLst>
            <pc:docMk/>
            <pc:sldMk cId="3515356110" sldId="675"/>
            <ac:spMk id="14" creationId="{E17782C0-6934-B968-6965-CE8BB1F48BDA}"/>
          </ac:spMkLst>
        </pc:spChg>
        <pc:spChg chg="add mod">
          <ac:chgData name="Gettelman, Andrew" userId="2a56e639-c1ad-4881-aaae-97e7e0dc2f29" providerId="ADAL" clId="{56D78000-E066-F44E-9B6E-8B07D03FBE0A}" dt="2023-01-06T22:47:21.513" v="5042" actId="1076"/>
          <ac:spMkLst>
            <pc:docMk/>
            <pc:sldMk cId="3515356110" sldId="675"/>
            <ac:spMk id="15" creationId="{3107B5F1-6D29-8327-C818-0A9231003CA8}"/>
          </ac:spMkLst>
        </pc:spChg>
        <pc:picChg chg="add mod">
          <ac:chgData name="Gettelman, Andrew" userId="2a56e639-c1ad-4881-aaae-97e7e0dc2f29" providerId="ADAL" clId="{56D78000-E066-F44E-9B6E-8B07D03FBE0A}" dt="2023-01-03T18:42:54.618" v="1765" actId="1076"/>
          <ac:picMkLst>
            <pc:docMk/>
            <pc:sldMk cId="3515356110" sldId="675"/>
            <ac:picMk id="4" creationId="{1E255243-0752-8E16-C1FD-D4BEA3288BF4}"/>
          </ac:picMkLst>
        </pc:picChg>
        <pc:picChg chg="add mod">
          <ac:chgData name="Gettelman, Andrew" userId="2a56e639-c1ad-4881-aaae-97e7e0dc2f29" providerId="ADAL" clId="{56D78000-E066-F44E-9B6E-8B07D03FBE0A}" dt="2023-01-03T18:42:51.197" v="1764" actId="1076"/>
          <ac:picMkLst>
            <pc:docMk/>
            <pc:sldMk cId="3515356110" sldId="675"/>
            <ac:picMk id="5" creationId="{7061598A-485C-0B8E-7C47-CC79CFE60BBC}"/>
          </ac:picMkLst>
        </pc:picChg>
      </pc:sldChg>
      <pc:sldChg chg="addSp delSp modSp new mod">
        <pc:chgData name="Gettelman, Andrew" userId="2a56e639-c1ad-4881-aaae-97e7e0dc2f29" providerId="ADAL" clId="{56D78000-E066-F44E-9B6E-8B07D03FBE0A}" dt="2023-01-06T22:49:01.840" v="5094" actId="1076"/>
        <pc:sldMkLst>
          <pc:docMk/>
          <pc:sldMk cId="701602315" sldId="676"/>
        </pc:sldMkLst>
        <pc:spChg chg="mod">
          <ac:chgData name="Gettelman, Andrew" userId="2a56e639-c1ad-4881-aaae-97e7e0dc2f29" providerId="ADAL" clId="{56D78000-E066-F44E-9B6E-8B07D03FBE0A}" dt="2023-01-03T18:51:28.141" v="2247" actId="20577"/>
          <ac:spMkLst>
            <pc:docMk/>
            <pc:sldMk cId="701602315" sldId="676"/>
            <ac:spMk id="3" creationId="{1EECA5A3-B06A-5770-1DA6-8FDBCA189330}"/>
          </ac:spMkLst>
        </pc:spChg>
        <pc:spChg chg="add mod">
          <ac:chgData name="Gettelman, Andrew" userId="2a56e639-c1ad-4881-aaae-97e7e0dc2f29" providerId="ADAL" clId="{56D78000-E066-F44E-9B6E-8B07D03FBE0A}" dt="2023-01-06T22:48:53.750" v="5092" actId="1076"/>
          <ac:spMkLst>
            <pc:docMk/>
            <pc:sldMk cId="701602315" sldId="676"/>
            <ac:spMk id="4" creationId="{A1097DD4-8231-F7A0-DF5C-ADAAE409605F}"/>
          </ac:spMkLst>
        </pc:spChg>
        <pc:spChg chg="del">
          <ac:chgData name="Gettelman, Andrew" userId="2a56e639-c1ad-4881-aaae-97e7e0dc2f29" providerId="ADAL" clId="{56D78000-E066-F44E-9B6E-8B07D03FBE0A}" dt="2023-01-03T18:50:00.696" v="2217"/>
          <ac:spMkLst>
            <pc:docMk/>
            <pc:sldMk cId="701602315" sldId="676"/>
            <ac:spMk id="4" creationId="{CA85EADE-B346-9CD0-8429-90492898629B}"/>
          </ac:spMkLst>
        </pc:spChg>
        <pc:spChg chg="add mod">
          <ac:chgData name="Gettelman, Andrew" userId="2a56e639-c1ad-4881-aaae-97e7e0dc2f29" providerId="ADAL" clId="{56D78000-E066-F44E-9B6E-8B07D03FBE0A}" dt="2023-01-06T22:49:01.840" v="5094" actId="1076"/>
          <ac:spMkLst>
            <pc:docMk/>
            <pc:sldMk cId="701602315" sldId="676"/>
            <ac:spMk id="5" creationId="{2F5E48A0-EC96-6CA4-B2F5-E95F5A7D3807}"/>
          </ac:spMkLst>
        </pc:spChg>
        <pc:spChg chg="add mod">
          <ac:chgData name="Gettelman, Andrew" userId="2a56e639-c1ad-4881-aaae-97e7e0dc2f29" providerId="ADAL" clId="{56D78000-E066-F44E-9B6E-8B07D03FBE0A}" dt="2023-01-06T22:48:27.020" v="5084" actId="20577"/>
          <ac:spMkLst>
            <pc:docMk/>
            <pc:sldMk cId="701602315" sldId="676"/>
            <ac:spMk id="7" creationId="{4004DFF3-128E-E7ED-C87B-1A88216E5D39}"/>
          </ac:spMkLst>
        </pc:spChg>
        <pc:spChg chg="add mod">
          <ac:chgData name="Gettelman, Andrew" userId="2a56e639-c1ad-4881-aaae-97e7e0dc2f29" providerId="ADAL" clId="{56D78000-E066-F44E-9B6E-8B07D03FBE0A}" dt="2023-01-06T22:48:58.059" v="5093" actId="1076"/>
          <ac:spMkLst>
            <pc:docMk/>
            <pc:sldMk cId="701602315" sldId="676"/>
            <ac:spMk id="8" creationId="{C81E9167-ECC3-C979-01B6-BA8D0D77790F}"/>
          </ac:spMkLst>
        </pc:spChg>
        <pc:picChg chg="add mod modCrop">
          <ac:chgData name="Gettelman, Andrew" userId="2a56e639-c1ad-4881-aaae-97e7e0dc2f29" providerId="ADAL" clId="{56D78000-E066-F44E-9B6E-8B07D03FBE0A}" dt="2023-01-03T18:51:16.594" v="2227" actId="1076"/>
          <ac:picMkLst>
            <pc:docMk/>
            <pc:sldMk cId="701602315" sldId="676"/>
            <ac:picMk id="6" creationId="{4A593637-E30D-94FD-4D35-44992D804F4D}"/>
          </ac:picMkLst>
        </pc:picChg>
      </pc:sldChg>
      <pc:sldChg chg="modSp new del mod">
        <pc:chgData name="Gettelman, Andrew" userId="2a56e639-c1ad-4881-aaae-97e7e0dc2f29" providerId="ADAL" clId="{56D78000-E066-F44E-9B6E-8B07D03FBE0A}" dt="2023-01-03T18:37:31.470" v="1646" actId="2696"/>
        <pc:sldMkLst>
          <pc:docMk/>
          <pc:sldMk cId="3320342851" sldId="676"/>
        </pc:sldMkLst>
        <pc:spChg chg="mod">
          <ac:chgData name="Gettelman, Andrew" userId="2a56e639-c1ad-4881-aaae-97e7e0dc2f29" providerId="ADAL" clId="{56D78000-E066-F44E-9B6E-8B07D03FBE0A}" dt="2023-01-03T18:25:18.012" v="1205" actId="20577"/>
          <ac:spMkLst>
            <pc:docMk/>
            <pc:sldMk cId="3320342851" sldId="676"/>
            <ac:spMk id="3" creationId="{CCF3C4A4-09F2-0E87-E4DF-64C73B1BC4DB}"/>
          </ac:spMkLst>
        </pc:spChg>
      </pc:sldChg>
      <pc:sldChg chg="add del">
        <pc:chgData name="Gettelman, Andrew" userId="2a56e639-c1ad-4881-aaae-97e7e0dc2f29" providerId="ADAL" clId="{56D78000-E066-F44E-9B6E-8B07D03FBE0A}" dt="2023-01-03T18:49:12.108" v="2189" actId="2696"/>
        <pc:sldMkLst>
          <pc:docMk/>
          <pc:sldMk cId="3809112388" sldId="676"/>
        </pc:sldMkLst>
      </pc:sldChg>
      <pc:sldChg chg="addSp delSp modSp new mod">
        <pc:chgData name="Gettelman, Andrew" userId="2a56e639-c1ad-4881-aaae-97e7e0dc2f29" providerId="ADAL" clId="{56D78000-E066-F44E-9B6E-8B07D03FBE0A}" dt="2023-01-06T22:50:43.414" v="5134" actId="207"/>
        <pc:sldMkLst>
          <pc:docMk/>
          <pc:sldMk cId="4025442310" sldId="677"/>
        </pc:sldMkLst>
        <pc:spChg chg="mod">
          <ac:chgData name="Gettelman, Andrew" userId="2a56e639-c1ad-4881-aaae-97e7e0dc2f29" providerId="ADAL" clId="{56D78000-E066-F44E-9B6E-8B07D03FBE0A}" dt="2023-01-03T19:00:32.626" v="2910" actId="20577"/>
          <ac:spMkLst>
            <pc:docMk/>
            <pc:sldMk cId="4025442310" sldId="677"/>
            <ac:spMk id="3" creationId="{2EBAF3EB-BECD-2CBA-F9DC-15F597E1360E}"/>
          </ac:spMkLst>
        </pc:spChg>
        <pc:spChg chg="mod">
          <ac:chgData name="Gettelman, Andrew" userId="2a56e639-c1ad-4881-aaae-97e7e0dc2f29" providerId="ADAL" clId="{56D78000-E066-F44E-9B6E-8B07D03FBE0A}" dt="2023-01-06T22:50:43.414" v="5134" actId="207"/>
          <ac:spMkLst>
            <pc:docMk/>
            <pc:sldMk cId="4025442310" sldId="677"/>
            <ac:spMk id="4" creationId="{C414D16E-BE09-1451-77D8-DBCEE4272A4A}"/>
          </ac:spMkLst>
        </pc:spChg>
        <pc:spChg chg="add mod">
          <ac:chgData name="Gettelman, Andrew" userId="2a56e639-c1ad-4881-aaae-97e7e0dc2f29" providerId="ADAL" clId="{56D78000-E066-F44E-9B6E-8B07D03FBE0A}" dt="2023-01-06T22:49:32.720" v="5097" actId="1076"/>
          <ac:spMkLst>
            <pc:docMk/>
            <pc:sldMk cId="4025442310" sldId="677"/>
            <ac:spMk id="6" creationId="{078811E0-347E-D3EA-1BC0-BE0D500444F3}"/>
          </ac:spMkLst>
        </pc:spChg>
        <pc:spChg chg="add del mod">
          <ac:chgData name="Gettelman, Andrew" userId="2a56e639-c1ad-4881-aaae-97e7e0dc2f29" providerId="ADAL" clId="{56D78000-E066-F44E-9B6E-8B07D03FBE0A}" dt="2023-01-03T19:26:03.569" v="4069" actId="478"/>
          <ac:spMkLst>
            <pc:docMk/>
            <pc:sldMk cId="4025442310" sldId="677"/>
            <ac:spMk id="8" creationId="{2934C1C6-F6F1-CA82-EEA0-2F3B79E4B1CA}"/>
          </ac:spMkLst>
        </pc:spChg>
        <pc:spChg chg="add mod">
          <ac:chgData name="Gettelman, Andrew" userId="2a56e639-c1ad-4881-aaae-97e7e0dc2f29" providerId="ADAL" clId="{56D78000-E066-F44E-9B6E-8B07D03FBE0A}" dt="2023-01-06T22:49:37.760" v="5099" actId="1076"/>
          <ac:spMkLst>
            <pc:docMk/>
            <pc:sldMk cId="4025442310" sldId="677"/>
            <ac:spMk id="8" creationId="{7E5B2B81-6F5B-D10F-3E74-BF8E57156EAD}"/>
          </ac:spMkLst>
        </pc:spChg>
        <pc:spChg chg="add mod">
          <ac:chgData name="Gettelman, Andrew" userId="2a56e639-c1ad-4881-aaae-97e7e0dc2f29" providerId="ADAL" clId="{56D78000-E066-F44E-9B6E-8B07D03FBE0A}" dt="2023-01-06T22:49:44.515" v="5101" actId="1076"/>
          <ac:spMkLst>
            <pc:docMk/>
            <pc:sldMk cId="4025442310" sldId="677"/>
            <ac:spMk id="9" creationId="{C59D5C4F-912A-0491-0269-81A8103F1513}"/>
          </ac:spMkLst>
        </pc:spChg>
        <pc:spChg chg="add mod">
          <ac:chgData name="Gettelman, Andrew" userId="2a56e639-c1ad-4881-aaae-97e7e0dc2f29" providerId="ADAL" clId="{56D78000-E066-F44E-9B6E-8B07D03FBE0A}" dt="2023-01-06T22:50:03.029" v="5118" actId="1076"/>
          <ac:spMkLst>
            <pc:docMk/>
            <pc:sldMk cId="4025442310" sldId="677"/>
            <ac:spMk id="10" creationId="{6B896267-7A29-BA09-2BEA-D4A16E3DBCC9}"/>
          </ac:spMkLst>
        </pc:spChg>
        <pc:spChg chg="add mod">
          <ac:chgData name="Gettelman, Andrew" userId="2a56e639-c1ad-4881-aaae-97e7e0dc2f29" providerId="ADAL" clId="{56D78000-E066-F44E-9B6E-8B07D03FBE0A}" dt="2023-01-06T22:50:12.652" v="5123" actId="20577"/>
          <ac:spMkLst>
            <pc:docMk/>
            <pc:sldMk cId="4025442310" sldId="677"/>
            <ac:spMk id="11" creationId="{2D156131-7D87-6C76-60E0-5C7953D56F3E}"/>
          </ac:spMkLst>
        </pc:spChg>
        <pc:spChg chg="add mod">
          <ac:chgData name="Gettelman, Andrew" userId="2a56e639-c1ad-4881-aaae-97e7e0dc2f29" providerId="ADAL" clId="{56D78000-E066-F44E-9B6E-8B07D03FBE0A}" dt="2023-01-06T22:50:22.101" v="5132" actId="20577"/>
          <ac:spMkLst>
            <pc:docMk/>
            <pc:sldMk cId="4025442310" sldId="677"/>
            <ac:spMk id="12" creationId="{A39BC93D-5A02-5469-62EA-276DE94F3586}"/>
          </ac:spMkLst>
        </pc:spChg>
        <pc:picChg chg="add mod">
          <ac:chgData name="Gettelman, Andrew" userId="2a56e639-c1ad-4881-aaae-97e7e0dc2f29" providerId="ADAL" clId="{56D78000-E066-F44E-9B6E-8B07D03FBE0A}" dt="2023-01-03T19:00:37.799" v="2912" actId="1076"/>
          <ac:picMkLst>
            <pc:docMk/>
            <pc:sldMk cId="4025442310" sldId="677"/>
            <ac:picMk id="5" creationId="{BB580787-B5D9-973E-04DC-F8D028498A6E}"/>
          </ac:picMkLst>
        </pc:picChg>
        <pc:picChg chg="add del mod modCrop">
          <ac:chgData name="Gettelman, Andrew" userId="2a56e639-c1ad-4881-aaae-97e7e0dc2f29" providerId="ADAL" clId="{56D78000-E066-F44E-9B6E-8B07D03FBE0A}" dt="2023-01-03T19:00:16.229" v="2900" actId="478"/>
          <ac:picMkLst>
            <pc:docMk/>
            <pc:sldMk cId="4025442310" sldId="677"/>
            <ac:picMk id="6" creationId="{95609C5F-B4CA-BE5A-3465-B47F145DAF90}"/>
          </ac:picMkLst>
        </pc:picChg>
        <pc:picChg chg="add mod">
          <ac:chgData name="Gettelman, Andrew" userId="2a56e639-c1ad-4881-aaae-97e7e0dc2f29" providerId="ADAL" clId="{56D78000-E066-F44E-9B6E-8B07D03FBE0A}" dt="2023-01-03T19:00:44.220" v="2917" actId="1038"/>
          <ac:picMkLst>
            <pc:docMk/>
            <pc:sldMk cId="4025442310" sldId="677"/>
            <ac:picMk id="7" creationId="{2F0079F0-2F34-A5B9-F000-7C5E4269CE3B}"/>
          </ac:picMkLst>
        </pc:picChg>
      </pc:sldChg>
      <pc:sldChg chg="modSp new mod">
        <pc:chgData name="Gettelman, Andrew" userId="2a56e639-c1ad-4881-aaae-97e7e0dc2f29" providerId="ADAL" clId="{56D78000-E066-F44E-9B6E-8B07D03FBE0A}" dt="2023-01-06T22:51:59.435" v="5225" actId="20577"/>
        <pc:sldMkLst>
          <pc:docMk/>
          <pc:sldMk cId="349215703" sldId="678"/>
        </pc:sldMkLst>
        <pc:spChg chg="mod">
          <ac:chgData name="Gettelman, Andrew" userId="2a56e639-c1ad-4881-aaae-97e7e0dc2f29" providerId="ADAL" clId="{56D78000-E066-F44E-9B6E-8B07D03FBE0A}" dt="2023-01-03T19:01:12.196" v="2965" actId="20577"/>
          <ac:spMkLst>
            <pc:docMk/>
            <pc:sldMk cId="349215703" sldId="678"/>
            <ac:spMk id="3" creationId="{AE6624C2-E05F-8393-FAEE-A822DCB558A3}"/>
          </ac:spMkLst>
        </pc:spChg>
        <pc:spChg chg="mod">
          <ac:chgData name="Gettelman, Andrew" userId="2a56e639-c1ad-4881-aaae-97e7e0dc2f29" providerId="ADAL" clId="{56D78000-E066-F44E-9B6E-8B07D03FBE0A}" dt="2023-01-06T22:51:59.435" v="5225" actId="20577"/>
          <ac:spMkLst>
            <pc:docMk/>
            <pc:sldMk cId="349215703" sldId="678"/>
            <ac:spMk id="4" creationId="{0583ABC2-357F-1FEE-1ADE-88D97F3B59DE}"/>
          </ac:spMkLst>
        </pc:spChg>
      </pc:sldChg>
      <pc:sldChg chg="addSp delSp modSp add mod">
        <pc:chgData name="Gettelman, Andrew" userId="2a56e639-c1ad-4881-aaae-97e7e0dc2f29" providerId="ADAL" clId="{56D78000-E066-F44E-9B6E-8B07D03FBE0A}" dt="2023-01-06T22:51:31.925" v="5160" actId="2711"/>
        <pc:sldMkLst>
          <pc:docMk/>
          <pc:sldMk cId="2645096344" sldId="679"/>
        </pc:sldMkLst>
        <pc:spChg chg="mod">
          <ac:chgData name="Gettelman, Andrew" userId="2a56e639-c1ad-4881-aaae-97e7e0dc2f29" providerId="ADAL" clId="{56D78000-E066-F44E-9B6E-8B07D03FBE0A}" dt="2023-01-03T19:23:47.682" v="3983" actId="20577"/>
          <ac:spMkLst>
            <pc:docMk/>
            <pc:sldMk cId="2645096344" sldId="679"/>
            <ac:spMk id="3" creationId="{2EBAF3EB-BECD-2CBA-F9DC-15F597E1360E}"/>
          </ac:spMkLst>
        </pc:spChg>
        <pc:spChg chg="mod">
          <ac:chgData name="Gettelman, Andrew" userId="2a56e639-c1ad-4881-aaae-97e7e0dc2f29" providerId="ADAL" clId="{56D78000-E066-F44E-9B6E-8B07D03FBE0A}" dt="2023-01-06T22:51:31.925" v="5160" actId="2711"/>
          <ac:spMkLst>
            <pc:docMk/>
            <pc:sldMk cId="2645096344" sldId="679"/>
            <ac:spMk id="4" creationId="{C414D16E-BE09-1451-77D8-DBCEE4272A4A}"/>
          </ac:spMkLst>
        </pc:spChg>
        <pc:spChg chg="add mod">
          <ac:chgData name="Gettelman, Andrew" userId="2a56e639-c1ad-4881-aaae-97e7e0dc2f29" providerId="ADAL" clId="{56D78000-E066-F44E-9B6E-8B07D03FBE0A}" dt="2023-01-06T22:50:51.709" v="5136" actId="1076"/>
          <ac:spMkLst>
            <pc:docMk/>
            <pc:sldMk cId="2645096344" sldId="679"/>
            <ac:spMk id="5" creationId="{E9A6DD76-9FD7-0CA8-1C03-DC5F83760B9A}"/>
          </ac:spMkLst>
        </pc:spChg>
        <pc:spChg chg="add mod">
          <ac:chgData name="Gettelman, Andrew" userId="2a56e639-c1ad-4881-aaae-97e7e0dc2f29" providerId="ADAL" clId="{56D78000-E066-F44E-9B6E-8B07D03FBE0A}" dt="2023-01-06T22:50:56.208" v="5139" actId="20577"/>
          <ac:spMkLst>
            <pc:docMk/>
            <pc:sldMk cId="2645096344" sldId="679"/>
            <ac:spMk id="7" creationId="{FF4157A5-F8CE-A052-0C97-241382C4141B}"/>
          </ac:spMkLst>
        </pc:spChg>
        <pc:spChg chg="del">
          <ac:chgData name="Gettelman, Andrew" userId="2a56e639-c1ad-4881-aaae-97e7e0dc2f29" providerId="ADAL" clId="{56D78000-E066-F44E-9B6E-8B07D03FBE0A}" dt="2023-01-03T19:26:07.799" v="4070" actId="478"/>
          <ac:spMkLst>
            <pc:docMk/>
            <pc:sldMk cId="2645096344" sldId="679"/>
            <ac:spMk id="8" creationId="{2934C1C6-F6F1-CA82-EEA0-2F3B79E4B1CA}"/>
          </ac:spMkLst>
        </pc:spChg>
        <pc:spChg chg="add mod">
          <ac:chgData name="Gettelman, Andrew" userId="2a56e639-c1ad-4881-aaae-97e7e0dc2f29" providerId="ADAL" clId="{56D78000-E066-F44E-9B6E-8B07D03FBE0A}" dt="2023-01-06T22:50:47.169" v="5135"/>
          <ac:spMkLst>
            <pc:docMk/>
            <pc:sldMk cId="2645096344" sldId="679"/>
            <ac:spMk id="8" creationId="{5415C358-E60E-7984-2ACE-52ABBBC6DB62}"/>
          </ac:spMkLst>
        </pc:spChg>
        <pc:picChg chg="del">
          <ac:chgData name="Gettelman, Andrew" userId="2a56e639-c1ad-4881-aaae-97e7e0dc2f29" providerId="ADAL" clId="{56D78000-E066-F44E-9B6E-8B07D03FBE0A}" dt="2023-01-03T19:24:13.410" v="3984" actId="478"/>
          <ac:picMkLst>
            <pc:docMk/>
            <pc:sldMk cId="2645096344" sldId="679"/>
            <ac:picMk id="5" creationId="{BB580787-B5D9-973E-04DC-F8D028498A6E}"/>
          </ac:picMkLst>
        </pc:picChg>
        <pc:picChg chg="add mod">
          <ac:chgData name="Gettelman, Andrew" userId="2a56e639-c1ad-4881-aaae-97e7e0dc2f29" providerId="ADAL" clId="{56D78000-E066-F44E-9B6E-8B07D03FBE0A}" dt="2023-01-03T19:25:21.472" v="3997" actId="14100"/>
          <ac:picMkLst>
            <pc:docMk/>
            <pc:sldMk cId="2645096344" sldId="679"/>
            <ac:picMk id="6" creationId="{226EC49C-6D61-74EA-0E07-D910F1A15736}"/>
          </ac:picMkLst>
        </pc:picChg>
        <pc:picChg chg="del">
          <ac:chgData name="Gettelman, Andrew" userId="2a56e639-c1ad-4881-aaae-97e7e0dc2f29" providerId="ADAL" clId="{56D78000-E066-F44E-9B6E-8B07D03FBE0A}" dt="2023-01-03T19:24:14.220" v="3985" actId="478"/>
          <ac:picMkLst>
            <pc:docMk/>
            <pc:sldMk cId="2645096344" sldId="679"/>
            <ac:picMk id="7" creationId="{2F0079F0-2F34-A5B9-F000-7C5E4269CE3B}"/>
          </ac:picMkLst>
        </pc:picChg>
        <pc:picChg chg="add mod">
          <ac:chgData name="Gettelman, Andrew" userId="2a56e639-c1ad-4881-aaae-97e7e0dc2f29" providerId="ADAL" clId="{56D78000-E066-F44E-9B6E-8B07D03FBE0A}" dt="2023-01-03T19:25:23.670" v="4004" actId="1036"/>
          <ac:picMkLst>
            <pc:docMk/>
            <pc:sldMk cId="2645096344" sldId="679"/>
            <ac:picMk id="9" creationId="{32EAA85A-16FA-0B39-B666-57111A889CCA}"/>
          </ac:picMkLst>
        </pc:picChg>
      </pc:sldChg>
      <pc:sldMasterChg chg="delSp modSp mod modSldLayout">
        <pc:chgData name="Gettelman, Andrew" userId="2a56e639-c1ad-4881-aaae-97e7e0dc2f29" providerId="ADAL" clId="{56D78000-E066-F44E-9B6E-8B07D03FBE0A}" dt="2023-01-03T18:30:29.191" v="1272" actId="478"/>
        <pc:sldMasterMkLst>
          <pc:docMk/>
          <pc:sldMasterMk cId="647107024" sldId="2147483723"/>
        </pc:sldMasterMkLst>
        <pc:spChg chg="del">
          <ac:chgData name="Gettelman, Andrew" userId="2a56e639-c1ad-4881-aaae-97e7e0dc2f29" providerId="ADAL" clId="{56D78000-E066-F44E-9B6E-8B07D03FBE0A}" dt="2023-01-03T18:30:29.191" v="1272" actId="478"/>
          <ac:spMkLst>
            <pc:docMk/>
            <pc:sldMasterMk cId="647107024" sldId="2147483723"/>
            <ac:spMk id="3" creationId="{5EEAA279-64AD-4C24-987C-D056E5350C46}"/>
          </ac:spMkLst>
        </pc:spChg>
        <pc:spChg chg="mod">
          <ac:chgData name="Gettelman, Andrew" userId="2a56e639-c1ad-4881-aaae-97e7e0dc2f29" providerId="ADAL" clId="{56D78000-E066-F44E-9B6E-8B07D03FBE0A}" dt="2023-01-02T19:21:51.647" v="369" actId="14100"/>
          <ac:spMkLst>
            <pc:docMk/>
            <pc:sldMasterMk cId="647107024" sldId="2147483723"/>
            <ac:spMk id="8" creationId="{2729221F-20F2-144C-A638-0A6C756C26C9}"/>
          </ac:spMkLst>
        </pc:spChg>
        <pc:sldLayoutChg chg="delSp modSp mod">
          <pc:chgData name="Gettelman, Andrew" userId="2a56e639-c1ad-4881-aaae-97e7e0dc2f29" providerId="ADAL" clId="{56D78000-E066-F44E-9B6E-8B07D03FBE0A}" dt="2023-01-03T18:30:22.694" v="1271" actId="478"/>
          <pc:sldLayoutMkLst>
            <pc:docMk/>
            <pc:sldMasterMk cId="647107024" sldId="2147483723"/>
            <pc:sldLayoutMk cId="3084626042" sldId="2147483733"/>
          </pc:sldLayoutMkLst>
          <pc:spChg chg="del mod">
            <ac:chgData name="Gettelman, Andrew" userId="2a56e639-c1ad-4881-aaae-97e7e0dc2f29" providerId="ADAL" clId="{56D78000-E066-F44E-9B6E-8B07D03FBE0A}" dt="2023-01-03T18:29:51.689" v="1270" actId="478"/>
            <ac:spMkLst>
              <pc:docMk/>
              <pc:sldMasterMk cId="647107024" sldId="2147483723"/>
              <pc:sldLayoutMk cId="3084626042" sldId="2147483733"/>
              <ac:spMk id="2" creationId="{D0045E2D-05E3-B9EA-233C-4527E40621D7}"/>
            </ac:spMkLst>
          </pc:spChg>
          <pc:spChg chg="del">
            <ac:chgData name="Gettelman, Andrew" userId="2a56e639-c1ad-4881-aaae-97e7e0dc2f29" providerId="ADAL" clId="{56D78000-E066-F44E-9B6E-8B07D03FBE0A}" dt="2023-01-03T18:29:51.689" v="1270" actId="478"/>
            <ac:spMkLst>
              <pc:docMk/>
              <pc:sldMasterMk cId="647107024" sldId="2147483723"/>
              <pc:sldLayoutMk cId="3084626042" sldId="2147483733"/>
              <ac:spMk id="3" creationId="{6FC1D9E3-CB49-32F0-9A7C-B79AAAF52FE7}"/>
            </ac:spMkLst>
          </pc:spChg>
          <pc:spChg chg="del">
            <ac:chgData name="Gettelman, Andrew" userId="2a56e639-c1ad-4881-aaae-97e7e0dc2f29" providerId="ADAL" clId="{56D78000-E066-F44E-9B6E-8B07D03FBE0A}" dt="2023-01-03T18:29:51.689" v="1270" actId="478"/>
            <ac:spMkLst>
              <pc:docMk/>
              <pc:sldMasterMk cId="647107024" sldId="2147483723"/>
              <pc:sldLayoutMk cId="3084626042" sldId="2147483733"/>
              <ac:spMk id="4" creationId="{FF8088E1-FCEB-5740-E0AB-5F7CA4DE9E35}"/>
            </ac:spMkLst>
          </pc:spChg>
          <pc:spChg chg="del">
            <ac:chgData name="Gettelman, Andrew" userId="2a56e639-c1ad-4881-aaae-97e7e0dc2f29" providerId="ADAL" clId="{56D78000-E066-F44E-9B6E-8B07D03FBE0A}" dt="2023-01-03T18:30:22.694" v="1271" actId="478"/>
            <ac:spMkLst>
              <pc:docMk/>
              <pc:sldMasterMk cId="647107024" sldId="2147483723"/>
              <pc:sldLayoutMk cId="3084626042" sldId="2147483733"/>
              <ac:spMk id="5" creationId="{9A1FCE02-0B4A-7530-F30E-3FCEF93C4A9A}"/>
            </ac:spMkLst>
          </pc:spChg>
          <pc:spChg chg="del">
            <ac:chgData name="Gettelman, Andrew" userId="2a56e639-c1ad-4881-aaae-97e7e0dc2f29" providerId="ADAL" clId="{56D78000-E066-F44E-9B6E-8B07D03FBE0A}" dt="2023-01-03T18:29:51.689" v="1270" actId="478"/>
            <ac:spMkLst>
              <pc:docMk/>
              <pc:sldMasterMk cId="647107024" sldId="2147483723"/>
              <pc:sldLayoutMk cId="3084626042" sldId="2147483733"/>
              <ac:spMk id="6" creationId="{2258BFF9-B143-C20D-3CAA-EA444920D0D6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Estimated</a:t>
            </a:r>
            <a:r>
              <a:rPr lang="en-US" baseline="0" dirty="0"/>
              <a:t> global effects</a:t>
            </a:r>
          </a:p>
          <a:p>
            <a:r>
              <a:rPr lang="en-US" baseline="0" dirty="0"/>
              <a:t>Largest uncertainty in the forcing is Aerosol Forcing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062F-9649-384F-BE1F-00B92F990D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5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485f633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485f6330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Margaret: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Each green dot is the radiative feedback from a CMIP6 4xCO2 simulation (data from Zelinka’s github page)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Each purple dot is the radiative feedback from a PPE simulation. PPE data have been cleaned to include only the 177 most realistic simulations using TOA radiative imbalance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*SW and LW indicate SW and LW cloud feedbacks</a:t>
            </a:r>
            <a:endParaRPr/>
          </a:p>
        </p:txBody>
      </p:sp>
      <p:sp>
        <p:nvSpPr>
          <p:cNvPr id="113" name="Google Shape;113;g16485f6330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May 25, 2023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222022-0930-BD4D-E2F3-8ABE0EA29F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56739" y="862356"/>
            <a:ext cx="3433626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62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31520" y="329567"/>
            <a:ext cx="1316736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9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31520" y="1920244"/>
            <a:ext cx="13167360" cy="518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435712" algn="l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54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97280" marR="0" lvl="1" indent="-408812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45920" marR="0" lvl="2" indent="-395326" algn="l">
              <a:lnSpc>
                <a:spcPct val="100000"/>
              </a:lnSpc>
              <a:spcBef>
                <a:spcPts val="382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906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94560" marR="0" lvl="3" indent="-381913" algn="l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6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43200" marR="0" lvl="4" indent="-368426" algn="l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4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291840" marR="0" lvl="5" indent="-408812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40480" marR="0" lvl="6" indent="-408812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389120" marR="0" lvl="7" indent="-408812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937760" marR="0" lvl="8" indent="-408812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5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5/25/23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5E026E-C80D-5BD1-19C8-077E2CC5A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6739" y="862356"/>
            <a:ext cx="3433626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137160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oi.org/10.26024/bzne-yf09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F565C069-0B69-CFF1-375D-3DD5988B4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38"/>
          <a:stretch/>
        </p:blipFill>
        <p:spPr>
          <a:xfrm>
            <a:off x="901519" y="2119"/>
            <a:ext cx="13728881" cy="82274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526B3-A5C7-5FDE-D17D-DF6C2FC2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/>
        </p:nvSpPr>
        <p:spPr>
          <a:xfrm>
            <a:off x="2487171" y="737933"/>
            <a:ext cx="11733736" cy="25689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Perturbed Parameter Ensembles (PPE)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Forcing, Feedback and Parameter Uncertainty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C886310-1A8B-41C6-8ABF-4E949224625A}"/>
              </a:ext>
            </a:extLst>
          </p:cNvPr>
          <p:cNvSpPr>
            <a:spLocks noGrp="1"/>
          </p:cNvSpPr>
          <p:nvPr/>
        </p:nvSpPr>
        <p:spPr>
          <a:xfrm>
            <a:off x="1452737" y="5445296"/>
            <a:ext cx="12994782" cy="88959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Andrew </a:t>
            </a:r>
            <a:r>
              <a:rPr lang="en-US" sz="3200" dirty="0" err="1"/>
              <a:t>Gettelman</a:t>
            </a:r>
            <a:r>
              <a:rPr lang="en-US" sz="3200" dirty="0"/>
              <a:t>, PNNL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599C3C0-764A-4145-9480-D79B28BB6551}"/>
              </a:ext>
            </a:extLst>
          </p:cNvPr>
          <p:cNvSpPr>
            <a:spLocks noGrp="1"/>
          </p:cNvSpPr>
          <p:nvPr/>
        </p:nvSpPr>
        <p:spPr>
          <a:xfrm>
            <a:off x="1452737" y="6027844"/>
            <a:ext cx="12994782" cy="147776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6162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0000"/>
                </a:solidFill>
              </a:rPr>
              <a:t>Margaret Duffy, </a:t>
            </a:r>
            <a:r>
              <a:rPr lang="en-US" sz="2400" dirty="0" err="1">
                <a:solidFill>
                  <a:srgbClr val="000000"/>
                </a:solidFill>
              </a:rPr>
              <a:t>Trude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Eidhammer</a:t>
            </a:r>
            <a:r>
              <a:rPr lang="en-US" sz="2400" dirty="0">
                <a:solidFill>
                  <a:srgbClr val="000000"/>
                </a:solidFill>
              </a:rPr>
              <a:t>, Kate Thayer-Calder, NCAR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Greg </a:t>
            </a:r>
            <a:r>
              <a:rPr lang="en-US" sz="2400" dirty="0" err="1">
                <a:solidFill>
                  <a:srgbClr val="000000"/>
                </a:solidFill>
              </a:rPr>
              <a:t>Elsaesser</a:t>
            </a:r>
            <a:r>
              <a:rPr lang="en-US" sz="2400" dirty="0">
                <a:solidFill>
                  <a:srgbClr val="000000"/>
                </a:solidFill>
              </a:rPr>
              <a:t>, Marcus van Lier-</a:t>
            </a:r>
            <a:r>
              <a:rPr lang="en-US" sz="2400" dirty="0" err="1">
                <a:solidFill>
                  <a:srgbClr val="000000"/>
                </a:solidFill>
              </a:rPr>
              <a:t>Walqui</a:t>
            </a:r>
            <a:r>
              <a:rPr lang="en-US" sz="2400" dirty="0">
                <a:solidFill>
                  <a:srgbClr val="000000"/>
                </a:solidFill>
              </a:rPr>
              <a:t>, NASA-GISS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Duncan Watson-Parris, UC San Diego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DD8FA-3DE9-F622-68C2-A42F3BD76A3A}"/>
              </a:ext>
            </a:extLst>
          </p:cNvPr>
          <p:cNvSpPr txBox="1"/>
          <p:nvPr/>
        </p:nvSpPr>
        <p:spPr>
          <a:xfrm>
            <a:off x="1172817" y="7814252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000000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7F498A-6FC2-E376-4824-CF9C03BEA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17" y="7401345"/>
            <a:ext cx="1311125" cy="363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9609B6-1FBA-00FA-AA3C-8507D583D9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86" y="7494988"/>
            <a:ext cx="1367366" cy="2286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2EA76B7-6B61-4046-ACDE-BC25FE32A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0687" y="7353108"/>
            <a:ext cx="2186832" cy="62848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58B2F24-95EB-DBF1-1F03-4FE270EF7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09" y="186748"/>
            <a:ext cx="2186832" cy="2134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BA9B6-14CF-6BDE-4DA4-948E68B207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88" y="7324375"/>
            <a:ext cx="797691" cy="6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28AF9-4919-54A4-A463-9AA7B6AA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B8B400-5B54-BDCD-E9F0-A196F7B6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19" y="246540"/>
            <a:ext cx="10972800" cy="1030929"/>
          </a:xfrm>
        </p:spPr>
        <p:txBody>
          <a:bodyPr/>
          <a:lstStyle/>
          <a:p>
            <a:r>
              <a:rPr lang="en-US" dirty="0"/>
              <a:t>Explore Forcing and Cloud Feedback:</a:t>
            </a:r>
            <a:br>
              <a:rPr lang="en-US" dirty="0"/>
            </a:br>
            <a:r>
              <a:rPr lang="en-US" dirty="0"/>
              <a:t>CAM6 Perturbed Parameter Ensemble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22AB9-6CF3-ACC3-E0D6-C9A29056346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84043" y="1703540"/>
            <a:ext cx="12801600" cy="58733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24"/>
              </a:spcBef>
              <a:buSzPts val="2118"/>
            </a:pPr>
            <a:r>
              <a:rPr lang="en-US" sz="2800" dirty="0">
                <a:solidFill>
                  <a:srgbClr val="666666"/>
                </a:solidFill>
              </a:rPr>
              <a:t>Three types of simulations (3 year</a:t>
            </a:r>
            <a:r>
              <a:rPr lang="en-US" dirty="0">
                <a:solidFill>
                  <a:srgbClr val="666666"/>
                </a:solidFill>
              </a:rPr>
              <a:t>s): all fixed SST (‘Climatological AMIP’)</a:t>
            </a:r>
          </a:p>
          <a:p>
            <a:pPr lvl="1">
              <a:lnSpc>
                <a:spcPct val="100000"/>
              </a:lnSpc>
              <a:spcBef>
                <a:spcPts val="424"/>
              </a:spcBef>
              <a:buSzPts val="2118"/>
            </a:pPr>
            <a:r>
              <a:rPr lang="en-US" b="1" dirty="0">
                <a:solidFill>
                  <a:srgbClr val="666666"/>
                </a:solidFill>
              </a:rPr>
              <a:t>PD:</a:t>
            </a:r>
            <a:r>
              <a:rPr lang="en-US" dirty="0">
                <a:solidFill>
                  <a:srgbClr val="666666"/>
                </a:solidFill>
              </a:rPr>
              <a:t> Present Day forcing, SSTs</a:t>
            </a:r>
          </a:p>
          <a:p>
            <a:pPr lvl="1">
              <a:lnSpc>
                <a:spcPct val="100000"/>
              </a:lnSpc>
              <a:spcBef>
                <a:spcPts val="424"/>
              </a:spcBef>
              <a:buSzPts val="2118"/>
            </a:pPr>
            <a:r>
              <a:rPr lang="en-US" b="1" dirty="0">
                <a:solidFill>
                  <a:srgbClr val="666666"/>
                </a:solidFill>
              </a:rPr>
              <a:t>PI:</a:t>
            </a:r>
            <a:r>
              <a:rPr lang="en-US" dirty="0">
                <a:solidFill>
                  <a:srgbClr val="666666"/>
                </a:solidFill>
              </a:rPr>
              <a:t> Pre-Industrial (1850) Aerosol Emissions </a:t>
            </a:r>
          </a:p>
          <a:p>
            <a:pPr lvl="1">
              <a:lnSpc>
                <a:spcPct val="100000"/>
              </a:lnSpc>
              <a:spcBef>
                <a:spcPts val="424"/>
              </a:spcBef>
              <a:buSzPts val="2118"/>
            </a:pPr>
            <a:r>
              <a:rPr lang="en-US" b="1" dirty="0">
                <a:solidFill>
                  <a:srgbClr val="666666"/>
                </a:solidFill>
              </a:rPr>
              <a:t>SST4K:</a:t>
            </a:r>
            <a:r>
              <a:rPr lang="en-US" dirty="0">
                <a:solidFill>
                  <a:srgbClr val="666666"/>
                </a:solidFill>
              </a:rPr>
              <a:t> Present day with SST + 4K (</a:t>
            </a:r>
            <a:r>
              <a:rPr lang="en-US" dirty="0" err="1">
                <a:solidFill>
                  <a:srgbClr val="666666"/>
                </a:solidFill>
              </a:rPr>
              <a:t>Cess</a:t>
            </a:r>
            <a:r>
              <a:rPr lang="en-US" dirty="0">
                <a:solidFill>
                  <a:srgbClr val="666666"/>
                </a:solidFill>
              </a:rPr>
              <a:t> et al 1989)</a:t>
            </a:r>
          </a:p>
          <a:p>
            <a:pPr>
              <a:lnSpc>
                <a:spcPct val="100000"/>
              </a:lnSpc>
              <a:spcBef>
                <a:spcPts val="424"/>
              </a:spcBef>
              <a:buSzPts val="2118"/>
            </a:pPr>
            <a:r>
              <a:rPr lang="en-US" dirty="0"/>
              <a:t>Data available (</a:t>
            </a:r>
            <a:r>
              <a:rPr lang="en-US" u="sng" dirty="0">
                <a:solidFill>
                  <a:schemeClr val="hlink"/>
                </a:solidFill>
                <a:hlinkClick r:id="rId2"/>
              </a:rPr>
              <a:t>https://doi.org/10.26024/bzne-yf09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B37E512F-E21D-3854-0621-DA73F585D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61" t="73856"/>
          <a:stretch/>
        </p:blipFill>
        <p:spPr>
          <a:xfrm>
            <a:off x="8019380" y="4578423"/>
            <a:ext cx="6474854" cy="384561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28AF8B1-BB16-D7CF-A95D-3CF31BB3B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6798" b="49094"/>
          <a:stretch/>
        </p:blipFill>
        <p:spPr>
          <a:xfrm>
            <a:off x="1380993" y="4735417"/>
            <a:ext cx="6638387" cy="34930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A98BE-F464-5BBE-D038-EF364D5786E0}"/>
              </a:ext>
            </a:extLst>
          </p:cNvPr>
          <p:cNvSpPr txBox="1"/>
          <p:nvPr/>
        </p:nvSpPr>
        <p:spPr>
          <a:xfrm>
            <a:off x="1183893" y="4153691"/>
            <a:ext cx="17540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PPE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E7A11-1E7A-177F-2D8E-892CF0F79856}"/>
              </a:ext>
            </a:extLst>
          </p:cNvPr>
          <p:cNvSpPr txBox="1"/>
          <p:nvPr/>
        </p:nvSpPr>
        <p:spPr>
          <a:xfrm>
            <a:off x="2382164" y="5103417"/>
            <a:ext cx="7857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CCN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9067D-075C-3C01-A107-D245D3CF5263}"/>
              </a:ext>
            </a:extLst>
          </p:cNvPr>
          <p:cNvSpPr txBox="1"/>
          <p:nvPr/>
        </p:nvSpPr>
        <p:spPr>
          <a:xfrm>
            <a:off x="8743232" y="5003155"/>
            <a:ext cx="134043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TOA</a:t>
            </a:r>
          </a:p>
          <a:p>
            <a:r>
              <a:rPr lang="en-US" b="1" dirty="0">
                <a:solidFill>
                  <a:srgbClr val="FF0000"/>
                </a:solidFill>
              </a:rPr>
              <a:t>Residual</a:t>
            </a:r>
          </a:p>
        </p:txBody>
      </p:sp>
    </p:spTree>
    <p:extLst>
      <p:ext uri="{BB962C8B-B14F-4D97-AF65-F5344CB8AC3E}">
        <p14:creationId xmlns:p14="http://schemas.microsoft.com/office/powerpoint/2010/main" val="32031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8EB89-02F1-F77D-3698-1394BB8C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C87731-F4B3-208D-F4DF-10777E8C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Spread Across the PPE</a:t>
            </a:r>
          </a:p>
        </p:txBody>
      </p:sp>
      <p:pic>
        <p:nvPicPr>
          <p:cNvPr id="10" name="Content Placeholder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C14019-9A21-15BA-7A1E-BFE2B500A84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039091" y="1581912"/>
            <a:ext cx="13029368" cy="651468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06D88-491C-90A5-4157-AB7A6D53BB86}"/>
              </a:ext>
            </a:extLst>
          </p:cNvPr>
          <p:cNvSpPr txBox="1"/>
          <p:nvPr/>
        </p:nvSpPr>
        <p:spPr>
          <a:xfrm>
            <a:off x="1205948" y="5062330"/>
            <a:ext cx="7849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LWP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E26C4-FF6F-4637-7161-A3D864684E56}"/>
              </a:ext>
            </a:extLst>
          </p:cNvPr>
          <p:cNvSpPr txBox="1"/>
          <p:nvPr/>
        </p:nvSpPr>
        <p:spPr>
          <a:xfrm>
            <a:off x="1068675" y="2028064"/>
            <a:ext cx="70724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IWP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814A7-DC00-4B5B-F6CE-0883717AABF8}"/>
              </a:ext>
            </a:extLst>
          </p:cNvPr>
          <p:cNvSpPr txBox="1"/>
          <p:nvPr/>
        </p:nvSpPr>
        <p:spPr>
          <a:xfrm>
            <a:off x="13146972" y="5091045"/>
            <a:ext cx="48763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294B2-EC32-5E0D-AD59-81A7F68FD82F}"/>
              </a:ext>
            </a:extLst>
          </p:cNvPr>
          <p:cNvSpPr txBox="1"/>
          <p:nvPr/>
        </p:nvSpPr>
        <p:spPr>
          <a:xfrm>
            <a:off x="13283501" y="1871580"/>
            <a:ext cx="12186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Column</a:t>
            </a:r>
          </a:p>
          <a:p>
            <a:r>
              <a:rPr lang="en-US" b="1" dirty="0">
                <a:solidFill>
                  <a:srgbClr val="FF0000"/>
                </a:solidFill>
              </a:rPr>
              <a:t>SO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80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 idx="4294967295"/>
          </p:nvPr>
        </p:nvSpPr>
        <p:spPr>
          <a:xfrm>
            <a:off x="1130550" y="0"/>
            <a:ext cx="1316736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71"/>
            </a:pPr>
            <a:r>
              <a:rPr lang="en-US" b="1" dirty="0"/>
              <a:t>PPE</a:t>
            </a:r>
            <a:r>
              <a:rPr lang="en-US" b="1" dirty="0">
                <a:solidFill>
                  <a:srgbClr val="6D9EEB"/>
                </a:solidFill>
              </a:rPr>
              <a:t> Forcing</a:t>
            </a:r>
            <a:r>
              <a:rPr lang="en-US" b="1" dirty="0">
                <a:solidFill>
                  <a:srgbClr val="B9D0F3"/>
                </a:solidFill>
              </a:rPr>
              <a:t> </a:t>
            </a:r>
            <a:r>
              <a:rPr lang="en-US" b="1" dirty="0"/>
              <a:t>and </a:t>
            </a:r>
            <a:r>
              <a:rPr lang="en-US" b="1" dirty="0">
                <a:solidFill>
                  <a:srgbClr val="F39F30"/>
                </a:solidFill>
              </a:rPr>
              <a:t>Feedback</a:t>
            </a:r>
            <a:endParaRPr b="1" dirty="0">
              <a:solidFill>
                <a:srgbClr val="F39F30"/>
              </a:solidFill>
            </a:endParaRPr>
          </a:p>
        </p:txBody>
      </p:sp>
      <p:grpSp>
        <p:nvGrpSpPr>
          <p:cNvPr id="103" name="Google Shape;103;p16"/>
          <p:cNvGrpSpPr/>
          <p:nvPr/>
        </p:nvGrpSpPr>
        <p:grpSpPr>
          <a:xfrm>
            <a:off x="1605811" y="1323750"/>
            <a:ext cx="12216839" cy="6158160"/>
            <a:chOff x="1338175" y="1026925"/>
            <a:chExt cx="10180699" cy="5131800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38175" y="1188600"/>
              <a:ext cx="10180699" cy="4970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6"/>
            <p:cNvSpPr txBox="1"/>
            <p:nvPr/>
          </p:nvSpPr>
          <p:spPr>
            <a:xfrm>
              <a:off x="7441149" y="1026925"/>
              <a:ext cx="295740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9710" tIns="54840" rIns="109710" bIns="5484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68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Longwave cloud radiative forcing</a:t>
              </a:r>
              <a:endParaRPr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 txBox="1"/>
            <p:nvPr/>
          </p:nvSpPr>
          <p:spPr>
            <a:xfrm>
              <a:off x="2673549" y="1026925"/>
              <a:ext cx="304830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9710" tIns="54840" rIns="109710" bIns="5484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68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Shortwave cloud radiative forcing</a:t>
              </a:r>
              <a:endParaRPr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16"/>
          <p:cNvSpPr txBox="1"/>
          <p:nvPr/>
        </p:nvSpPr>
        <p:spPr>
          <a:xfrm>
            <a:off x="1276296" y="7319186"/>
            <a:ext cx="7908120" cy="92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US" sz="2280" b="1" dirty="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Forcing</a:t>
            </a:r>
            <a:r>
              <a:rPr lang="en-US" sz="2280" dirty="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28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Present day (PD) - Pre-industrial (PI) aerosol</a:t>
            </a:r>
            <a:endParaRPr sz="228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US" sz="2280" b="1" dirty="0">
                <a:solidFill>
                  <a:srgbClr val="F39F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r>
              <a:rPr lang="en-US" sz="228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 4K SST - Present day (PD)</a:t>
            </a:r>
            <a:endParaRPr sz="228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3208259" y="4218151"/>
            <a:ext cx="3761280" cy="3692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Average cloud top liquid number</a:t>
            </a:r>
            <a:endParaRPr sz="168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8855850" y="4218150"/>
            <a:ext cx="3959280" cy="369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 solar flux at top of model</a:t>
            </a:r>
            <a:endParaRPr sz="168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1620868" y="652516"/>
            <a:ext cx="1316736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r>
              <a:rPr lang="en-US"/>
              <a:t>Emulating </a:t>
            </a:r>
            <a:r>
              <a:rPr lang="en-US">
                <a:solidFill>
                  <a:srgbClr val="1155CC"/>
                </a:solidFill>
              </a:rPr>
              <a:t>Longwave Cloud Radiative Forcing</a:t>
            </a:r>
            <a:endParaRPr>
              <a:solidFill>
                <a:srgbClr val="1155CC"/>
              </a:solidFill>
            </a:endParaRPr>
          </a:p>
          <a:p>
            <a:r>
              <a:rPr lang="en-US"/>
              <a:t>Gaussian Process Emulator (</a:t>
            </a:r>
            <a:r>
              <a:rPr lang="en-US" i="1"/>
              <a:t>University of Oxford</a:t>
            </a:r>
            <a:r>
              <a:rPr lang="en-US"/>
              <a:t>)   </a:t>
            </a:r>
            <a:endParaRPr/>
          </a:p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l="10614" t="8501" r="8236" b="7323"/>
          <a:stretch/>
        </p:blipFill>
        <p:spPr>
          <a:xfrm>
            <a:off x="2705998" y="1486059"/>
            <a:ext cx="10734660" cy="66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4919158" y="4412429"/>
            <a:ext cx="1027080" cy="48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W/m</a:t>
            </a:r>
            <a:r>
              <a:rPr lang="en-US" sz="1680" baseline="30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680" baseline="30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0527538" y="4412429"/>
            <a:ext cx="1027080" cy="48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W/m</a:t>
            </a:r>
            <a:r>
              <a:rPr lang="en-US" sz="1680" baseline="30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680" baseline="30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10237136" y="7802697"/>
            <a:ext cx="1817280" cy="4800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(W/m</a:t>
            </a:r>
            <a:r>
              <a:rPr lang="en-US" sz="1680" baseline="30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sz="16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6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 rot="-5400000">
            <a:off x="7052728" y="6095441"/>
            <a:ext cx="2041200" cy="4800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Emulated (W/m</a:t>
            </a:r>
            <a:r>
              <a:rPr lang="en-US" sz="1680" baseline="30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sz="16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6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E1C89-1019-24AF-B146-44D78F591B73}"/>
              </a:ext>
            </a:extLst>
          </p:cNvPr>
          <p:cNvSpPr txBox="1"/>
          <p:nvPr/>
        </p:nvSpPr>
        <p:spPr>
          <a:xfrm>
            <a:off x="1010984" y="7733656"/>
            <a:ext cx="3101426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 err="1"/>
              <a:t>Eidhammer</a:t>
            </a:r>
            <a:r>
              <a:rPr lang="en-US" sz="2592" dirty="0"/>
              <a:t>, in Prep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BB711-D21E-6318-8DB6-00664119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A62C87-AB58-79AA-11E9-253AD355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Emulator Parameter Sweep</a:t>
            </a:r>
          </a:p>
        </p:txBody>
      </p:sp>
      <p:pic>
        <p:nvPicPr>
          <p:cNvPr id="6" name="Content Placeholder 5" descr="A picture containing colorfulness, screenshot, blue, line&#10;&#10;Description automatically generated">
            <a:extLst>
              <a:ext uri="{FF2B5EF4-FFF2-40B4-BE49-F238E27FC236}">
                <a16:creationId xmlns:a16="http://schemas.microsoft.com/office/drawing/2014/main" id="{5DF1A676-ED2E-8846-AE7F-9C7AA763A9CC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4095670" y="2057400"/>
            <a:ext cx="7353459" cy="548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EFC687-AC4A-A0B6-ECEE-8C24D8CF727E}"/>
              </a:ext>
            </a:extLst>
          </p:cNvPr>
          <p:cNvSpPr txBox="1"/>
          <p:nvPr/>
        </p:nvSpPr>
        <p:spPr>
          <a:xfrm>
            <a:off x="1340285" y="2843408"/>
            <a:ext cx="24425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LWP exponent in </a:t>
            </a:r>
            <a:r>
              <a:rPr lang="en-US" dirty="0" err="1"/>
              <a:t>Autoconversion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2B1C8-A208-6065-B2C7-CDF38960EB2E}"/>
              </a:ext>
            </a:extLst>
          </p:cNvPr>
          <p:cNvSpPr txBox="1"/>
          <p:nvPr/>
        </p:nvSpPr>
        <p:spPr>
          <a:xfrm>
            <a:off x="1365167" y="5248405"/>
            <a:ext cx="171606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Ice &amp; Snow fall speed scaling</a:t>
            </a:r>
          </a:p>
        </p:txBody>
      </p:sp>
    </p:spTree>
    <p:extLst>
      <p:ext uri="{BB962C8B-B14F-4D97-AF65-F5344CB8AC3E}">
        <p14:creationId xmlns:p14="http://schemas.microsoft.com/office/powerpoint/2010/main" val="11960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855EA-91BF-C656-964A-8F424EDF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02510D-59F4-AAC6-FCFE-5BD28112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Slopes</a:t>
            </a:r>
            <a:br>
              <a:rPr lang="en-US" dirty="0"/>
            </a:br>
            <a:r>
              <a:rPr lang="en-US" b="0" i="1" dirty="0">
                <a:solidFill>
                  <a:schemeClr val="accent2"/>
                </a:solidFill>
              </a:rPr>
              <a:t>Output field (</a:t>
            </a:r>
            <a:r>
              <a:rPr lang="en-US" b="0" i="1" dirty="0" err="1">
                <a:solidFill>
                  <a:schemeClr val="accent2"/>
                </a:solidFill>
              </a:rPr>
              <a:t>horiz</a:t>
            </a:r>
            <a:r>
              <a:rPr lang="en-US" b="0" i="1" dirty="0">
                <a:solidFill>
                  <a:schemeClr val="accent2"/>
                </a:solidFill>
              </a:rPr>
              <a:t> axis) v. Parameter (vertical Axis)</a:t>
            </a:r>
          </a:p>
        </p:txBody>
      </p:sp>
      <p:pic>
        <p:nvPicPr>
          <p:cNvPr id="6" name="Content Placeholder 5" descr="A screenshot of a screen&#10;&#10;Description automatically generated with low confidence">
            <a:extLst>
              <a:ext uri="{FF2B5EF4-FFF2-40B4-BE49-F238E27FC236}">
                <a16:creationId xmlns:a16="http://schemas.microsoft.com/office/drawing/2014/main" id="{22F125ED-E83C-CEB2-C43D-6B1CA72C2746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2870835" y="1581912"/>
            <a:ext cx="11165362" cy="65452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2883EF-9E82-D28C-28EE-11746CE3C1D6}"/>
              </a:ext>
            </a:extLst>
          </p:cNvPr>
          <p:cNvSpPr txBox="1"/>
          <p:nvPr/>
        </p:nvSpPr>
        <p:spPr>
          <a:xfrm>
            <a:off x="1318743" y="3469709"/>
            <a:ext cx="16055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LWP exp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1F593-28EA-DE82-E02F-A819844A0C2E}"/>
              </a:ext>
            </a:extLst>
          </p:cNvPr>
          <p:cNvSpPr txBox="1"/>
          <p:nvPr/>
        </p:nvSpPr>
        <p:spPr>
          <a:xfrm>
            <a:off x="829215" y="4334399"/>
            <a:ext cx="235032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Ice Fall speed 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B64FF-722A-BEB3-DFC0-775D426BBBE9}"/>
              </a:ext>
            </a:extLst>
          </p:cNvPr>
          <p:cNvSpPr txBox="1"/>
          <p:nvPr/>
        </p:nvSpPr>
        <p:spPr>
          <a:xfrm>
            <a:off x="1087814" y="6397744"/>
            <a:ext cx="22436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Buoyancy T’ 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167E9-14DE-CED0-1AE8-E11B0304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88D41-80D8-E98F-9B5D-56CF4A63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Forcing and Feedback Interaction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7AE99-9A50-8641-33FD-7704D47C69AC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Question: </a:t>
            </a:r>
          </a:p>
          <a:p>
            <a:r>
              <a:rPr lang="en-US" dirty="0"/>
              <a:t>Are (aerosol) forcing and (cloud) feedback related?</a:t>
            </a:r>
          </a:p>
          <a:p>
            <a:r>
              <a:rPr lang="en-US" dirty="0"/>
              <a:t>If so, what are the key interactions and processes? </a:t>
            </a:r>
          </a:p>
          <a:p>
            <a:r>
              <a:rPr lang="en-US" dirty="0"/>
              <a:t>Start with some earlier work (</a:t>
            </a:r>
            <a:r>
              <a:rPr lang="en-US" dirty="0" err="1"/>
              <a:t>Gettelman</a:t>
            </a:r>
            <a:r>
              <a:rPr lang="en-US" dirty="0"/>
              <a:t> et al 2016)</a:t>
            </a:r>
          </a:p>
          <a:p>
            <a:r>
              <a:rPr lang="en-US"/>
              <a:t>Then explore </a:t>
            </a:r>
            <a:r>
              <a:rPr lang="en-US" dirty="0"/>
              <a:t>these questions using PPE with parameter uncertainty</a:t>
            </a:r>
          </a:p>
        </p:txBody>
      </p:sp>
    </p:spTree>
    <p:extLst>
      <p:ext uri="{BB962C8B-B14F-4D97-AF65-F5344CB8AC3E}">
        <p14:creationId xmlns:p14="http://schemas.microsoft.com/office/powerpoint/2010/main" val="214944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282" y="2146937"/>
            <a:ext cx="6734324" cy="380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2" dirty="0"/>
              <a:t>3 Sets of Coupled Runs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Constant 21</a:t>
            </a:r>
            <a:r>
              <a:rPr lang="en-US" sz="20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Century Aerosol, High warming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Decreasing Aerosol, High Warming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Decreasing Aerosol, Moderate warming</a:t>
            </a:r>
          </a:p>
          <a:p>
            <a:endParaRPr lang="en-US" sz="2592" dirty="0"/>
          </a:p>
          <a:p>
            <a:r>
              <a:rPr lang="en-US" sz="2592" dirty="0"/>
              <a:t>Total cloud feedbacks</a:t>
            </a:r>
          </a:p>
          <a:p>
            <a:r>
              <a:rPr lang="en-US" sz="2592" dirty="0"/>
              <a:t>Includes differences in Aerosol</a:t>
            </a:r>
          </a:p>
          <a:p>
            <a:endParaRPr lang="en-US" sz="2592" dirty="0"/>
          </a:p>
          <a:p>
            <a:r>
              <a:rPr lang="en-US" sz="2592" dirty="0"/>
              <a:t>Now Apply ‘Aerosol Kernel’ to remove changes in clouds due to aerosol (</a:t>
            </a:r>
            <a:r>
              <a:rPr lang="en-US" sz="2592" dirty="0" err="1"/>
              <a:t>dR</a:t>
            </a:r>
            <a:r>
              <a:rPr lang="en-US" sz="2592" dirty="0"/>
              <a:t>/</a:t>
            </a:r>
            <a:r>
              <a:rPr lang="en-US" sz="2592" dirty="0" err="1"/>
              <a:t>dAOD</a:t>
            </a:r>
            <a:r>
              <a:rPr lang="en-US" sz="2592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6660"/>
          <a:stretch/>
        </p:blipFill>
        <p:spPr>
          <a:xfrm>
            <a:off x="7671727" y="1463674"/>
            <a:ext cx="6406613" cy="6661477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E5C1B8E-FD6E-8C1F-530F-5DD232450082}"/>
              </a:ext>
            </a:extLst>
          </p:cNvPr>
          <p:cNvSpPr txBox="1">
            <a:spLocks/>
          </p:cNvSpPr>
          <p:nvPr/>
        </p:nvSpPr>
        <p:spPr>
          <a:xfrm>
            <a:off x="3252990" y="421170"/>
            <a:ext cx="11388985" cy="1030929"/>
          </a:xfr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/>
                </a:solidFill>
              </a:rPr>
              <a:t>Aerosol Mediated Cloud Feedback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37781-059F-D18A-764A-BABE97D385A2}"/>
              </a:ext>
            </a:extLst>
          </p:cNvPr>
          <p:cNvSpPr txBox="1"/>
          <p:nvPr/>
        </p:nvSpPr>
        <p:spPr>
          <a:xfrm>
            <a:off x="953460" y="7700419"/>
            <a:ext cx="413606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Gettelman</a:t>
            </a:r>
            <a:r>
              <a:rPr lang="en-US" dirty="0"/>
              <a:t> et al 2016, J. Climate</a:t>
            </a:r>
          </a:p>
        </p:txBody>
      </p:sp>
    </p:spTree>
    <p:extLst>
      <p:ext uri="{BB962C8B-B14F-4D97-AF65-F5344CB8AC3E}">
        <p14:creationId xmlns:p14="http://schemas.microsoft.com/office/powerpoint/2010/main" val="9391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42857" y="410602"/>
            <a:ext cx="11517968" cy="1590676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Aerosol Mediated Cloud Feedback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654" y="1541910"/>
            <a:ext cx="6687437" cy="6528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26513" y="1050685"/>
            <a:ext cx="4507260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Adjust Feedbacks for Aerosol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6467" y="1768276"/>
            <a:ext cx="6536996" cy="6075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2" b="1" dirty="0">
                <a:solidFill>
                  <a:srgbClr val="000000"/>
                </a:solidFill>
              </a:rPr>
              <a:t>Aerosol cooling misdiagnosed as cloud feedback </a:t>
            </a:r>
            <a:r>
              <a:rPr lang="en-US" sz="2592" dirty="0"/>
              <a:t>(Feedbacks get more positive)</a:t>
            </a:r>
            <a:endParaRPr lang="en-US" sz="2592" b="1" dirty="0">
              <a:solidFill>
                <a:srgbClr val="000000"/>
              </a:solidFill>
            </a:endParaRPr>
          </a:p>
          <a:p>
            <a:endParaRPr lang="en-US" sz="2592" dirty="0"/>
          </a:p>
          <a:p>
            <a:r>
              <a:rPr lang="en-US" sz="2592" dirty="0"/>
              <a:t>NH Mid-</a:t>
            </a:r>
            <a:r>
              <a:rPr lang="en-US" sz="2592" dirty="0" err="1"/>
              <a:t>lat</a:t>
            </a:r>
            <a:r>
              <a:rPr lang="en-US" sz="2592" dirty="0"/>
              <a:t> feedback differences smaller</a:t>
            </a:r>
          </a:p>
          <a:p>
            <a:endParaRPr lang="en-US" sz="2592" dirty="0"/>
          </a:p>
          <a:p>
            <a:r>
              <a:rPr lang="en-US" sz="2592" dirty="0"/>
              <a:t>Total difference between </a:t>
            </a:r>
            <a:r>
              <a:rPr lang="en-US" sz="2592" b="1" dirty="0">
                <a:solidFill>
                  <a:srgbClr val="FF0000"/>
                </a:solidFill>
              </a:rPr>
              <a:t>Decreasing</a:t>
            </a:r>
            <a:r>
              <a:rPr lang="en-US" sz="2592" dirty="0"/>
              <a:t> and </a:t>
            </a:r>
            <a:r>
              <a:rPr lang="en-US" sz="2592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Fixed</a:t>
            </a:r>
            <a:r>
              <a:rPr lang="en-US" sz="2592" dirty="0"/>
              <a:t> Aerosol cloud feedbacks is 50%</a:t>
            </a:r>
          </a:p>
          <a:p>
            <a:endParaRPr lang="en-US" sz="2592" dirty="0"/>
          </a:p>
          <a:p>
            <a:r>
              <a:rPr lang="en-US" sz="2592" dirty="0"/>
              <a:t>S. Ocean: same aerosol emissions</a:t>
            </a:r>
          </a:p>
          <a:p>
            <a:endParaRPr lang="en-US" sz="2592" dirty="0">
              <a:solidFill>
                <a:srgbClr val="000000"/>
              </a:solidFill>
            </a:endParaRPr>
          </a:p>
          <a:p>
            <a:r>
              <a:rPr lang="en-US" sz="2592" dirty="0">
                <a:solidFill>
                  <a:srgbClr val="000000"/>
                </a:solidFill>
              </a:rPr>
              <a:t>∆U </a:t>
            </a:r>
            <a:r>
              <a:rPr lang="en-US" sz="2592" dirty="0">
                <a:solidFill>
                  <a:srgbClr val="000000"/>
                </a:solidFill>
                <a:sym typeface="Wingdings" pitchFamily="2" charset="2"/>
              </a:rPr>
              <a:t> ∆AOD(sea salt)  ∆CCN  ∆SWCF</a:t>
            </a:r>
            <a:endParaRPr lang="en-US" sz="2592" dirty="0">
              <a:solidFill>
                <a:srgbClr val="000000"/>
              </a:solidFill>
            </a:endParaRPr>
          </a:p>
          <a:p>
            <a:endParaRPr lang="en-US" sz="2592" dirty="0"/>
          </a:p>
          <a:p>
            <a:r>
              <a:rPr lang="en-US" sz="2592" dirty="0"/>
              <a:t>= ‘Aerosol Mediated cloud feedback’</a:t>
            </a:r>
          </a:p>
          <a:p>
            <a:r>
              <a:rPr lang="en-US" sz="2592" dirty="0"/>
              <a:t>the change in clouds is through aerosols (not temperature)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89270-A902-E9DA-CA45-770BDBD7C20C}"/>
              </a:ext>
            </a:extLst>
          </p:cNvPr>
          <p:cNvSpPr txBox="1"/>
          <p:nvPr/>
        </p:nvSpPr>
        <p:spPr>
          <a:xfrm>
            <a:off x="5400619" y="7744795"/>
            <a:ext cx="413606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Gettelman</a:t>
            </a:r>
            <a:r>
              <a:rPr lang="en-US" dirty="0"/>
              <a:t> et al 2016, J. Climate</a:t>
            </a:r>
          </a:p>
        </p:txBody>
      </p:sp>
    </p:spTree>
    <p:extLst>
      <p:ext uri="{BB962C8B-B14F-4D97-AF65-F5344CB8AC3E}">
        <p14:creationId xmlns:p14="http://schemas.microsoft.com/office/powerpoint/2010/main" val="1287670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26B94-98D7-F378-7212-53B2560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BAF3EB-BECD-2CBA-F9DC-15F597E1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Results: ACI</a:t>
            </a:r>
            <a:br>
              <a:rPr lang="en-US" dirty="0"/>
            </a:br>
            <a:r>
              <a:rPr lang="en-US" dirty="0"/>
              <a:t>Depends on Mean State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4D16E-BE09-1451-77D8-DBCEE4272A4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80255" y="2311776"/>
            <a:ext cx="7840317" cy="52113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is ACI spread limited (-2.5 </a:t>
            </a:r>
            <a:r>
              <a:rPr lang="en-US" dirty="0">
                <a:sym typeface="Wingdings" pitchFamily="2" charset="2"/>
              </a:rPr>
              <a:t> 0 Wm</a:t>
            </a:r>
            <a:r>
              <a:rPr lang="en-US" baseline="30000" dirty="0">
                <a:sym typeface="Wingdings" pitchFamily="2" charset="2"/>
              </a:rPr>
              <a:t>-2</a:t>
            </a:r>
            <a:r>
              <a:rPr lang="en-US" dirty="0">
                <a:sym typeface="Wingdings" pitchFamily="2" charset="2"/>
              </a:rPr>
              <a:t>)</a:t>
            </a:r>
            <a:r>
              <a:rPr lang="en-US" dirty="0"/>
              <a:t>?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ACI</a:t>
            </a:r>
            <a:r>
              <a:rPr lang="en-US" dirty="0"/>
              <a:t> (∆SWCRE, y-axis) depends on mean state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Stronger Negative </a:t>
            </a:r>
            <a:r>
              <a:rPr lang="en-US" dirty="0">
                <a:solidFill>
                  <a:schemeClr val="accent4"/>
                </a:solidFill>
              </a:rPr>
              <a:t>ACI</a:t>
            </a:r>
            <a:r>
              <a:rPr lang="en-US" dirty="0"/>
              <a:t> with:</a:t>
            </a:r>
          </a:p>
          <a:p>
            <a:r>
              <a:rPr lang="en-US" dirty="0"/>
              <a:t>Larger cloud fraction</a:t>
            </a:r>
          </a:p>
          <a:p>
            <a:r>
              <a:rPr lang="en-US" dirty="0"/>
              <a:t>Lower CCN (and lower present day SO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r>
              <a:rPr lang="en-US" dirty="0"/>
              <a:t>Larger negative shortwave cloud effect</a:t>
            </a:r>
          </a:p>
          <a:p>
            <a:r>
              <a:rPr lang="en-US" dirty="0"/>
              <a:t>Mean state is limiting (‘susceptibility’)</a:t>
            </a:r>
          </a:p>
          <a:p>
            <a:pPr lvl="1"/>
            <a:r>
              <a:rPr lang="en-US" dirty="0"/>
              <a:t>Marginal clouds are more susceptible?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80787-B5D9-973E-04DC-F8D02849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0" y="706452"/>
            <a:ext cx="5875019" cy="2468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079F0-2F34-A5B9-F000-7C5E4269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66" y="3170909"/>
            <a:ext cx="6003606" cy="4882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811E0-347E-D3EA-1BC0-BE0D500444F3}"/>
              </a:ext>
            </a:extLst>
          </p:cNvPr>
          <p:cNvSpPr txBox="1"/>
          <p:nvPr/>
        </p:nvSpPr>
        <p:spPr>
          <a:xfrm rot="16200000">
            <a:off x="8185040" y="1805064"/>
            <a:ext cx="6463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B2B81-6F5B-D10F-3E74-BF8E57156EAD}"/>
              </a:ext>
            </a:extLst>
          </p:cNvPr>
          <p:cNvSpPr txBox="1"/>
          <p:nvPr/>
        </p:nvSpPr>
        <p:spPr>
          <a:xfrm rot="16200000">
            <a:off x="8120747" y="4115823"/>
            <a:ext cx="6463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ACI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D5C4F-912A-0491-0269-81A8103F1513}"/>
              </a:ext>
            </a:extLst>
          </p:cNvPr>
          <p:cNvSpPr txBox="1"/>
          <p:nvPr/>
        </p:nvSpPr>
        <p:spPr>
          <a:xfrm rot="16200000">
            <a:off x="8138288" y="6555880"/>
            <a:ext cx="6463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ACI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96267-7A29-BA09-2BEA-D4A16E3DBCC9}"/>
              </a:ext>
            </a:extLst>
          </p:cNvPr>
          <p:cNvSpPr txBox="1"/>
          <p:nvPr/>
        </p:nvSpPr>
        <p:spPr>
          <a:xfrm>
            <a:off x="9161143" y="392691"/>
            <a:ext cx="214353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Cloud Fraction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56131-7D87-6C76-60E0-5C7953D56F3E}"/>
              </a:ext>
            </a:extLst>
          </p:cNvPr>
          <p:cNvSpPr txBox="1"/>
          <p:nvPr/>
        </p:nvSpPr>
        <p:spPr>
          <a:xfrm>
            <a:off x="9161143" y="3377501"/>
            <a:ext cx="7857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CCN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BC93D-5A02-5469-62EA-276DE94F3586}"/>
              </a:ext>
            </a:extLst>
          </p:cNvPr>
          <p:cNvSpPr txBox="1"/>
          <p:nvPr/>
        </p:nvSpPr>
        <p:spPr>
          <a:xfrm>
            <a:off x="9315902" y="7149468"/>
            <a:ext cx="121539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SWCRE</a:t>
            </a:r>
          </a:p>
        </p:txBody>
      </p:sp>
    </p:spTree>
    <p:extLst>
      <p:ext uri="{BB962C8B-B14F-4D97-AF65-F5344CB8AC3E}">
        <p14:creationId xmlns:p14="http://schemas.microsoft.com/office/powerpoint/2010/main" val="40962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9" y="270933"/>
            <a:ext cx="11247119" cy="1310979"/>
          </a:xfrm>
        </p:spPr>
        <p:txBody>
          <a:bodyPr/>
          <a:lstStyle/>
          <a:p>
            <a:r>
              <a:rPr lang="en-US" dirty="0"/>
              <a:t>Are (Aerosol) forcing &amp; (Cloud) Feedback related?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Introduction: Clouds and Climate</a:t>
            </a:r>
          </a:p>
          <a:p>
            <a:pPr lvl="1"/>
            <a:r>
              <a:rPr lang="en-US" dirty="0"/>
              <a:t>Cloud feedbacks and climate sensitivity</a:t>
            </a:r>
          </a:p>
          <a:p>
            <a:pPr lvl="1"/>
            <a:r>
              <a:rPr lang="en-US" dirty="0"/>
              <a:t>Aerosol forcing</a:t>
            </a:r>
          </a:p>
          <a:p>
            <a:r>
              <a:rPr lang="en-US" dirty="0"/>
              <a:t>Methodology: Perturbed Parameter Ensemble (PPE)</a:t>
            </a:r>
          </a:p>
          <a:p>
            <a:r>
              <a:rPr lang="en-US" dirty="0"/>
              <a:t>Results: PPE</a:t>
            </a:r>
          </a:p>
          <a:p>
            <a:pPr lvl="1"/>
            <a:r>
              <a:rPr lang="en-US" dirty="0"/>
              <a:t>General: Emulators</a:t>
            </a:r>
          </a:p>
          <a:p>
            <a:pPr lvl="1"/>
            <a:r>
              <a:rPr lang="en-US" dirty="0"/>
              <a:t>Aerosol Forcing</a:t>
            </a:r>
          </a:p>
          <a:p>
            <a:pPr lvl="1"/>
            <a:r>
              <a:rPr lang="en-US" dirty="0"/>
              <a:t>Cloud Feedback</a:t>
            </a:r>
          </a:p>
          <a:p>
            <a:r>
              <a:rPr lang="en-US" dirty="0"/>
              <a:t>Results: Interactions (Preliminary)</a:t>
            </a:r>
          </a:p>
          <a:p>
            <a:r>
              <a:rPr lang="en-US" dirty="0"/>
              <a:t>Conclusions, Next Steps</a:t>
            </a:r>
          </a:p>
        </p:txBody>
      </p:sp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ED7025-9543-E1C7-AB32-A74EEDAC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8FDBDB-152C-A12B-6F45-E9BDC166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70933"/>
            <a:ext cx="10972800" cy="589679"/>
          </a:xfrm>
        </p:spPr>
        <p:txBody>
          <a:bodyPr/>
          <a:lstStyle/>
          <a:p>
            <a:r>
              <a:rPr lang="en-US" dirty="0"/>
              <a:t>ACI (Forcing) Relationships to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99065-749D-F9DD-5E52-BB7B3B73D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01843" y="4279279"/>
            <a:ext cx="806676" cy="7058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FDD0-B4A1-B523-CDBB-E3F09F87A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91" y="7059025"/>
            <a:ext cx="8616454" cy="478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0C5A6-5EF6-EA42-511A-334D1B451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762" y="2515360"/>
            <a:ext cx="10731636" cy="4515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954B4-D954-B35F-774F-215BD9BFA8CA}"/>
              </a:ext>
            </a:extLst>
          </p:cNvPr>
          <p:cNvSpPr txBox="1"/>
          <p:nvPr/>
        </p:nvSpPr>
        <p:spPr>
          <a:xfrm>
            <a:off x="3200400" y="1113784"/>
            <a:ext cx="1113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These processes/parameters increase –∆SWCRE: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Precipitation: </a:t>
            </a:r>
            <a:r>
              <a:rPr lang="en-US" sz="2400" dirty="0" err="1"/>
              <a:t>Autoconversion</a:t>
            </a:r>
            <a:r>
              <a:rPr lang="en-US" sz="2400" dirty="0"/>
              <a:t> &amp; Accretion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Stratiform Ice &amp; Liquid activation: Sub-grid vertical velocity &amp; ice fall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Turbulence: Horizontal variance, vertical vel skewness, LWP variance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7BA6E-D59A-33EE-D1C8-8B08BEED2CFD}"/>
              </a:ext>
            </a:extLst>
          </p:cNvPr>
          <p:cNvSpPr txBox="1"/>
          <p:nvPr/>
        </p:nvSpPr>
        <p:spPr>
          <a:xfrm>
            <a:off x="11117424" y="2995491"/>
            <a:ext cx="324024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Ice: LW &amp; Cloud Fraction</a:t>
            </a:r>
          </a:p>
          <a:p>
            <a:r>
              <a:rPr lang="en-US" dirty="0" err="1"/>
              <a:t>Liq</a:t>
            </a:r>
            <a:r>
              <a:rPr lang="en-US" dirty="0"/>
              <a:t>: SW, LWP &amp; Nc</a:t>
            </a:r>
          </a:p>
          <a:p>
            <a:r>
              <a:rPr lang="en-US" dirty="0"/>
              <a:t>Turbulence: Nc &amp; LWP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18D49-2634-2DC1-F6AB-43FCE82A2097}"/>
              </a:ext>
            </a:extLst>
          </p:cNvPr>
          <p:cNvSpPr txBox="1"/>
          <p:nvPr/>
        </p:nvSpPr>
        <p:spPr>
          <a:xfrm>
            <a:off x="1709880" y="4809316"/>
            <a:ext cx="7377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All ∆</a:t>
            </a:r>
          </a:p>
        </p:txBody>
      </p:sp>
    </p:spTree>
    <p:extLst>
      <p:ext uri="{BB962C8B-B14F-4D97-AF65-F5344CB8AC3E}">
        <p14:creationId xmlns:p14="http://schemas.microsoft.com/office/powerpoint/2010/main" val="5072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 idx="4294967295"/>
          </p:nvPr>
        </p:nvSpPr>
        <p:spPr>
          <a:xfrm>
            <a:off x="695190" y="1354728"/>
            <a:ext cx="6335280" cy="4739040"/>
          </a:xfrm>
          <a:prstGeom prst="rect">
            <a:avLst/>
          </a:prstGeom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5"/>
              <a:t>Spread in radiative feedbacks across PPE is comparable to spread across CMIP6 models</a:t>
            </a:r>
            <a:endParaRPr sz="3205"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9299" y="249781"/>
            <a:ext cx="7139580" cy="69489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14641-FAD6-7D3E-84BD-7E5D19AB70F8}"/>
              </a:ext>
            </a:extLst>
          </p:cNvPr>
          <p:cNvSpPr txBox="1"/>
          <p:nvPr/>
        </p:nvSpPr>
        <p:spPr>
          <a:xfrm>
            <a:off x="983769" y="6911603"/>
            <a:ext cx="1419363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M. Duffy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EBAF3EB-BECD-2CBA-F9DC-15F597E1360E}"/>
              </a:ext>
            </a:extLst>
          </p:cNvPr>
          <p:cNvSpPr>
            <a:spLocks noGrp="1"/>
          </p:cNvSpPr>
          <p:nvPr/>
        </p:nvSpPr>
        <p:spPr>
          <a:xfrm>
            <a:off x="3118981" y="69883"/>
            <a:ext cx="10972800" cy="1310979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Cloud Feedback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26B94-98D7-F378-7212-53B2560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BAF3EB-BECD-2CBA-F9DC-15F597E1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Feedback</a:t>
            </a:r>
            <a:br>
              <a:rPr lang="en-US" dirty="0"/>
            </a:br>
            <a:r>
              <a:rPr lang="en-US" dirty="0"/>
              <a:t>Depends on Mean State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4D16E-BE09-1451-77D8-DBCEE4272A4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57300" y="2103463"/>
            <a:ext cx="7072313" cy="58552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Cloud Feedback (y-axis,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SWCF+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LWCF) also depends on mean state properties.</a:t>
            </a:r>
          </a:p>
          <a:p>
            <a:pPr marL="0" indent="0">
              <a:buNone/>
            </a:pPr>
            <a:r>
              <a:rPr lang="en-US" dirty="0"/>
              <a:t>Stronger Positive Feedback with:</a:t>
            </a:r>
          </a:p>
          <a:p>
            <a:r>
              <a:rPr lang="en-US" dirty="0"/>
              <a:t>Larger cloud fraction (more cloud to lose)</a:t>
            </a:r>
          </a:p>
          <a:p>
            <a:r>
              <a:rPr lang="en-US" dirty="0"/>
              <a:t>Larger negative shortwave cloud effect</a:t>
            </a:r>
          </a:p>
          <a:p>
            <a:r>
              <a:rPr lang="en-US" dirty="0"/>
              <a:t>Higher Ice Water Path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EC49C-6D61-74EA-0E07-D910F1A1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688" y="478479"/>
            <a:ext cx="6149389" cy="5207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AA85A-16FA-0B39-B666-57111A88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236" y="5731685"/>
            <a:ext cx="6147164" cy="2484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A6DD76-9FD7-0CA8-1C03-DC5F83760B9A}"/>
              </a:ext>
            </a:extLst>
          </p:cNvPr>
          <p:cNvSpPr txBox="1"/>
          <p:nvPr/>
        </p:nvSpPr>
        <p:spPr>
          <a:xfrm>
            <a:off x="8954516" y="246999"/>
            <a:ext cx="19848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Cloud 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157A5-F8CE-A052-0C97-241382C4141B}"/>
              </a:ext>
            </a:extLst>
          </p:cNvPr>
          <p:cNvSpPr txBox="1"/>
          <p:nvPr/>
        </p:nvSpPr>
        <p:spPr>
          <a:xfrm>
            <a:off x="9161143" y="3377501"/>
            <a:ext cx="70724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IWP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5C358-E60E-7984-2ACE-52ABBBC6DB62}"/>
              </a:ext>
            </a:extLst>
          </p:cNvPr>
          <p:cNvSpPr txBox="1"/>
          <p:nvPr/>
        </p:nvSpPr>
        <p:spPr>
          <a:xfrm>
            <a:off x="9315902" y="7149468"/>
            <a:ext cx="121539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SWCRE</a:t>
            </a:r>
          </a:p>
        </p:txBody>
      </p:sp>
    </p:spTree>
    <p:extLst>
      <p:ext uri="{BB962C8B-B14F-4D97-AF65-F5344CB8AC3E}">
        <p14:creationId xmlns:p14="http://schemas.microsoft.com/office/powerpoint/2010/main" val="26450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A9D7DE-FF84-3933-4767-3CB9A7DC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0D22A7-90CA-238D-4CB3-5BAA4045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70933"/>
            <a:ext cx="10972800" cy="780133"/>
          </a:xfrm>
        </p:spPr>
        <p:txBody>
          <a:bodyPr/>
          <a:lstStyle/>
          <a:p>
            <a:r>
              <a:rPr lang="en-US" dirty="0"/>
              <a:t>Feedback Relationships to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75D8B-3AE5-C07C-C595-F440E143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40" y="2738304"/>
            <a:ext cx="11359849" cy="4559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F857C-994B-0D65-2D8E-D104C8BD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2194" y="4407837"/>
            <a:ext cx="782340" cy="6845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C040E-452D-F8AD-8DE4-8520B1279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7138756"/>
            <a:ext cx="8686800" cy="48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CBB42A-4F19-1785-16BB-FB4E7D598062}"/>
              </a:ext>
            </a:extLst>
          </p:cNvPr>
          <p:cNvSpPr txBox="1"/>
          <p:nvPr/>
        </p:nvSpPr>
        <p:spPr>
          <a:xfrm>
            <a:off x="3200400" y="1294028"/>
            <a:ext cx="10452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Deep Convection: Increasing ice increases LW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Microphysics: Ice: fall speed, </a:t>
            </a:r>
            <a:r>
              <a:rPr lang="en-US" dirty="0" err="1"/>
              <a:t>autoconversion</a:t>
            </a:r>
            <a:r>
              <a:rPr lang="en-US" dirty="0"/>
              <a:t> change ice mass &amp; LW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W</a:t>
            </a:r>
            <a:r>
              <a:rPr lang="en-US" baseline="-25000" dirty="0" err="1"/>
              <a:t>sub</a:t>
            </a:r>
            <a:r>
              <a:rPr lang="en-US" dirty="0"/>
              <a:t> for ice nucleation changes total cloudiness, not much feedback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Turbulence: Damping </a:t>
            </a:r>
            <a:r>
              <a:rPr lang="en-US" dirty="0" err="1"/>
              <a:t>horiz</a:t>
            </a:r>
            <a:r>
              <a:rPr lang="en-US" dirty="0"/>
              <a:t> vel variance and vertical velocity skewness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E553A-FF82-37A8-48BD-50FA78DF73E5}"/>
              </a:ext>
            </a:extLst>
          </p:cNvPr>
          <p:cNvSpPr txBox="1"/>
          <p:nvPr/>
        </p:nvSpPr>
        <p:spPr>
          <a:xfrm>
            <a:off x="1917004" y="5215872"/>
            <a:ext cx="35458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</a:t>
            </a:r>
          </a:p>
        </p:txBody>
      </p:sp>
    </p:spTree>
    <p:extLst>
      <p:ext uri="{BB962C8B-B14F-4D97-AF65-F5344CB8AC3E}">
        <p14:creationId xmlns:p14="http://schemas.microsoft.com/office/powerpoint/2010/main" val="42389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D5F19-94AD-3EE9-172A-7C5A6E0B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4FFCD6-4A98-69B1-1E53-C35A93D2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Between Forcing and Feedback</a:t>
            </a:r>
          </a:p>
        </p:txBody>
      </p:sp>
      <p:pic>
        <p:nvPicPr>
          <p:cNvPr id="14" name="Picture 13" descr="A picture containing text, display, monitor, screen&#10;&#10;Description automatically generated">
            <a:extLst>
              <a:ext uri="{FF2B5EF4-FFF2-40B4-BE49-F238E27FC236}">
                <a16:creationId xmlns:a16="http://schemas.microsoft.com/office/drawing/2014/main" id="{61C4E483-6B3A-A7F8-BE9C-36D1C5078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9040"/>
            <a:ext cx="15629256" cy="3256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88E21A-3D73-3487-F9A1-C51EF4345E40}"/>
              </a:ext>
            </a:extLst>
          </p:cNvPr>
          <p:cNvSpPr txBox="1"/>
          <p:nvPr/>
        </p:nvSpPr>
        <p:spPr>
          <a:xfrm>
            <a:off x="1895302" y="2676698"/>
            <a:ext cx="1112112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Generally negative correlation between ACI (SW mostly) strength and Feedback Strength</a:t>
            </a:r>
          </a:p>
          <a:p>
            <a:r>
              <a:rPr lang="en-US" dirty="0"/>
              <a:t>Where aerosol forcing is significant (NH), relatively uniform correlations.</a:t>
            </a:r>
          </a:p>
        </p:txBody>
      </p:sp>
    </p:spTree>
    <p:extLst>
      <p:ext uri="{BB962C8B-B14F-4D97-AF65-F5344CB8AC3E}">
        <p14:creationId xmlns:p14="http://schemas.microsoft.com/office/powerpoint/2010/main" val="27217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6112D1-A5B8-E096-1F6E-A08B5073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6624C2-E05F-8393-FAEE-A822DCB5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Conclusions/Next Steps</a:t>
            </a:r>
            <a:br>
              <a:rPr lang="en-US" dirty="0"/>
            </a:br>
            <a:r>
              <a:rPr lang="en-US" b="0" i="1" dirty="0">
                <a:solidFill>
                  <a:schemeClr val="accent2"/>
                </a:solidFill>
              </a:rPr>
              <a:t>Comments/Suggestions welcome…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3ABC2-357F-1FEE-1ADE-88D97F3B59D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92200" y="1834557"/>
            <a:ext cx="13716000" cy="6376755"/>
          </a:xfrm>
        </p:spPr>
        <p:txBody>
          <a:bodyPr/>
          <a:lstStyle/>
          <a:p>
            <a:r>
              <a:rPr lang="en-US" dirty="0"/>
              <a:t>Aerosol mediated cloud feedbacks exist in complex GCMs, need to be analyzed.</a:t>
            </a:r>
          </a:p>
          <a:p>
            <a:pPr lvl="1"/>
            <a:r>
              <a:rPr lang="en-US" dirty="0"/>
              <a:t>Causes spread across models due to aerosol diversity</a:t>
            </a:r>
          </a:p>
          <a:p>
            <a:r>
              <a:rPr lang="en-US" dirty="0"/>
              <a:t>ACI (forcing) seems ‘limited’: stronger with thicker (+Nc, +LWP) base state clouds</a:t>
            </a:r>
          </a:p>
          <a:p>
            <a:pPr lvl="1"/>
            <a:r>
              <a:rPr lang="en-US" dirty="0"/>
              <a:t>Matches parameters that control:  LWP, Nc processes (CCN, SO</a:t>
            </a:r>
            <a:r>
              <a:rPr lang="en-US" baseline="-25000" dirty="0"/>
              <a:t>4</a:t>
            </a:r>
            <a:r>
              <a:rPr lang="en-US" dirty="0"/>
              <a:t>, Auto/</a:t>
            </a:r>
            <a:r>
              <a:rPr lang="en-US" dirty="0" err="1"/>
              <a:t>Accre</a:t>
            </a:r>
            <a:r>
              <a:rPr lang="en-US" dirty="0"/>
              <a:t>) </a:t>
            </a:r>
          </a:p>
          <a:p>
            <a:r>
              <a:rPr lang="en-US" dirty="0"/>
              <a:t>Cloud Feedbacks larger with thicker clouds (more ice, higher cloud fraction)</a:t>
            </a:r>
          </a:p>
          <a:p>
            <a:pPr lvl="1"/>
            <a:r>
              <a:rPr lang="en-US" dirty="0"/>
              <a:t>Ice processes, accretion critical</a:t>
            </a:r>
          </a:p>
          <a:p>
            <a:r>
              <a:rPr lang="en-US" dirty="0"/>
              <a:t>Microphysics important for cloud feedbacks: </a:t>
            </a:r>
          </a:p>
          <a:p>
            <a:pPr lvl="1"/>
            <a:r>
              <a:rPr lang="en-US" dirty="0"/>
              <a:t>Nc and Precipitation formation processes key: not just mean radiative effect</a:t>
            </a:r>
          </a:p>
          <a:p>
            <a:r>
              <a:rPr lang="en-US" dirty="0"/>
              <a:t>Significant correlations between aerosol ACI and cloud feedbacks </a:t>
            </a:r>
          </a:p>
          <a:p>
            <a:pPr lvl="1"/>
            <a:r>
              <a:rPr lang="en-US" dirty="0"/>
              <a:t>Larger (negative) ACI is associated with stronger (positive) cloud feedbacks</a:t>
            </a:r>
          </a:p>
          <a:p>
            <a:pPr lvl="1"/>
            <a:r>
              <a:rPr lang="en-US" dirty="0"/>
              <a:t>Stronger cloud forcing, higher PD drop number results in stronger ACI &amp; Cloud Feedback</a:t>
            </a:r>
          </a:p>
          <a:p>
            <a:pPr lvl="1"/>
            <a:r>
              <a:rPr lang="en-US" dirty="0"/>
              <a:t>Lower drop numbers/sulfate burdens are more ‘sensitive’</a:t>
            </a:r>
          </a:p>
        </p:txBody>
      </p:sp>
    </p:spTree>
    <p:extLst>
      <p:ext uri="{BB962C8B-B14F-4D97-AF65-F5344CB8AC3E}">
        <p14:creationId xmlns:p14="http://schemas.microsoft.com/office/powerpoint/2010/main" val="3492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FBC7BCD7-F838-7C70-5282-485105A05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91"/>
          <a:stretch/>
        </p:blipFill>
        <p:spPr>
          <a:xfrm>
            <a:off x="2111187" y="1542916"/>
            <a:ext cx="9679793" cy="6659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25338" y="236131"/>
            <a:ext cx="5459273" cy="83470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Climate Forcing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12237" y="7674943"/>
            <a:ext cx="234551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dirty="0"/>
              <a:t>IPCC, 2021, Fig 7.6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7684" y="5471203"/>
            <a:ext cx="7942315" cy="5278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/>
          <p:cNvSpPr txBox="1"/>
          <p:nvPr/>
        </p:nvSpPr>
        <p:spPr>
          <a:xfrm>
            <a:off x="11790980" y="5328727"/>
            <a:ext cx="1875835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-1.1 Wm</a:t>
            </a:r>
            <a:r>
              <a:rPr lang="en-US" sz="2592" baseline="30000" dirty="0"/>
              <a:t>-2</a:t>
            </a:r>
          </a:p>
          <a:p>
            <a:r>
              <a:rPr lang="en-US" sz="2592" dirty="0"/>
              <a:t>(-1.9</a:t>
            </a:r>
            <a:r>
              <a:rPr lang="en-US" sz="2592" dirty="0">
                <a:sym typeface="Wingdings"/>
              </a:rPr>
              <a:t>-</a:t>
            </a:r>
            <a:r>
              <a:rPr lang="en-US" sz="2592" dirty="0"/>
              <a:t>0.2)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19969" y="3235523"/>
            <a:ext cx="1654620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3.8 Wm</a:t>
            </a:r>
            <a:r>
              <a:rPr lang="en-US" sz="2592" baseline="30000" dirty="0"/>
              <a:t>-2</a:t>
            </a:r>
          </a:p>
          <a:p>
            <a:r>
              <a:rPr lang="en-US" sz="2592" dirty="0"/>
              <a:t>(2.3</a:t>
            </a:r>
            <a:r>
              <a:rPr lang="en-US" sz="2592" dirty="0">
                <a:sym typeface="Wingdings"/>
              </a:rPr>
              <a:t>4.5)</a:t>
            </a:r>
            <a:endParaRPr lang="en-US" sz="2592" dirty="0"/>
          </a:p>
        </p:txBody>
      </p:sp>
    </p:spTree>
    <p:extLst>
      <p:ext uri="{BB962C8B-B14F-4D97-AF65-F5344CB8AC3E}">
        <p14:creationId xmlns:p14="http://schemas.microsoft.com/office/powerpoint/2010/main" val="220640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3835" y="540020"/>
            <a:ext cx="10513849" cy="75713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Climate: Cloud Radiative Effects are Large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245" y="1735011"/>
            <a:ext cx="5334000" cy="6085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7574" y="7738375"/>
            <a:ext cx="6021200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IPCC 2013 (Boucher et al 2013) Fig 7.7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246" y="3198330"/>
            <a:ext cx="5557520" cy="4080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5515" y="1720735"/>
            <a:ext cx="334418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20" dirty="0" err="1"/>
              <a:t>R</a:t>
            </a:r>
            <a:r>
              <a:rPr lang="en-US" sz="4320" baseline="-25000" dirty="0" err="1"/>
              <a:t>cloudy</a:t>
            </a:r>
            <a:r>
              <a:rPr lang="en-US" sz="4320" dirty="0"/>
              <a:t> - </a:t>
            </a:r>
            <a:r>
              <a:rPr lang="en-US" sz="4320" dirty="0" err="1"/>
              <a:t>R</a:t>
            </a:r>
            <a:r>
              <a:rPr lang="en-US" sz="4320" baseline="-25000" dirty="0" err="1"/>
              <a:t>clear</a:t>
            </a:r>
            <a:endParaRPr lang="en-US" sz="4320" baseline="-25000" dirty="0"/>
          </a:p>
        </p:txBody>
      </p:sp>
    </p:spTree>
    <p:extLst>
      <p:ext uri="{BB962C8B-B14F-4D97-AF65-F5344CB8AC3E}">
        <p14:creationId xmlns:p14="http://schemas.microsoft.com/office/powerpoint/2010/main" val="215658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71F0-053E-134D-9480-1AC2B4D8A2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9566" y="438150"/>
            <a:ext cx="10912840" cy="159067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Climate Feedbacks: 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4000" b="1" dirty="0">
                <a:solidFill>
                  <a:schemeClr val="tx2"/>
                </a:solidFill>
              </a:rPr>
              <a:t>Clouds respond to climate change </a:t>
            </a:r>
            <a:br>
              <a:rPr lang="en-US" dirty="0"/>
            </a:br>
            <a:endParaRPr lang="en-US" sz="372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61CD1-03BC-1B4F-9EAE-29B27BB321A0}"/>
              </a:ext>
            </a:extLst>
          </p:cNvPr>
          <p:cNvSpPr txBox="1"/>
          <p:nvPr/>
        </p:nvSpPr>
        <p:spPr>
          <a:xfrm>
            <a:off x="10496837" y="7658125"/>
            <a:ext cx="3676006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 err="1"/>
              <a:t>Zelinka</a:t>
            </a:r>
            <a:r>
              <a:rPr lang="en-US" sz="2592" dirty="0"/>
              <a:t> et al 2020, GRL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7D7F0-0BB3-8948-8094-84CCB368B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7" y="2809461"/>
            <a:ext cx="13693772" cy="4382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3AF12-E4AE-3644-AB69-F3D844CB4588}"/>
              </a:ext>
            </a:extLst>
          </p:cNvPr>
          <p:cNvSpPr txBox="1"/>
          <p:nvPr/>
        </p:nvSpPr>
        <p:spPr>
          <a:xfrm>
            <a:off x="4818157" y="7237717"/>
            <a:ext cx="933269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(</a:t>
            </a:r>
            <a:r>
              <a:rPr lang="en-US" sz="2592" dirty="0">
                <a:latin typeface="Symbol" pitchFamily="2" charset="2"/>
              </a:rPr>
              <a:t>s</a:t>
            </a:r>
            <a:r>
              <a:rPr lang="en-US" sz="2592" dirty="0"/>
              <a:t>T</a:t>
            </a:r>
            <a:r>
              <a:rPr lang="en-US" sz="2592" baseline="30000" dirty="0"/>
              <a:t>4</a:t>
            </a:r>
            <a:r>
              <a:rPr lang="en-US" sz="2592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0C47A-5F5B-1A4B-B2F7-A1165342298E}"/>
              </a:ext>
            </a:extLst>
          </p:cNvPr>
          <p:cNvSpPr txBox="1"/>
          <p:nvPr/>
        </p:nvSpPr>
        <p:spPr>
          <a:xfrm>
            <a:off x="5840406" y="7124712"/>
            <a:ext cx="1181734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Lapse </a:t>
            </a:r>
          </a:p>
          <a:p>
            <a:r>
              <a:rPr lang="en-US" sz="2592" dirty="0"/>
              <a:t>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418BB-743C-6F4F-A303-3DF72B80D2ED}"/>
              </a:ext>
            </a:extLst>
          </p:cNvPr>
          <p:cNvSpPr txBox="1"/>
          <p:nvPr/>
        </p:nvSpPr>
        <p:spPr>
          <a:xfrm>
            <a:off x="7022140" y="7124712"/>
            <a:ext cx="1346844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RH </a:t>
            </a:r>
          </a:p>
          <a:p>
            <a:r>
              <a:rPr lang="en-US" sz="2592" dirty="0"/>
              <a:t>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37D8B-3A00-165A-D5C0-93F747C038B9}"/>
              </a:ext>
            </a:extLst>
          </p:cNvPr>
          <p:cNvSpPr txBox="1"/>
          <p:nvPr/>
        </p:nvSpPr>
        <p:spPr>
          <a:xfrm>
            <a:off x="3611199" y="2028826"/>
            <a:ext cx="8309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Climate Sensitivity Uncertainty: </a:t>
            </a:r>
            <a:r>
              <a:rPr lang="en-US" sz="2400" i="1" dirty="0"/>
              <a:t>It’s all about cloud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8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4058432" y="-28256"/>
            <a:ext cx="934856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CAM6 Perturbed Parameter Ensemble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1599185" y="1703539"/>
            <a:ext cx="9348562" cy="606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80" dirty="0"/>
              <a:t>CAM6.3 (~ E3SMv1 physical parameterizations)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8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880" dirty="0"/>
              <a:t>43 Parameters</a:t>
            </a:r>
            <a:endParaRPr sz="2880" dirty="0"/>
          </a:p>
          <a:p>
            <a:pPr indent="-426720">
              <a:lnSpc>
                <a:spcPct val="115000"/>
              </a:lnSpc>
              <a:buSzPts val="2000"/>
            </a:pPr>
            <a:r>
              <a:rPr lang="en-US" sz="2400" dirty="0"/>
              <a:t>11 Turbulence (CLUBB)</a:t>
            </a:r>
            <a:endParaRPr sz="2400" dirty="0"/>
          </a:p>
          <a:p>
            <a:pPr indent="-42672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400" dirty="0"/>
              <a:t>11 Microphysics (MG3/PUMAS )</a:t>
            </a:r>
            <a:endParaRPr sz="2400" dirty="0"/>
          </a:p>
          <a:p>
            <a:pPr indent="-42672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400" dirty="0"/>
              <a:t>12 Deep Convection (ZM)</a:t>
            </a:r>
            <a:endParaRPr dirty="0"/>
          </a:p>
          <a:p>
            <a:pPr indent="-42672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400" dirty="0"/>
              <a:t>9 Aerosol/Activation</a:t>
            </a:r>
          </a:p>
          <a:p>
            <a:pPr marL="121920" indent="0">
              <a:lnSpc>
                <a:spcPct val="115000"/>
              </a:lnSpc>
              <a:spcBef>
                <a:spcPts val="0"/>
              </a:spcBef>
              <a:buSzPts val="2000"/>
              <a:buNone/>
            </a:pPr>
            <a:r>
              <a:rPr lang="en-US" sz="2400" dirty="0"/>
              <a:t>All parameters made </a:t>
            </a:r>
            <a:r>
              <a:rPr lang="en-US" sz="2400" dirty="0" err="1"/>
              <a:t>namelist</a:t>
            </a:r>
            <a:r>
              <a:rPr lang="en-US" sz="2400" dirty="0"/>
              <a:t> parameters</a:t>
            </a:r>
          </a:p>
          <a:p>
            <a:pPr marL="121920" indent="0">
              <a:lnSpc>
                <a:spcPct val="115000"/>
              </a:lnSpc>
              <a:spcBef>
                <a:spcPts val="0"/>
              </a:spcBef>
              <a:buSzPts val="2000"/>
              <a:buNone/>
            </a:pPr>
            <a:endParaRPr lang="en-US" sz="2400" dirty="0"/>
          </a:p>
          <a:p>
            <a:pPr marL="112928" indent="0">
              <a:lnSpc>
                <a:spcPct val="100000"/>
              </a:lnSpc>
              <a:spcBef>
                <a:spcPts val="424"/>
              </a:spcBef>
              <a:buSzPts val="2118"/>
              <a:buNone/>
            </a:pPr>
            <a:r>
              <a:rPr lang="en-US" sz="2800" dirty="0">
                <a:solidFill>
                  <a:srgbClr val="666666"/>
                </a:solidFill>
              </a:rPr>
              <a:t>263 parameter sets for simulations, </a:t>
            </a:r>
            <a:r>
              <a:rPr lang="en-US" dirty="0"/>
              <a:t>selected using </a:t>
            </a:r>
            <a:r>
              <a:rPr lang="en-US" i="1" dirty="0"/>
              <a:t>Latin Hypercube Sampling</a:t>
            </a:r>
          </a:p>
        </p:txBody>
      </p:sp>
      <p:sp>
        <p:nvSpPr>
          <p:cNvPr id="77" name="Google Shape;77;p13"/>
          <p:cNvSpPr txBox="1"/>
          <p:nvPr/>
        </p:nvSpPr>
        <p:spPr>
          <a:xfrm>
            <a:off x="12171036" y="363255"/>
            <a:ext cx="2045160" cy="775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cldfrc_dp1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cldfrc_dp2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clubb_C2rt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clubb_C6rt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clubb_C6rtb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clubb_C6thl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clubb_C6thlb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clubb_C8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clubb_beta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clubb_c1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clubb_c11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clubb_c14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clubb_c_K10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clubb_gamma_coef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clubb_wpxp_L_thresh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micro_mg_autocon_nd_exp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micro_mg_accre_enhan_fact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micro_mg_autocon_fact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micro_mg_autocon_lwp_exp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micro_mg_berg_eff_factor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micro_mg_dcs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micro_mg_effi_factor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micro_mg_homog_size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micro_mg_iaccr_factor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micro_mg_max_nicons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micro_mg_vtrmi_factor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microp_aero_npccn_scale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microp_aero_wsub_min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microp_aero_wsub_scale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microp_aero_wsubi_min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microp_aero_wsubi_scale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seasalt_emis_scale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dust_emis_fact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sol_factb_interstitial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sol_factic_interstitial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zmconv_c0_lnd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zmconv_c0_ocn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zmconv_capelmt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zmconv_dmpdz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zmconv_ke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zmconv_ke_lnd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zmconv_momcd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zmconv_momcu</a:t>
            </a:r>
            <a:r>
              <a:rPr lang="en-US" sz="1080" dirty="0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zmconv_num_cin</a:t>
            </a:r>
            <a:endParaRPr sz="1080" dirty="0">
              <a:solidFill>
                <a:srgbClr val="75777B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US" sz="1080" dirty="0" err="1">
                <a:solidFill>
                  <a:srgbClr val="75777B"/>
                </a:solidFill>
                <a:latin typeface="Arial"/>
                <a:ea typeface="Arial"/>
                <a:cs typeface="Arial"/>
                <a:sym typeface="Arial"/>
              </a:rPr>
              <a:t>zmconv_tiedke_add</a:t>
            </a:r>
            <a:endParaRPr sz="1080" dirty="0">
              <a:solidFill>
                <a:srgbClr val="75777B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900"/>
            </a:pPr>
            <a:endParaRPr sz="108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109E2C-D2BA-4BE8-995D-EA00C17B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F960D0-044C-C9B6-A597-282FD498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PPE</a:t>
            </a:r>
            <a:br>
              <a:rPr lang="en-US" dirty="0"/>
            </a:br>
            <a:r>
              <a:rPr lang="en-US" b="0" i="1" dirty="0">
                <a:solidFill>
                  <a:schemeClr val="accent2"/>
                </a:solidFill>
              </a:rPr>
              <a:t>(Works for E3SM too)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499D8-57FD-1F2D-E6B3-9460CD3D0F0F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>
              <a:spcBef>
                <a:spcPts val="424"/>
              </a:spcBef>
            </a:pPr>
            <a:r>
              <a:rPr lang="en-US" dirty="0"/>
              <a:t>Off-line notebook for </a:t>
            </a:r>
            <a:r>
              <a:rPr lang="en-US" dirty="0" err="1"/>
              <a:t>latin</a:t>
            </a:r>
            <a:r>
              <a:rPr lang="en-US" dirty="0"/>
              <a:t>-hypercube sampling of parameters</a:t>
            </a:r>
          </a:p>
          <a:p>
            <a:pPr lvl="1">
              <a:spcBef>
                <a:spcPts val="424"/>
              </a:spcBef>
            </a:pPr>
            <a:r>
              <a:rPr lang="en-US" dirty="0"/>
              <a:t>Parameters, ranges, number of ensembles</a:t>
            </a:r>
          </a:p>
          <a:p>
            <a:pPr lvl="1">
              <a:spcBef>
                <a:spcPts val="424"/>
              </a:spcBef>
            </a:pPr>
            <a:r>
              <a:rPr lang="en-US" dirty="0"/>
              <a:t>Generate a file of ensembles (names, parameter sets)</a:t>
            </a:r>
          </a:p>
          <a:p>
            <a:pPr marL="548640" lvl="1" indent="0">
              <a:spcBef>
                <a:spcPts val="424"/>
              </a:spcBef>
              <a:buNone/>
            </a:pPr>
            <a:endParaRPr lang="en-US" dirty="0"/>
          </a:p>
          <a:p>
            <a:pPr>
              <a:spcBef>
                <a:spcPts val="424"/>
              </a:spcBef>
            </a:pPr>
            <a:r>
              <a:rPr lang="en-US" dirty="0"/>
              <a:t>Python script to run the ensemble</a:t>
            </a:r>
          </a:p>
          <a:p>
            <a:pPr lvl="1">
              <a:spcBef>
                <a:spcPts val="424"/>
              </a:spcBef>
            </a:pPr>
            <a:r>
              <a:rPr lang="en-US" dirty="0"/>
              <a:t>Single script, all CIME commands</a:t>
            </a:r>
          </a:p>
          <a:p>
            <a:pPr lvl="1">
              <a:spcBef>
                <a:spcPts val="424"/>
              </a:spcBef>
            </a:pPr>
            <a:r>
              <a:rPr lang="en-US" dirty="0"/>
              <a:t>Clone a ‘control’ case for each parameter set</a:t>
            </a:r>
          </a:p>
          <a:p>
            <a:pPr lvl="1">
              <a:spcBef>
                <a:spcPts val="424"/>
              </a:spcBef>
            </a:pPr>
            <a:r>
              <a:rPr lang="en-US" dirty="0"/>
              <a:t>Using file of parameter sets/ensemble names, update each </a:t>
            </a:r>
            <a:r>
              <a:rPr lang="en-US" dirty="0" err="1"/>
              <a:t>namelist</a:t>
            </a:r>
            <a:endParaRPr lang="en-US" dirty="0"/>
          </a:p>
          <a:p>
            <a:pPr lvl="1">
              <a:spcBef>
                <a:spcPts val="424"/>
              </a:spcBef>
            </a:pPr>
            <a:r>
              <a:rPr lang="en-US" dirty="0"/>
              <a:t>Run each parameter set simulation</a:t>
            </a:r>
          </a:p>
          <a:p>
            <a:pPr marL="548640" lvl="1" indent="0">
              <a:spcBef>
                <a:spcPts val="424"/>
              </a:spcBef>
              <a:buNone/>
            </a:pPr>
            <a:endParaRPr lang="en-US" dirty="0"/>
          </a:p>
          <a:p>
            <a:pPr>
              <a:spcBef>
                <a:spcPts val="424"/>
              </a:spcBef>
            </a:pPr>
            <a:r>
              <a:rPr lang="en-US" dirty="0"/>
              <a:t>Typically: run 50 at once….done in a day (mileage may vary)</a:t>
            </a:r>
          </a:p>
          <a:p>
            <a:pPr marL="0" indent="0">
              <a:spcBef>
                <a:spcPts val="424"/>
              </a:spcBef>
              <a:buNone/>
            </a:pPr>
            <a:endParaRPr lang="en-US" dirty="0"/>
          </a:p>
          <a:p>
            <a:pPr>
              <a:spcBef>
                <a:spcPts val="424"/>
              </a:spcBef>
            </a:pPr>
            <a:r>
              <a:rPr lang="en-US" dirty="0"/>
              <a:t>This is simple, extensible (we added 12 parameter sets to correct an error)</a:t>
            </a:r>
          </a:p>
          <a:p>
            <a:pPr lvl="1">
              <a:spcBef>
                <a:spcPts val="424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2E436-C758-4824-324B-767FE11E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B5379-3956-5399-6F1A-3B4C1B68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 </a:t>
            </a:r>
            <a:r>
              <a:rPr lang="en-US" dirty="0" err="1"/>
              <a:t>Hypecube</a:t>
            </a:r>
            <a:r>
              <a:rPr lang="en-US" dirty="0"/>
              <a:t> Sampling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BA4F9-4241-2AA8-5E0E-03ED16627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77" y="1512022"/>
            <a:ext cx="10686011" cy="6717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32CC5A-A07C-AD66-E06C-6B7107FF902D}"/>
              </a:ext>
            </a:extLst>
          </p:cNvPr>
          <p:cNvSpPr txBox="1"/>
          <p:nvPr/>
        </p:nvSpPr>
        <p:spPr>
          <a:xfrm rot="16200000">
            <a:off x="8897617" y="4523267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1891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9A2584-C49F-072C-D4C3-7C89CED0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31308-F1E9-9242-B5C3-EB79D63C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the PPE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F8D2F-EB38-2606-3F12-5EC868D9764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1184" y="1785196"/>
            <a:ext cx="12801600" cy="1938404"/>
          </a:xfrm>
        </p:spPr>
        <p:txBody>
          <a:bodyPr/>
          <a:lstStyle/>
          <a:p>
            <a:r>
              <a:rPr lang="en-US" dirty="0"/>
              <a:t>Can run any configuration with CESM</a:t>
            </a:r>
          </a:p>
          <a:p>
            <a:pPr lvl="1"/>
            <a:r>
              <a:rPr lang="en-US" dirty="0"/>
              <a:t>E.g.: McCoy (U. Wy) has run same 263 parameter sets for nudged field exp cases</a:t>
            </a:r>
          </a:p>
          <a:p>
            <a:pPr lvl="1"/>
            <a:r>
              <a:rPr lang="en-US" dirty="0"/>
              <a:t>SCAM PPE exists (being analyzed by van Lier-</a:t>
            </a:r>
            <a:r>
              <a:rPr lang="en-US" dirty="0" err="1"/>
              <a:t>Walqui</a:t>
            </a:r>
            <a:r>
              <a:rPr lang="en-US" dirty="0"/>
              <a:t>)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81BE9-609A-5C45-88CB-66A11009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532" y="4187597"/>
            <a:ext cx="5711868" cy="4042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01395-BE16-09E6-12A5-E790CE68051F}"/>
              </a:ext>
            </a:extLst>
          </p:cNvPr>
          <p:cNvSpPr txBox="1"/>
          <p:nvPr/>
        </p:nvSpPr>
        <p:spPr>
          <a:xfrm>
            <a:off x="1171182" y="3475921"/>
            <a:ext cx="8999952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Extensible: added to parameter space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Started with 250 + 1 default cases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Extend range for one parameter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Find average ‘relative Euclidean distance’ between parameters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Run another 7500 parameter sets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Pick 12 with 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param in new range 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Euclidean distance &gt; average</a:t>
            </a:r>
          </a:p>
          <a:p>
            <a:pPr lvl="1"/>
            <a:r>
              <a:rPr lang="en-US" sz="2400" dirty="0"/>
              <a:t>=263 parameter sets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CA504A61A0DB44BEFDDE8C6FCE5323" ma:contentTypeVersion="15" ma:contentTypeDescription="Create a new document." ma:contentTypeScope="" ma:versionID="d18d3fe889f57d1d361d4378158d590b">
  <xsd:schema xmlns:xsd="http://www.w3.org/2001/XMLSchema" xmlns:xs="http://www.w3.org/2001/XMLSchema" xmlns:p="http://schemas.microsoft.com/office/2006/metadata/properties" xmlns:ns2="8554ac60-97ee-4eab-b4e1-76e660f419ac" xmlns:ns3="5cece13e-3376-4417-9525-be60b11a89a8" targetNamespace="http://schemas.microsoft.com/office/2006/metadata/properties" ma:root="true" ma:fieldsID="ce954df48840aba77f95262ab24e6815" ns2:_="" ns3:_="">
    <xsd:import namespace="8554ac60-97ee-4eab-b4e1-76e660f419ac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ImageMetadataListItemId" minOccurs="0"/>
                <xsd:element ref="ns2:ImageMetadataListFieldId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4ac60-97ee-4eab-b4e1-76e660f419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MetadataListItemId" ma:index="16" nillable="true" ma:displayName="ImageMetadataListItemId" ma:hidden="true" ma:indexed="true" ma:internalName="ImageMetadataListItemId">
      <xsd:simpleType>
        <xsd:restriction base="dms:Unknown"/>
      </xsd:simpleType>
    </xsd:element>
    <xsd:element name="ImageMetadataListFieldId" ma:index="17" nillable="true" ma:displayName="ImageMetadataListFieldId" ma:hidden="true" ma:indexed="true" ma:internalName="ImageMetadataListFieldId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f390b29-b498-43c0-8ef3-669be0bfedf1}" ma:internalName="TaxCatchAll" ma:showField="CatchAllData" ma:web="261eed03-3741-4d53-a14b-bb37c5b0c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ece13e-3376-4417-9525-be60b11a89a8" xsi:nil="true"/>
    <ImageMetadataListItemId xmlns="8554ac60-97ee-4eab-b4e1-76e660f419ac" xsi:nil="true"/>
    <lcf76f155ced4ddcb4097134ff3c332f xmlns="8554ac60-97ee-4eab-b4e1-76e660f419ac">
      <Terms xmlns="http://schemas.microsoft.com/office/infopath/2007/PartnerControls"/>
    </lcf76f155ced4ddcb4097134ff3c332f>
    <ImageMetadataListFieldId xmlns="8554ac60-97ee-4eab-b4e1-76e660f419a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5D88CB-D2F2-49D5-90B3-53A7E32734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4ac60-97ee-4eab-b4e1-76e660f419ac"/>
    <ds:schemaRef ds:uri="5cece13e-3376-4417-9525-be60b11a89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41C512-64A4-44F6-B4B0-7A82607AC10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8554ac60-97ee-4eab-b4e1-76e660f419ac"/>
    <ds:schemaRef ds:uri="http://schemas.openxmlformats.org/package/2006/metadata/core-properties"/>
    <ds:schemaRef ds:uri="5cece13e-3376-4417-9525-be60b11a89a8"/>
  </ds:schemaRefs>
</ds:datastoreItem>
</file>

<file path=customXml/itemProps3.xml><?xml version="1.0" encoding="utf-8"?>
<ds:datastoreItem xmlns:ds="http://schemas.openxmlformats.org/officeDocument/2006/customXml" ds:itemID="{9F25F041-2041-4EFF-A5F2-0FBCCF59B9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531</TotalTime>
  <Words>1594</Words>
  <Application>Microsoft Macintosh PowerPoint</Application>
  <PresentationFormat>Custom</PresentationFormat>
  <Paragraphs>276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 Neue</vt:lpstr>
      <vt:lpstr>Symbol</vt:lpstr>
      <vt:lpstr>Wingdings</vt:lpstr>
      <vt:lpstr>PNNL_Option_4</vt:lpstr>
      <vt:lpstr>PowerPoint Presentation</vt:lpstr>
      <vt:lpstr>Are (Aerosol) forcing &amp; (Cloud) Feedback related?</vt:lpstr>
      <vt:lpstr>Climate Forcing</vt:lpstr>
      <vt:lpstr>Climate: Cloud Radiative Effects are Large</vt:lpstr>
      <vt:lpstr>Climate Feedbacks:  Clouds respond to climate change  </vt:lpstr>
      <vt:lpstr>CAM6 Perturbed Parameter Ensemble</vt:lpstr>
      <vt:lpstr>How to build a PPE (Works for E3SM too)</vt:lpstr>
      <vt:lpstr>Latin Hypecube Sampling</vt:lpstr>
      <vt:lpstr>Extending the PPE</vt:lpstr>
      <vt:lpstr>Explore Forcing and Cloud Feedback: CAM6 Perturbed Parameter Ensemble</vt:lpstr>
      <vt:lpstr>Large Spread Across the PPE</vt:lpstr>
      <vt:lpstr>PPE Forcing and Feedback</vt:lpstr>
      <vt:lpstr>Emulating Longwave Cloud Radiative Forcing Gaussian Process Emulator (University of Oxford)    </vt:lpstr>
      <vt:lpstr>Emulator Parameter Sweep</vt:lpstr>
      <vt:lpstr>Normalized Slopes Output field (horiz axis) v. Parameter (vertical Axis)</vt:lpstr>
      <vt:lpstr>Forcing and Feedback Interaction</vt:lpstr>
      <vt:lpstr>PowerPoint Presentation</vt:lpstr>
      <vt:lpstr>Aerosol Mediated Cloud Feedback</vt:lpstr>
      <vt:lpstr>Preliminary Results: ACI Depends on Mean State</vt:lpstr>
      <vt:lpstr>ACI (Forcing) Relationships to Parameters</vt:lpstr>
      <vt:lpstr>Spread in radiative feedbacks across PPE is comparable to spread across CMIP6 models</vt:lpstr>
      <vt:lpstr>Cloud Feedback Depends on Mean State</vt:lpstr>
      <vt:lpstr>Feedback Relationships to Parameters</vt:lpstr>
      <vt:lpstr>Correlation Between Forcing and Feedback</vt:lpstr>
      <vt:lpstr>Preliminary Conclusions/Next Steps Comments/Suggestions welcome…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Hess-Robinson Melanie</dc:creator>
  <cp:lastModifiedBy>Gettelman, Andrew</cp:lastModifiedBy>
  <cp:revision>15</cp:revision>
  <dcterms:created xsi:type="dcterms:W3CDTF">2022-12-01T17:12:35Z</dcterms:created>
  <dcterms:modified xsi:type="dcterms:W3CDTF">2023-05-25T14:24:45Z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0x0101002BCA504A61A0DB44BEFDDE8C6FCE5323</vt:lpwstr>
  </property>
</Properties>
</file>