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33"/>
  </p:notesMasterIdLst>
  <p:handoutMasterIdLst>
    <p:handoutMasterId r:id="rId34"/>
  </p:handoutMasterIdLst>
  <p:sldIdLst>
    <p:sldId id="260" r:id="rId2"/>
    <p:sldId id="263" r:id="rId3"/>
    <p:sldId id="264" r:id="rId4"/>
    <p:sldId id="266" r:id="rId5"/>
    <p:sldId id="265" r:id="rId6"/>
    <p:sldId id="267" r:id="rId7"/>
    <p:sldId id="292" r:id="rId8"/>
    <p:sldId id="271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2" r:id="rId19"/>
    <p:sldId id="284" r:id="rId20"/>
    <p:sldId id="287" r:id="rId21"/>
    <p:sldId id="293" r:id="rId22"/>
    <p:sldId id="288" r:id="rId23"/>
    <p:sldId id="286" r:id="rId24"/>
    <p:sldId id="289" r:id="rId25"/>
    <p:sldId id="285" r:id="rId26"/>
    <p:sldId id="290" r:id="rId27"/>
    <p:sldId id="291" r:id="rId28"/>
    <p:sldId id="274" r:id="rId29"/>
    <p:sldId id="268" r:id="rId30"/>
    <p:sldId id="270" r:id="rId31"/>
    <p:sldId id="272" r:id="rId32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DE082-1979-400B-A619-D22FD294AB52}" v="4" dt="2023-03-15T22:06:58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84790"/>
  </p:normalViewPr>
  <p:slideViewPr>
    <p:cSldViewPr snapToGrid="0" snapToObjects="1">
      <p:cViewPr varScale="1">
        <p:scale>
          <a:sx n="73" d="100"/>
          <a:sy n="73" d="100"/>
        </p:scale>
        <p:origin x="49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os, Sean P" userId="70e15fa2-90a5-4d07-a119-cd0a17f63cb8" providerId="ADAL" clId="{5FEDE082-1979-400B-A619-D22FD294AB52}"/>
    <pc:docChg chg="undo custSel addSld delSld modSld sldOrd">
      <pc:chgData name="Santos, Sean P" userId="70e15fa2-90a5-4d07-a119-cd0a17f63cb8" providerId="ADAL" clId="{5FEDE082-1979-400B-A619-D22FD294AB52}" dt="2023-03-15T22:23:53.090" v="2578" actId="20577"/>
      <pc:docMkLst>
        <pc:docMk/>
      </pc:docMkLst>
      <pc:sldChg chg="modSp mod">
        <pc:chgData name="Santos, Sean P" userId="70e15fa2-90a5-4d07-a119-cd0a17f63cb8" providerId="ADAL" clId="{5FEDE082-1979-400B-A619-D22FD294AB52}" dt="2023-03-15T22:11:21.434" v="1292" actId="20577"/>
        <pc:sldMkLst>
          <pc:docMk/>
          <pc:sldMk cId="3300410602" sldId="263"/>
        </pc:sldMkLst>
        <pc:spChg chg="mod">
          <ac:chgData name="Santos, Sean P" userId="70e15fa2-90a5-4d07-a119-cd0a17f63cb8" providerId="ADAL" clId="{5FEDE082-1979-400B-A619-D22FD294AB52}" dt="2023-03-15T22:11:21.434" v="1292" actId="20577"/>
          <ac:spMkLst>
            <pc:docMk/>
            <pc:sldMk cId="3300410602" sldId="263"/>
            <ac:spMk id="4" creationId="{2DEBCC4A-09A3-46FA-94B8-812D5A6C188D}"/>
          </ac:spMkLst>
        </pc:spChg>
      </pc:sldChg>
      <pc:sldChg chg="modSp mod">
        <pc:chgData name="Santos, Sean P" userId="70e15fa2-90a5-4d07-a119-cd0a17f63cb8" providerId="ADAL" clId="{5FEDE082-1979-400B-A619-D22FD294AB52}" dt="2023-03-15T19:22:43.278" v="734" actId="20577"/>
        <pc:sldMkLst>
          <pc:docMk/>
          <pc:sldMk cId="1320652039" sldId="264"/>
        </pc:sldMkLst>
        <pc:spChg chg="mod">
          <ac:chgData name="Santos, Sean P" userId="70e15fa2-90a5-4d07-a119-cd0a17f63cb8" providerId="ADAL" clId="{5FEDE082-1979-400B-A619-D22FD294AB52}" dt="2023-03-15T19:22:43.278" v="734" actId="20577"/>
          <ac:spMkLst>
            <pc:docMk/>
            <pc:sldMk cId="1320652039" sldId="264"/>
            <ac:spMk id="4" creationId="{ABA006CA-92BA-4F6B-AA48-E65AAE932A64}"/>
          </ac:spMkLst>
        </pc:spChg>
      </pc:sldChg>
      <pc:sldChg chg="modSp mod ord">
        <pc:chgData name="Santos, Sean P" userId="70e15fa2-90a5-4d07-a119-cd0a17f63cb8" providerId="ADAL" clId="{5FEDE082-1979-400B-A619-D22FD294AB52}" dt="2023-03-15T14:53:11.054" v="129"/>
        <pc:sldMkLst>
          <pc:docMk/>
          <pc:sldMk cId="371113455" sldId="268"/>
        </pc:sldMkLst>
        <pc:spChg chg="mod">
          <ac:chgData name="Santos, Sean P" userId="70e15fa2-90a5-4d07-a119-cd0a17f63cb8" providerId="ADAL" clId="{5FEDE082-1979-400B-A619-D22FD294AB52}" dt="2023-03-15T14:47:08.155" v="10" actId="20577"/>
          <ac:spMkLst>
            <pc:docMk/>
            <pc:sldMk cId="371113455" sldId="268"/>
            <ac:spMk id="3" creationId="{CCC73401-57F5-48D7-AB53-B54293EDAD7F}"/>
          </ac:spMkLst>
        </pc:spChg>
      </pc:sldChg>
      <pc:sldChg chg="modSp mod ord">
        <pc:chgData name="Santos, Sean P" userId="70e15fa2-90a5-4d07-a119-cd0a17f63cb8" providerId="ADAL" clId="{5FEDE082-1979-400B-A619-D22FD294AB52}" dt="2023-03-15T14:53:11.054" v="129"/>
        <pc:sldMkLst>
          <pc:docMk/>
          <pc:sldMk cId="104387888" sldId="270"/>
        </pc:sldMkLst>
        <pc:spChg chg="mod">
          <ac:chgData name="Santos, Sean P" userId="70e15fa2-90a5-4d07-a119-cd0a17f63cb8" providerId="ADAL" clId="{5FEDE082-1979-400B-A619-D22FD294AB52}" dt="2023-03-15T14:47:19.843" v="34" actId="20577"/>
          <ac:spMkLst>
            <pc:docMk/>
            <pc:sldMk cId="104387888" sldId="270"/>
            <ac:spMk id="3" creationId="{B50A785B-57BD-49AC-A935-D11193CE25F4}"/>
          </ac:spMkLst>
        </pc:spChg>
      </pc:sldChg>
      <pc:sldChg chg="modSp mod">
        <pc:chgData name="Santos, Sean P" userId="70e15fa2-90a5-4d07-a119-cd0a17f63cb8" providerId="ADAL" clId="{5FEDE082-1979-400B-A619-D22FD294AB52}" dt="2023-03-15T14:47:43.583" v="44" actId="20577"/>
        <pc:sldMkLst>
          <pc:docMk/>
          <pc:sldMk cId="2078895889" sldId="271"/>
        </pc:sldMkLst>
        <pc:spChg chg="mod">
          <ac:chgData name="Santos, Sean P" userId="70e15fa2-90a5-4d07-a119-cd0a17f63cb8" providerId="ADAL" clId="{5FEDE082-1979-400B-A619-D22FD294AB52}" dt="2023-03-15T14:47:43.583" v="44" actId="20577"/>
          <ac:spMkLst>
            <pc:docMk/>
            <pc:sldMk cId="2078895889" sldId="271"/>
            <ac:spMk id="4" creationId="{9307E087-4473-418D-94E0-AB36BB90F750}"/>
          </ac:spMkLst>
        </pc:spChg>
      </pc:sldChg>
      <pc:sldChg chg="ord">
        <pc:chgData name="Santos, Sean P" userId="70e15fa2-90a5-4d07-a119-cd0a17f63cb8" providerId="ADAL" clId="{5FEDE082-1979-400B-A619-D22FD294AB52}" dt="2023-03-15T14:50:37.108" v="63"/>
        <pc:sldMkLst>
          <pc:docMk/>
          <pc:sldMk cId="4258889390" sldId="272"/>
        </pc:sldMkLst>
      </pc:sldChg>
      <pc:sldChg chg="modSp mod ord">
        <pc:chgData name="Santos, Sean P" userId="70e15fa2-90a5-4d07-a119-cd0a17f63cb8" providerId="ADAL" clId="{5FEDE082-1979-400B-A619-D22FD294AB52}" dt="2023-03-15T14:53:11.054" v="129"/>
        <pc:sldMkLst>
          <pc:docMk/>
          <pc:sldMk cId="2370598029" sldId="274"/>
        </pc:sldMkLst>
        <pc:spChg chg="mod">
          <ac:chgData name="Santos, Sean P" userId="70e15fa2-90a5-4d07-a119-cd0a17f63cb8" providerId="ADAL" clId="{5FEDE082-1979-400B-A619-D22FD294AB52}" dt="2023-03-15T14:47:12.960" v="23" actId="20577"/>
          <ac:spMkLst>
            <pc:docMk/>
            <pc:sldMk cId="2370598029" sldId="274"/>
            <ac:spMk id="3" creationId="{6226758A-45E1-4621-871F-C37168F92A8E}"/>
          </ac:spMkLst>
        </pc:spChg>
      </pc:sldChg>
      <pc:sldChg chg="modSp mod">
        <pc:chgData name="Santos, Sean P" userId="70e15fa2-90a5-4d07-a119-cd0a17f63cb8" providerId="ADAL" clId="{5FEDE082-1979-400B-A619-D22FD294AB52}" dt="2023-03-15T19:22:16.679" v="732" actId="20577"/>
        <pc:sldMkLst>
          <pc:docMk/>
          <pc:sldMk cId="235811303" sldId="278"/>
        </pc:sldMkLst>
        <pc:spChg chg="mod">
          <ac:chgData name="Santos, Sean P" userId="70e15fa2-90a5-4d07-a119-cd0a17f63cb8" providerId="ADAL" clId="{5FEDE082-1979-400B-A619-D22FD294AB52}" dt="2023-03-15T19:22:16.679" v="732" actId="20577"/>
          <ac:spMkLst>
            <pc:docMk/>
            <pc:sldMk cId="235811303" sldId="278"/>
            <ac:spMk id="4" creationId="{A228C906-D59B-4985-AE04-479E3698CA9D}"/>
          </ac:spMkLst>
        </pc:spChg>
      </pc:sldChg>
      <pc:sldChg chg="modSp mod">
        <pc:chgData name="Santos, Sean P" userId="70e15fa2-90a5-4d07-a119-cd0a17f63cb8" providerId="ADAL" clId="{5FEDE082-1979-400B-A619-D22FD294AB52}" dt="2023-03-15T19:24:00.079" v="744" actId="20577"/>
        <pc:sldMkLst>
          <pc:docMk/>
          <pc:sldMk cId="3365621352" sldId="279"/>
        </pc:sldMkLst>
        <pc:spChg chg="mod">
          <ac:chgData name="Santos, Sean P" userId="70e15fa2-90a5-4d07-a119-cd0a17f63cb8" providerId="ADAL" clId="{5FEDE082-1979-400B-A619-D22FD294AB52}" dt="2023-03-15T19:24:00.079" v="744" actId="20577"/>
          <ac:spMkLst>
            <pc:docMk/>
            <pc:sldMk cId="3365621352" sldId="279"/>
            <ac:spMk id="4" creationId="{A228C906-D59B-4985-AE04-479E3698CA9D}"/>
          </ac:spMkLst>
        </pc:spChg>
      </pc:sldChg>
      <pc:sldChg chg="modSp mod">
        <pc:chgData name="Santos, Sean P" userId="70e15fa2-90a5-4d07-a119-cd0a17f63cb8" providerId="ADAL" clId="{5FEDE082-1979-400B-A619-D22FD294AB52}" dt="2023-03-15T22:11:55.163" v="1332" actId="20577"/>
        <pc:sldMkLst>
          <pc:docMk/>
          <pc:sldMk cId="3258351124" sldId="284"/>
        </pc:sldMkLst>
        <pc:spChg chg="mod">
          <ac:chgData name="Santos, Sean P" userId="70e15fa2-90a5-4d07-a119-cd0a17f63cb8" providerId="ADAL" clId="{5FEDE082-1979-400B-A619-D22FD294AB52}" dt="2023-03-15T22:11:55.163" v="1332" actId="20577"/>
          <ac:spMkLst>
            <pc:docMk/>
            <pc:sldMk cId="3258351124" sldId="284"/>
            <ac:spMk id="4" creationId="{4522D69C-628A-41F2-8BFE-D0EA53AF687A}"/>
          </ac:spMkLst>
        </pc:spChg>
      </pc:sldChg>
      <pc:sldChg chg="modSp mod">
        <pc:chgData name="Santos, Sean P" userId="70e15fa2-90a5-4d07-a119-cd0a17f63cb8" providerId="ADAL" clId="{5FEDE082-1979-400B-A619-D22FD294AB52}" dt="2023-03-15T22:22:58.300" v="2547" actId="20577"/>
        <pc:sldMkLst>
          <pc:docMk/>
          <pc:sldMk cId="3464194247" sldId="285"/>
        </pc:sldMkLst>
        <pc:spChg chg="mod">
          <ac:chgData name="Santos, Sean P" userId="70e15fa2-90a5-4d07-a119-cd0a17f63cb8" providerId="ADAL" clId="{5FEDE082-1979-400B-A619-D22FD294AB52}" dt="2023-03-15T22:22:58.300" v="2547" actId="20577"/>
          <ac:spMkLst>
            <pc:docMk/>
            <pc:sldMk cId="3464194247" sldId="285"/>
            <ac:spMk id="3" creationId="{59526148-2AD3-4DEC-877B-6574BC6D6E60}"/>
          </ac:spMkLst>
        </pc:spChg>
      </pc:sldChg>
      <pc:sldChg chg="modSp mod ord">
        <pc:chgData name="Santos, Sean P" userId="70e15fa2-90a5-4d07-a119-cd0a17f63cb8" providerId="ADAL" clId="{5FEDE082-1979-400B-A619-D22FD294AB52}" dt="2023-03-15T22:21:30.318" v="2482" actId="20577"/>
        <pc:sldMkLst>
          <pc:docMk/>
          <pc:sldMk cId="1656706156" sldId="286"/>
        </pc:sldMkLst>
        <pc:spChg chg="mod">
          <ac:chgData name="Santos, Sean P" userId="70e15fa2-90a5-4d07-a119-cd0a17f63cb8" providerId="ADAL" clId="{5FEDE082-1979-400B-A619-D22FD294AB52}" dt="2023-03-15T22:21:30.318" v="2482" actId="20577"/>
          <ac:spMkLst>
            <pc:docMk/>
            <pc:sldMk cId="1656706156" sldId="286"/>
            <ac:spMk id="4" creationId="{F60B98D7-5BC8-42D2-9104-B651B97E64B4}"/>
          </ac:spMkLst>
        </pc:spChg>
      </pc:sldChg>
      <pc:sldChg chg="addSp delSp modSp mod">
        <pc:chgData name="Santos, Sean P" userId="70e15fa2-90a5-4d07-a119-cd0a17f63cb8" providerId="ADAL" clId="{5FEDE082-1979-400B-A619-D22FD294AB52}" dt="2023-03-15T22:10:43.452" v="1287" actId="20577"/>
        <pc:sldMkLst>
          <pc:docMk/>
          <pc:sldMk cId="3085291132" sldId="287"/>
        </pc:sldMkLst>
        <pc:spChg chg="mod">
          <ac:chgData name="Santos, Sean P" userId="70e15fa2-90a5-4d07-a119-cd0a17f63cb8" providerId="ADAL" clId="{5FEDE082-1979-400B-A619-D22FD294AB52}" dt="2023-03-15T22:10:43.452" v="1287" actId="20577"/>
          <ac:spMkLst>
            <pc:docMk/>
            <pc:sldMk cId="3085291132" sldId="287"/>
            <ac:spMk id="4" creationId="{8B393F51-5B00-42A4-923F-A67126C078CB}"/>
          </ac:spMkLst>
        </pc:spChg>
        <pc:picChg chg="mod">
          <ac:chgData name="Santos, Sean P" userId="70e15fa2-90a5-4d07-a119-cd0a17f63cb8" providerId="ADAL" clId="{5FEDE082-1979-400B-A619-D22FD294AB52}" dt="2023-03-15T22:07:04.911" v="931" actId="14826"/>
          <ac:picMkLst>
            <pc:docMk/>
            <pc:sldMk cId="3085291132" sldId="287"/>
            <ac:picMk id="10" creationId="{A7BEEE4B-1E1B-4189-9118-78DB728C8FFC}"/>
          </ac:picMkLst>
        </pc:picChg>
        <pc:picChg chg="add del">
          <ac:chgData name="Santos, Sean P" userId="70e15fa2-90a5-4d07-a119-cd0a17f63cb8" providerId="ADAL" clId="{5FEDE082-1979-400B-A619-D22FD294AB52}" dt="2023-03-15T22:06:58.740" v="930"/>
          <ac:picMkLst>
            <pc:docMk/>
            <pc:sldMk cId="3085291132" sldId="287"/>
            <ac:picMk id="1026" creationId="{1814F035-10DC-42BB-199D-4BE09B6366DC}"/>
          </ac:picMkLst>
        </pc:picChg>
      </pc:sldChg>
      <pc:sldChg chg="modSp mod">
        <pc:chgData name="Santos, Sean P" userId="70e15fa2-90a5-4d07-a119-cd0a17f63cb8" providerId="ADAL" clId="{5FEDE082-1979-400B-A619-D22FD294AB52}" dt="2023-03-15T22:23:53.090" v="2578" actId="20577"/>
        <pc:sldMkLst>
          <pc:docMk/>
          <pc:sldMk cId="1156158948" sldId="288"/>
        </pc:sldMkLst>
        <pc:spChg chg="mod">
          <ac:chgData name="Santos, Sean P" userId="70e15fa2-90a5-4d07-a119-cd0a17f63cb8" providerId="ADAL" clId="{5FEDE082-1979-400B-A619-D22FD294AB52}" dt="2023-03-15T22:23:53.090" v="2578" actId="20577"/>
          <ac:spMkLst>
            <pc:docMk/>
            <pc:sldMk cId="1156158948" sldId="288"/>
            <ac:spMk id="3" creationId="{56A93589-3F53-4EC9-81A4-782A08F0A7E2}"/>
          </ac:spMkLst>
        </pc:spChg>
      </pc:sldChg>
      <pc:sldChg chg="modSp new mod">
        <pc:chgData name="Santos, Sean P" userId="70e15fa2-90a5-4d07-a119-cd0a17f63cb8" providerId="ADAL" clId="{5FEDE082-1979-400B-A619-D22FD294AB52}" dt="2023-03-15T14:50:18.134" v="61" actId="20577"/>
        <pc:sldMkLst>
          <pc:docMk/>
          <pc:sldMk cId="1016557734" sldId="290"/>
        </pc:sldMkLst>
        <pc:spChg chg="mod">
          <ac:chgData name="Santos, Sean P" userId="70e15fa2-90a5-4d07-a119-cd0a17f63cb8" providerId="ADAL" clId="{5FEDE082-1979-400B-A619-D22FD294AB52}" dt="2023-03-15T14:50:18.134" v="61" actId="20577"/>
          <ac:spMkLst>
            <pc:docMk/>
            <pc:sldMk cId="1016557734" sldId="290"/>
            <ac:spMk id="3" creationId="{CCCA0745-67F3-8B0C-387F-2AFE43548C68}"/>
          </ac:spMkLst>
        </pc:spChg>
      </pc:sldChg>
      <pc:sldChg chg="new del">
        <pc:chgData name="Santos, Sean P" userId="70e15fa2-90a5-4d07-a119-cd0a17f63cb8" providerId="ADAL" clId="{5FEDE082-1979-400B-A619-D22FD294AB52}" dt="2023-03-15T14:49:41.345" v="46" actId="47"/>
        <pc:sldMkLst>
          <pc:docMk/>
          <pc:sldMk cId="2163217687" sldId="290"/>
        </pc:sldMkLst>
      </pc:sldChg>
      <pc:sldChg chg="add">
        <pc:chgData name="Santos, Sean P" userId="70e15fa2-90a5-4d07-a119-cd0a17f63cb8" providerId="ADAL" clId="{5FEDE082-1979-400B-A619-D22FD294AB52}" dt="2023-03-15T14:52:32.280" v="64"/>
        <pc:sldMkLst>
          <pc:docMk/>
          <pc:sldMk cId="4286479509" sldId="291"/>
        </pc:sldMkLst>
      </pc:sldChg>
      <pc:sldChg chg="modSp add mod">
        <pc:chgData name="Santos, Sean P" userId="70e15fa2-90a5-4d07-a119-cd0a17f63cb8" providerId="ADAL" clId="{5FEDE082-1979-400B-A619-D22FD294AB52}" dt="2023-03-15T14:56:33.256" v="709" actId="20577"/>
        <pc:sldMkLst>
          <pc:docMk/>
          <pc:sldMk cId="4188875199" sldId="292"/>
        </pc:sldMkLst>
        <pc:spChg chg="mod">
          <ac:chgData name="Santos, Sean P" userId="70e15fa2-90a5-4d07-a119-cd0a17f63cb8" providerId="ADAL" clId="{5FEDE082-1979-400B-A619-D22FD294AB52}" dt="2023-03-15T14:56:33.256" v="709" actId="20577"/>
          <ac:spMkLst>
            <pc:docMk/>
            <pc:sldMk cId="4188875199" sldId="292"/>
            <ac:spMk id="4" creationId="{F1006903-8392-4E3B-9BF6-2EB4534FE8E3}"/>
          </ac:spMkLst>
        </pc:spChg>
      </pc:sldChg>
      <pc:sldChg chg="modSp new mod">
        <pc:chgData name="Santos, Sean P" userId="70e15fa2-90a5-4d07-a119-cd0a17f63cb8" providerId="ADAL" clId="{5FEDE082-1979-400B-A619-D22FD294AB52}" dt="2023-03-15T22:23:39.427" v="2562" actId="20577"/>
        <pc:sldMkLst>
          <pc:docMk/>
          <pc:sldMk cId="3554748369" sldId="293"/>
        </pc:sldMkLst>
        <pc:spChg chg="mod">
          <ac:chgData name="Santos, Sean P" userId="70e15fa2-90a5-4d07-a119-cd0a17f63cb8" providerId="ADAL" clId="{5FEDE082-1979-400B-A619-D22FD294AB52}" dt="2023-03-15T22:12:16.659" v="1346" actId="20577"/>
          <ac:spMkLst>
            <pc:docMk/>
            <pc:sldMk cId="3554748369" sldId="293"/>
            <ac:spMk id="3" creationId="{BC2C2C11-EF21-B6B2-0E0E-05AC5D609E02}"/>
          </ac:spMkLst>
        </pc:spChg>
        <pc:spChg chg="mod">
          <ac:chgData name="Santos, Sean P" userId="70e15fa2-90a5-4d07-a119-cd0a17f63cb8" providerId="ADAL" clId="{5FEDE082-1979-400B-A619-D22FD294AB52}" dt="2023-03-15T22:23:39.427" v="2562" actId="20577"/>
          <ac:spMkLst>
            <pc:docMk/>
            <pc:sldMk cId="3554748369" sldId="293"/>
            <ac:spMk id="4" creationId="{C10C7702-E6FE-A0B6-1D42-691E8B728D6E}"/>
          </ac:spMkLst>
        </pc:spChg>
      </pc:sldChg>
    </pc:docChg>
  </pc:docChgLst>
  <pc:docChgLst>
    <pc:chgData name="Santos, Sean P" userId="70e15fa2-90a5-4d07-a119-cd0a17f63cb8" providerId="ADAL" clId="{DDFC18F4-81E1-433C-88B1-59FE90B2DCB8}"/>
    <pc:docChg chg="undo redo custSel addSld modSld">
      <pc:chgData name="Santos, Sean P" userId="70e15fa2-90a5-4d07-a119-cd0a17f63cb8" providerId="ADAL" clId="{DDFC18F4-81E1-433C-88B1-59FE90B2DCB8}" dt="2022-11-23T17:09:48.336" v="24132" actId="1076"/>
      <pc:docMkLst>
        <pc:docMk/>
      </pc:docMkLst>
      <pc:sldChg chg="modSp mod">
        <pc:chgData name="Santos, Sean P" userId="70e15fa2-90a5-4d07-a119-cd0a17f63cb8" providerId="ADAL" clId="{DDFC18F4-81E1-433C-88B1-59FE90B2DCB8}" dt="2022-10-26T22:54:47.599" v="23392" actId="20577"/>
        <pc:sldMkLst>
          <pc:docMk/>
          <pc:sldMk cId="1894388763" sldId="265"/>
        </pc:sldMkLst>
        <pc:spChg chg="mod">
          <ac:chgData name="Santos, Sean P" userId="70e15fa2-90a5-4d07-a119-cd0a17f63cb8" providerId="ADAL" clId="{DDFC18F4-81E1-433C-88B1-59FE90B2DCB8}" dt="2022-10-26T22:54:47.599" v="23392" actId="20577"/>
          <ac:spMkLst>
            <pc:docMk/>
            <pc:sldMk cId="1894388763" sldId="265"/>
            <ac:spMk id="4" creationId="{B86EC2CE-652E-4EEF-82A4-6D56BCF9A9BA}"/>
          </ac:spMkLst>
        </pc:spChg>
      </pc:sldChg>
      <pc:sldChg chg="modSp mod">
        <pc:chgData name="Santos, Sean P" userId="70e15fa2-90a5-4d07-a119-cd0a17f63cb8" providerId="ADAL" clId="{DDFC18F4-81E1-433C-88B1-59FE90B2DCB8}" dt="2022-10-31T18:14:55.273" v="23817" actId="6549"/>
        <pc:sldMkLst>
          <pc:docMk/>
          <pc:sldMk cId="1251854020" sldId="266"/>
        </pc:sldMkLst>
        <pc:spChg chg="mod">
          <ac:chgData name="Santos, Sean P" userId="70e15fa2-90a5-4d07-a119-cd0a17f63cb8" providerId="ADAL" clId="{DDFC18F4-81E1-433C-88B1-59FE90B2DCB8}" dt="2022-10-31T18:14:55.273" v="23817" actId="6549"/>
          <ac:spMkLst>
            <pc:docMk/>
            <pc:sldMk cId="1251854020" sldId="266"/>
            <ac:spMk id="4" creationId="{A17B9F5B-B831-4686-9B63-0ED2F617A907}"/>
          </ac:spMkLst>
        </pc:spChg>
      </pc:sldChg>
      <pc:sldChg chg="modSp mod">
        <pc:chgData name="Santos, Sean P" userId="70e15fa2-90a5-4d07-a119-cd0a17f63cb8" providerId="ADAL" clId="{DDFC18F4-81E1-433C-88B1-59FE90B2DCB8}" dt="2022-10-26T16:34:45.291" v="970" actId="20577"/>
        <pc:sldMkLst>
          <pc:docMk/>
          <pc:sldMk cId="371113455" sldId="268"/>
        </pc:sldMkLst>
        <pc:spChg chg="mod">
          <ac:chgData name="Santos, Sean P" userId="70e15fa2-90a5-4d07-a119-cd0a17f63cb8" providerId="ADAL" clId="{DDFC18F4-81E1-433C-88B1-59FE90B2DCB8}" dt="2022-10-26T16:34:45.291" v="970" actId="20577"/>
          <ac:spMkLst>
            <pc:docMk/>
            <pc:sldMk cId="371113455" sldId="268"/>
            <ac:spMk id="4" creationId="{99DBDA74-5343-4FBA-A67C-95777FAD274A}"/>
          </ac:spMkLst>
        </pc:spChg>
      </pc:sldChg>
      <pc:sldChg chg="modSp mod">
        <pc:chgData name="Santos, Sean P" userId="70e15fa2-90a5-4d07-a119-cd0a17f63cb8" providerId="ADAL" clId="{DDFC18F4-81E1-433C-88B1-59FE90B2DCB8}" dt="2022-10-26T16:37:15.475" v="971" actId="20577"/>
        <pc:sldMkLst>
          <pc:docMk/>
          <pc:sldMk cId="104387888" sldId="270"/>
        </pc:sldMkLst>
        <pc:spChg chg="mod">
          <ac:chgData name="Santos, Sean P" userId="70e15fa2-90a5-4d07-a119-cd0a17f63cb8" providerId="ADAL" clId="{DDFC18F4-81E1-433C-88B1-59FE90B2DCB8}" dt="2022-10-26T16:37:15.475" v="971" actId="20577"/>
          <ac:spMkLst>
            <pc:docMk/>
            <pc:sldMk cId="104387888" sldId="270"/>
            <ac:spMk id="4" creationId="{58D1168D-357D-4620-9FD1-199D7B7E8181}"/>
          </ac:spMkLst>
        </pc:spChg>
      </pc:sldChg>
      <pc:sldChg chg="modSp mod">
        <pc:chgData name="Santos, Sean P" userId="70e15fa2-90a5-4d07-a119-cd0a17f63cb8" providerId="ADAL" clId="{DDFC18F4-81E1-433C-88B1-59FE90B2DCB8}" dt="2022-10-20T21:07:10.752" v="31" actId="313"/>
        <pc:sldMkLst>
          <pc:docMk/>
          <pc:sldMk cId="2078895889" sldId="271"/>
        </pc:sldMkLst>
        <pc:spChg chg="mod">
          <ac:chgData name="Santos, Sean P" userId="70e15fa2-90a5-4d07-a119-cd0a17f63cb8" providerId="ADAL" clId="{DDFC18F4-81E1-433C-88B1-59FE90B2DCB8}" dt="2022-10-20T21:07:10.752" v="31" actId="313"/>
          <ac:spMkLst>
            <pc:docMk/>
            <pc:sldMk cId="2078895889" sldId="271"/>
            <ac:spMk id="4" creationId="{9307E087-4473-418D-94E0-AB36BB90F750}"/>
          </ac:spMkLst>
        </pc:spChg>
      </pc:sldChg>
      <pc:sldChg chg="modSp mod">
        <pc:chgData name="Santos, Sean P" userId="70e15fa2-90a5-4d07-a119-cd0a17f63cb8" providerId="ADAL" clId="{DDFC18F4-81E1-433C-88B1-59FE90B2DCB8}" dt="2022-10-26T16:42:27.538" v="1127" actId="20577"/>
        <pc:sldMkLst>
          <pc:docMk/>
          <pc:sldMk cId="4258889390" sldId="272"/>
        </pc:sldMkLst>
        <pc:spChg chg="mod">
          <ac:chgData name="Santos, Sean P" userId="70e15fa2-90a5-4d07-a119-cd0a17f63cb8" providerId="ADAL" clId="{DDFC18F4-81E1-433C-88B1-59FE90B2DCB8}" dt="2022-10-26T16:42:27.538" v="1127" actId="20577"/>
          <ac:spMkLst>
            <pc:docMk/>
            <pc:sldMk cId="4258889390" sldId="272"/>
            <ac:spMk id="4" creationId="{D175C398-ED45-4866-97EF-F45B4D8C03AD}"/>
          </ac:spMkLst>
        </pc:spChg>
      </pc:sldChg>
      <pc:sldChg chg="addSp delSp modSp mod modClrScheme chgLayout">
        <pc:chgData name="Santos, Sean P" userId="70e15fa2-90a5-4d07-a119-cd0a17f63cb8" providerId="ADAL" clId="{DDFC18F4-81E1-433C-88B1-59FE90B2DCB8}" dt="2022-10-31T17:15:22.736" v="23790" actId="20577"/>
        <pc:sldMkLst>
          <pc:docMk/>
          <pc:sldMk cId="1056531497" sldId="273"/>
        </pc:sldMkLst>
        <pc:spChg chg="mod ord">
          <ac:chgData name="Santos, Sean P" userId="70e15fa2-90a5-4d07-a119-cd0a17f63cb8" providerId="ADAL" clId="{DDFC18F4-81E1-433C-88B1-59FE90B2DCB8}" dt="2022-10-26T17:05:37.463" v="1161" actId="700"/>
          <ac:spMkLst>
            <pc:docMk/>
            <pc:sldMk cId="1056531497" sldId="273"/>
            <ac:spMk id="2" creationId="{62F5CF1C-A63A-4462-9AAA-BC4A80E7313C}"/>
          </ac:spMkLst>
        </pc:spChg>
        <pc:spChg chg="mod ord">
          <ac:chgData name="Santos, Sean P" userId="70e15fa2-90a5-4d07-a119-cd0a17f63cb8" providerId="ADAL" clId="{DDFC18F4-81E1-433C-88B1-59FE90B2DCB8}" dt="2022-10-26T17:05:52.013" v="1224" actId="20577"/>
          <ac:spMkLst>
            <pc:docMk/>
            <pc:sldMk cId="1056531497" sldId="273"/>
            <ac:spMk id="3" creationId="{BEE5E244-2C5C-4399-BC65-466B7373EBFF}"/>
          </ac:spMkLst>
        </pc:spChg>
        <pc:spChg chg="del mod ord">
          <ac:chgData name="Santos, Sean P" userId="70e15fa2-90a5-4d07-a119-cd0a17f63cb8" providerId="ADAL" clId="{DDFC18F4-81E1-433C-88B1-59FE90B2DCB8}" dt="2022-10-26T16:48:05.235" v="1128" actId="700"/>
          <ac:spMkLst>
            <pc:docMk/>
            <pc:sldMk cId="1056531497" sldId="273"/>
            <ac:spMk id="4" creationId="{80C1D216-24AA-4AE0-AE6C-762CCD6B5788}"/>
          </ac:spMkLst>
        </pc:spChg>
        <pc:spChg chg="add del mod ord">
          <ac:chgData name="Santos, Sean P" userId="70e15fa2-90a5-4d07-a119-cd0a17f63cb8" providerId="ADAL" clId="{DDFC18F4-81E1-433C-88B1-59FE90B2DCB8}" dt="2022-10-26T16:48:33.829" v="1154" actId="700"/>
          <ac:spMkLst>
            <pc:docMk/>
            <pc:sldMk cId="1056531497" sldId="273"/>
            <ac:spMk id="5" creationId="{BF9CE85A-0982-48CC-949D-2693B7E3C7FA}"/>
          </ac:spMkLst>
        </pc:spChg>
        <pc:spChg chg="add del mod ord">
          <ac:chgData name="Santos, Sean P" userId="70e15fa2-90a5-4d07-a119-cd0a17f63cb8" providerId="ADAL" clId="{DDFC18F4-81E1-433C-88B1-59FE90B2DCB8}" dt="2022-10-26T16:48:33.829" v="1154" actId="700"/>
          <ac:spMkLst>
            <pc:docMk/>
            <pc:sldMk cId="1056531497" sldId="273"/>
            <ac:spMk id="6" creationId="{593D8ED2-9DD6-4BD0-80CB-4DCD21EFB401}"/>
          </ac:spMkLst>
        </pc:spChg>
        <pc:spChg chg="add del mod ord">
          <ac:chgData name="Santos, Sean P" userId="70e15fa2-90a5-4d07-a119-cd0a17f63cb8" providerId="ADAL" clId="{DDFC18F4-81E1-433C-88B1-59FE90B2DCB8}" dt="2022-10-26T17:05:37.463" v="1161" actId="700"/>
          <ac:spMkLst>
            <pc:docMk/>
            <pc:sldMk cId="1056531497" sldId="273"/>
            <ac:spMk id="7" creationId="{79DCE3A4-3308-4004-943F-32C65F2DD7E0}"/>
          </ac:spMkLst>
        </pc:spChg>
        <pc:spChg chg="add del mod ord">
          <ac:chgData name="Santos, Sean P" userId="70e15fa2-90a5-4d07-a119-cd0a17f63cb8" providerId="ADAL" clId="{DDFC18F4-81E1-433C-88B1-59FE90B2DCB8}" dt="2022-10-26T17:06:09.378" v="1225" actId="931"/>
          <ac:spMkLst>
            <pc:docMk/>
            <pc:sldMk cId="1056531497" sldId="273"/>
            <ac:spMk id="8" creationId="{22D65104-1819-4D1B-93B5-F555575F6AAA}"/>
          </ac:spMkLst>
        </pc:spChg>
        <pc:spChg chg="add mod ord">
          <ac:chgData name="Santos, Sean P" userId="70e15fa2-90a5-4d07-a119-cd0a17f63cb8" providerId="ADAL" clId="{DDFC18F4-81E1-433C-88B1-59FE90B2DCB8}" dt="2022-10-31T17:15:22.736" v="23790" actId="20577"/>
          <ac:spMkLst>
            <pc:docMk/>
            <pc:sldMk cId="1056531497" sldId="273"/>
            <ac:spMk id="9" creationId="{CCF9C2AB-5B5B-423F-B7E2-23A3A0476810}"/>
          </ac:spMkLst>
        </pc:spChg>
        <pc:picChg chg="add mod">
          <ac:chgData name="Santos, Sean P" userId="70e15fa2-90a5-4d07-a119-cd0a17f63cb8" providerId="ADAL" clId="{DDFC18F4-81E1-433C-88B1-59FE90B2DCB8}" dt="2022-10-26T17:08:01.251" v="1253" actId="14826"/>
          <ac:picMkLst>
            <pc:docMk/>
            <pc:sldMk cId="1056531497" sldId="273"/>
            <ac:picMk id="11" creationId="{211F282F-A36F-4773-8667-C07F9A88E0CA}"/>
          </ac:picMkLst>
        </pc:picChg>
      </pc:sldChg>
      <pc:sldChg chg="modSp new mod">
        <pc:chgData name="Santos, Sean P" userId="70e15fa2-90a5-4d07-a119-cd0a17f63cb8" providerId="ADAL" clId="{DDFC18F4-81E1-433C-88B1-59FE90B2DCB8}" dt="2022-10-26T16:32:41.943" v="921" actId="20577"/>
        <pc:sldMkLst>
          <pc:docMk/>
          <pc:sldMk cId="2370598029" sldId="274"/>
        </pc:sldMkLst>
        <pc:spChg chg="mod">
          <ac:chgData name="Santos, Sean P" userId="70e15fa2-90a5-4d07-a119-cd0a17f63cb8" providerId="ADAL" clId="{DDFC18F4-81E1-433C-88B1-59FE90B2DCB8}" dt="2022-10-26T16:29:13.352" v="108" actId="20577"/>
          <ac:spMkLst>
            <pc:docMk/>
            <pc:sldMk cId="2370598029" sldId="274"/>
            <ac:spMk id="3" creationId="{6226758A-45E1-4621-871F-C37168F92A8E}"/>
          </ac:spMkLst>
        </pc:spChg>
        <pc:spChg chg="mod">
          <ac:chgData name="Santos, Sean P" userId="70e15fa2-90a5-4d07-a119-cd0a17f63cb8" providerId="ADAL" clId="{DDFC18F4-81E1-433C-88B1-59FE90B2DCB8}" dt="2022-10-26T16:32:41.943" v="921" actId="20577"/>
          <ac:spMkLst>
            <pc:docMk/>
            <pc:sldMk cId="2370598029" sldId="274"/>
            <ac:spMk id="4" creationId="{F1006903-8392-4E3B-9BF6-2EB4534FE8E3}"/>
          </ac:spMkLst>
        </pc:spChg>
      </pc:sldChg>
      <pc:sldChg chg="addSp delSp modSp new mod modClrScheme chgLayout">
        <pc:chgData name="Santos, Sean P" userId="70e15fa2-90a5-4d07-a119-cd0a17f63cb8" providerId="ADAL" clId="{DDFC18F4-81E1-433C-88B1-59FE90B2DCB8}" dt="2022-10-26T17:24:20.533" v="3678" actId="20577"/>
        <pc:sldMkLst>
          <pc:docMk/>
          <pc:sldMk cId="2249968451" sldId="275"/>
        </pc:sldMkLst>
        <pc:spChg chg="mod ord">
          <ac:chgData name="Santos, Sean P" userId="70e15fa2-90a5-4d07-a119-cd0a17f63cb8" providerId="ADAL" clId="{DDFC18F4-81E1-433C-88B1-59FE90B2DCB8}" dt="2022-10-26T17:11:57.057" v="1563" actId="700"/>
          <ac:spMkLst>
            <pc:docMk/>
            <pc:sldMk cId="2249968451" sldId="275"/>
            <ac:spMk id="2" creationId="{88FF861C-D095-43BF-A53B-9637823E1512}"/>
          </ac:spMkLst>
        </pc:spChg>
        <pc:spChg chg="del mod ord">
          <ac:chgData name="Santos, Sean P" userId="70e15fa2-90a5-4d07-a119-cd0a17f63cb8" providerId="ADAL" clId="{DDFC18F4-81E1-433C-88B1-59FE90B2DCB8}" dt="2022-10-26T17:11:57.057" v="1563" actId="700"/>
          <ac:spMkLst>
            <pc:docMk/>
            <pc:sldMk cId="2249968451" sldId="275"/>
            <ac:spMk id="3" creationId="{271F723E-7B35-4160-BDC8-CEE8A950DE6C}"/>
          </ac:spMkLst>
        </pc:spChg>
        <pc:spChg chg="del">
          <ac:chgData name="Santos, Sean P" userId="70e15fa2-90a5-4d07-a119-cd0a17f63cb8" providerId="ADAL" clId="{DDFC18F4-81E1-433C-88B1-59FE90B2DCB8}" dt="2022-10-26T17:11:57.057" v="1563" actId="700"/>
          <ac:spMkLst>
            <pc:docMk/>
            <pc:sldMk cId="2249968451" sldId="275"/>
            <ac:spMk id="4" creationId="{803FC41C-D71C-4752-BDA6-AF253EAC0556}"/>
          </ac:spMkLst>
        </pc:spChg>
        <pc:spChg chg="del mod ord">
          <ac:chgData name="Santos, Sean P" userId="70e15fa2-90a5-4d07-a119-cd0a17f63cb8" providerId="ADAL" clId="{DDFC18F4-81E1-433C-88B1-59FE90B2DCB8}" dt="2022-10-26T17:11:57.057" v="1563" actId="700"/>
          <ac:spMkLst>
            <pc:docMk/>
            <pc:sldMk cId="2249968451" sldId="275"/>
            <ac:spMk id="5" creationId="{26B6AD90-D3DE-4E89-8A13-B2584B692F93}"/>
          </ac:spMkLst>
        </pc:spChg>
        <pc:spChg chg="add mod ord">
          <ac:chgData name="Santos, Sean P" userId="70e15fa2-90a5-4d07-a119-cd0a17f63cb8" providerId="ADAL" clId="{DDFC18F4-81E1-433C-88B1-59FE90B2DCB8}" dt="2022-10-26T17:12:01.943" v="1584" actId="20577"/>
          <ac:spMkLst>
            <pc:docMk/>
            <pc:sldMk cId="2249968451" sldId="275"/>
            <ac:spMk id="6" creationId="{FA273FFB-672F-4F81-AB71-70DF97F21766}"/>
          </ac:spMkLst>
        </pc:spChg>
        <pc:spChg chg="add mod ord">
          <ac:chgData name="Santos, Sean P" userId="70e15fa2-90a5-4d07-a119-cd0a17f63cb8" providerId="ADAL" clId="{DDFC18F4-81E1-433C-88B1-59FE90B2DCB8}" dt="2022-10-26T17:24:20.533" v="3678" actId="20577"/>
          <ac:spMkLst>
            <pc:docMk/>
            <pc:sldMk cId="2249968451" sldId="275"/>
            <ac:spMk id="7" creationId="{BF65AA5A-23C7-4AE7-8285-6D6F34FBF554}"/>
          </ac:spMkLst>
        </pc:spChg>
      </pc:sldChg>
      <pc:sldChg chg="addSp delSp modSp new mod modClrScheme chgLayout">
        <pc:chgData name="Santos, Sean P" userId="70e15fa2-90a5-4d07-a119-cd0a17f63cb8" providerId="ADAL" clId="{DDFC18F4-81E1-433C-88B1-59FE90B2DCB8}" dt="2022-10-26T17:49:12.203" v="4861" actId="1076"/>
        <pc:sldMkLst>
          <pc:docMk/>
          <pc:sldMk cId="1408080551" sldId="276"/>
        </pc:sldMkLst>
        <pc:spChg chg="mod ord">
          <ac:chgData name="Santos, Sean P" userId="70e15fa2-90a5-4d07-a119-cd0a17f63cb8" providerId="ADAL" clId="{DDFC18F4-81E1-433C-88B1-59FE90B2DCB8}" dt="2022-10-26T17:37:39.532" v="3680" actId="700"/>
          <ac:spMkLst>
            <pc:docMk/>
            <pc:sldMk cId="1408080551" sldId="276"/>
            <ac:spMk id="2" creationId="{B226090D-2B06-494C-BBF8-BE9BE94E7B50}"/>
          </ac:spMkLst>
        </pc:spChg>
        <pc:spChg chg="del mod ord">
          <ac:chgData name="Santos, Sean P" userId="70e15fa2-90a5-4d07-a119-cd0a17f63cb8" providerId="ADAL" clId="{DDFC18F4-81E1-433C-88B1-59FE90B2DCB8}" dt="2022-10-26T17:37:39.532" v="3680" actId="700"/>
          <ac:spMkLst>
            <pc:docMk/>
            <pc:sldMk cId="1408080551" sldId="276"/>
            <ac:spMk id="3" creationId="{66C5657F-5C9F-4D88-9018-B37F69A0C48C}"/>
          </ac:spMkLst>
        </pc:spChg>
        <pc:spChg chg="del mod ord">
          <ac:chgData name="Santos, Sean P" userId="70e15fa2-90a5-4d07-a119-cd0a17f63cb8" providerId="ADAL" clId="{DDFC18F4-81E1-433C-88B1-59FE90B2DCB8}" dt="2022-10-26T17:37:39.532" v="3680" actId="700"/>
          <ac:spMkLst>
            <pc:docMk/>
            <pc:sldMk cId="1408080551" sldId="276"/>
            <ac:spMk id="4" creationId="{538A7555-6DDA-4D81-8A89-C46CFCDFA4BA}"/>
          </ac:spMkLst>
        </pc:spChg>
        <pc:spChg chg="add mod ord">
          <ac:chgData name="Santos, Sean P" userId="70e15fa2-90a5-4d07-a119-cd0a17f63cb8" providerId="ADAL" clId="{DDFC18F4-81E1-433C-88B1-59FE90B2DCB8}" dt="2022-10-26T17:41:25.523" v="4210" actId="1076"/>
          <ac:spMkLst>
            <pc:docMk/>
            <pc:sldMk cId="1408080551" sldId="276"/>
            <ac:spMk id="5" creationId="{08ACA1A7-99C6-4D0F-B02A-87DD7BEDA689}"/>
          </ac:spMkLst>
        </pc:spChg>
        <pc:spChg chg="add del mod ord">
          <ac:chgData name="Santos, Sean P" userId="70e15fa2-90a5-4d07-a119-cd0a17f63cb8" providerId="ADAL" clId="{DDFC18F4-81E1-433C-88B1-59FE90B2DCB8}" dt="2022-10-26T17:38:11.236" v="3731" actId="931"/>
          <ac:spMkLst>
            <pc:docMk/>
            <pc:sldMk cId="1408080551" sldId="276"/>
            <ac:spMk id="6" creationId="{79CCBE5D-B8AC-4E07-B357-5F87123565F1}"/>
          </ac:spMkLst>
        </pc:spChg>
        <pc:spChg chg="add mod ord">
          <ac:chgData name="Santos, Sean P" userId="70e15fa2-90a5-4d07-a119-cd0a17f63cb8" providerId="ADAL" clId="{DDFC18F4-81E1-433C-88B1-59FE90B2DCB8}" dt="2022-10-26T17:44:56.122" v="4710" actId="20577"/>
          <ac:spMkLst>
            <pc:docMk/>
            <pc:sldMk cId="1408080551" sldId="276"/>
            <ac:spMk id="7" creationId="{643B60D0-2368-48EB-AA36-F38097958AA2}"/>
          </ac:spMkLst>
        </pc:spChg>
        <pc:picChg chg="add mod">
          <ac:chgData name="Santos, Sean P" userId="70e15fa2-90a5-4d07-a119-cd0a17f63cb8" providerId="ADAL" clId="{DDFC18F4-81E1-433C-88B1-59FE90B2DCB8}" dt="2022-10-26T17:49:12.203" v="4861" actId="1076"/>
          <ac:picMkLst>
            <pc:docMk/>
            <pc:sldMk cId="1408080551" sldId="276"/>
            <ac:picMk id="9" creationId="{AE472C2F-157B-4A58-BB94-D4B6C9DF1D5B}"/>
          </ac:picMkLst>
        </pc:picChg>
      </pc:sldChg>
      <pc:sldChg chg="addSp delSp modSp new mod">
        <pc:chgData name="Santos, Sean P" userId="70e15fa2-90a5-4d07-a119-cd0a17f63cb8" providerId="ADAL" clId="{DDFC18F4-81E1-433C-88B1-59FE90B2DCB8}" dt="2022-10-31T17:05:59.364" v="23772" actId="20577"/>
        <pc:sldMkLst>
          <pc:docMk/>
          <pc:sldMk cId="2581154664" sldId="277"/>
        </pc:sldMkLst>
        <pc:spChg chg="del">
          <ac:chgData name="Santos, Sean P" userId="70e15fa2-90a5-4d07-a119-cd0a17f63cb8" providerId="ADAL" clId="{DDFC18F4-81E1-433C-88B1-59FE90B2DCB8}" dt="2022-10-26T17:46:55.978" v="4746" actId="931"/>
          <ac:spMkLst>
            <pc:docMk/>
            <pc:sldMk cId="2581154664" sldId="277"/>
            <ac:spMk id="3" creationId="{EFF940AE-ED95-4060-A03F-E3FB0DE69C65}"/>
          </ac:spMkLst>
        </pc:spChg>
        <pc:spChg chg="mod">
          <ac:chgData name="Santos, Sean P" userId="70e15fa2-90a5-4d07-a119-cd0a17f63cb8" providerId="ADAL" clId="{DDFC18F4-81E1-433C-88B1-59FE90B2DCB8}" dt="2022-10-31T17:05:59.364" v="23772" actId="20577"/>
          <ac:spMkLst>
            <pc:docMk/>
            <pc:sldMk cId="2581154664" sldId="277"/>
            <ac:spMk id="4" creationId="{F418A226-B052-4B34-B3CB-87DB42280AA6}"/>
          </ac:spMkLst>
        </pc:spChg>
        <pc:spChg chg="mod">
          <ac:chgData name="Santos, Sean P" userId="70e15fa2-90a5-4d07-a119-cd0a17f63cb8" providerId="ADAL" clId="{DDFC18F4-81E1-433C-88B1-59FE90B2DCB8}" dt="2022-10-26T17:47:12.771" v="4752" actId="20577"/>
          <ac:spMkLst>
            <pc:docMk/>
            <pc:sldMk cId="2581154664" sldId="277"/>
            <ac:spMk id="5" creationId="{6714C275-5E4B-4C68-9643-ECECBCA68DD6}"/>
          </ac:spMkLst>
        </pc:spChg>
        <pc:picChg chg="add mod">
          <ac:chgData name="Santos, Sean P" userId="70e15fa2-90a5-4d07-a119-cd0a17f63cb8" providerId="ADAL" clId="{DDFC18F4-81E1-433C-88B1-59FE90B2DCB8}" dt="2022-10-26T17:49:05.564" v="4860" actId="962"/>
          <ac:picMkLst>
            <pc:docMk/>
            <pc:sldMk cId="2581154664" sldId="277"/>
            <ac:picMk id="7" creationId="{DD75A8E1-878C-407C-A054-8F67194C78CC}"/>
          </ac:picMkLst>
        </pc:picChg>
      </pc:sldChg>
      <pc:sldChg chg="modSp new mod">
        <pc:chgData name="Santos, Sean P" userId="70e15fa2-90a5-4d07-a119-cd0a17f63cb8" providerId="ADAL" clId="{DDFC18F4-81E1-433C-88B1-59FE90B2DCB8}" dt="2022-10-26T18:38:45.352" v="8914" actId="15"/>
        <pc:sldMkLst>
          <pc:docMk/>
          <pc:sldMk cId="235811303" sldId="278"/>
        </pc:sldMkLst>
        <pc:spChg chg="mod">
          <ac:chgData name="Santos, Sean P" userId="70e15fa2-90a5-4d07-a119-cd0a17f63cb8" providerId="ADAL" clId="{DDFC18F4-81E1-433C-88B1-59FE90B2DCB8}" dt="2022-10-26T18:19:36.296" v="6785" actId="20577"/>
          <ac:spMkLst>
            <pc:docMk/>
            <pc:sldMk cId="235811303" sldId="278"/>
            <ac:spMk id="3" creationId="{C35AD7C7-C229-4316-942C-FFB0D3894395}"/>
          </ac:spMkLst>
        </pc:spChg>
        <pc:spChg chg="mod">
          <ac:chgData name="Santos, Sean P" userId="70e15fa2-90a5-4d07-a119-cd0a17f63cb8" providerId="ADAL" clId="{DDFC18F4-81E1-433C-88B1-59FE90B2DCB8}" dt="2022-10-26T18:38:45.352" v="8914" actId="15"/>
          <ac:spMkLst>
            <pc:docMk/>
            <pc:sldMk cId="235811303" sldId="278"/>
            <ac:spMk id="4" creationId="{A228C906-D59B-4985-AE04-479E3698CA9D}"/>
          </ac:spMkLst>
        </pc:spChg>
      </pc:sldChg>
      <pc:sldChg chg="modSp add mod">
        <pc:chgData name="Santos, Sean P" userId="70e15fa2-90a5-4d07-a119-cd0a17f63cb8" providerId="ADAL" clId="{DDFC18F4-81E1-433C-88B1-59FE90B2DCB8}" dt="2022-10-26T18:45:19.890" v="10127" actId="20577"/>
        <pc:sldMkLst>
          <pc:docMk/>
          <pc:sldMk cId="3365621352" sldId="279"/>
        </pc:sldMkLst>
        <pc:spChg chg="mod">
          <ac:chgData name="Santos, Sean P" userId="70e15fa2-90a5-4d07-a119-cd0a17f63cb8" providerId="ADAL" clId="{DDFC18F4-81E1-433C-88B1-59FE90B2DCB8}" dt="2022-10-26T18:38:28.442" v="8912" actId="20577"/>
          <ac:spMkLst>
            <pc:docMk/>
            <pc:sldMk cId="3365621352" sldId="279"/>
            <ac:spMk id="3" creationId="{C35AD7C7-C229-4316-942C-FFB0D3894395}"/>
          </ac:spMkLst>
        </pc:spChg>
        <pc:spChg chg="mod">
          <ac:chgData name="Santos, Sean P" userId="70e15fa2-90a5-4d07-a119-cd0a17f63cb8" providerId="ADAL" clId="{DDFC18F4-81E1-433C-88B1-59FE90B2DCB8}" dt="2022-10-26T18:45:19.890" v="10127" actId="20577"/>
          <ac:spMkLst>
            <pc:docMk/>
            <pc:sldMk cId="3365621352" sldId="279"/>
            <ac:spMk id="4" creationId="{A228C906-D59B-4985-AE04-479E3698CA9D}"/>
          </ac:spMkLst>
        </pc:spChg>
      </pc:sldChg>
      <pc:sldChg chg="addSp delSp modSp new mod modClrScheme chgLayout">
        <pc:chgData name="Santos, Sean P" userId="70e15fa2-90a5-4d07-a119-cd0a17f63cb8" providerId="ADAL" clId="{DDFC18F4-81E1-433C-88B1-59FE90B2DCB8}" dt="2022-10-26T22:49:17.666" v="23329" actId="20577"/>
        <pc:sldMkLst>
          <pc:docMk/>
          <pc:sldMk cId="3361959229" sldId="280"/>
        </pc:sldMkLst>
        <pc:spChg chg="mod ord">
          <ac:chgData name="Santos, Sean P" userId="70e15fa2-90a5-4d07-a119-cd0a17f63cb8" providerId="ADAL" clId="{DDFC18F4-81E1-433C-88B1-59FE90B2DCB8}" dt="2022-10-26T18:54:56.034" v="10129" actId="700"/>
          <ac:spMkLst>
            <pc:docMk/>
            <pc:sldMk cId="3361959229" sldId="280"/>
            <ac:spMk id="2" creationId="{D60A4C0D-1798-4ACF-B63D-947A620756C4}"/>
          </ac:spMkLst>
        </pc:spChg>
        <pc:spChg chg="del mod ord">
          <ac:chgData name="Santos, Sean P" userId="70e15fa2-90a5-4d07-a119-cd0a17f63cb8" providerId="ADAL" clId="{DDFC18F4-81E1-433C-88B1-59FE90B2DCB8}" dt="2022-10-26T18:54:56.034" v="10129" actId="700"/>
          <ac:spMkLst>
            <pc:docMk/>
            <pc:sldMk cId="3361959229" sldId="280"/>
            <ac:spMk id="3" creationId="{DCD77A81-326C-45F4-8214-AAA962BEDB7D}"/>
          </ac:spMkLst>
        </pc:spChg>
        <pc:spChg chg="del mod ord">
          <ac:chgData name="Santos, Sean P" userId="70e15fa2-90a5-4d07-a119-cd0a17f63cb8" providerId="ADAL" clId="{DDFC18F4-81E1-433C-88B1-59FE90B2DCB8}" dt="2022-10-26T18:54:56.034" v="10129" actId="700"/>
          <ac:spMkLst>
            <pc:docMk/>
            <pc:sldMk cId="3361959229" sldId="280"/>
            <ac:spMk id="4" creationId="{B9625CF8-5BF7-4E39-BB76-691951956946}"/>
          </ac:spMkLst>
        </pc:spChg>
        <pc:spChg chg="add mod ord">
          <ac:chgData name="Santos, Sean P" userId="70e15fa2-90a5-4d07-a119-cd0a17f63cb8" providerId="ADAL" clId="{DDFC18F4-81E1-433C-88B1-59FE90B2DCB8}" dt="2022-10-26T22:49:17.666" v="23329" actId="20577"/>
          <ac:spMkLst>
            <pc:docMk/>
            <pc:sldMk cId="3361959229" sldId="280"/>
            <ac:spMk id="5" creationId="{A6AD1ACA-5438-4865-8BFD-C9EF2BADBAC1}"/>
          </ac:spMkLst>
        </pc:spChg>
        <pc:spChg chg="add del mod ord">
          <ac:chgData name="Santos, Sean P" userId="70e15fa2-90a5-4d07-a119-cd0a17f63cb8" providerId="ADAL" clId="{DDFC18F4-81E1-433C-88B1-59FE90B2DCB8}" dt="2022-10-26T18:55:03.299" v="10130" actId="931"/>
          <ac:spMkLst>
            <pc:docMk/>
            <pc:sldMk cId="3361959229" sldId="280"/>
            <ac:spMk id="6" creationId="{3F698BC2-AA13-4399-8B76-AEA45079E71A}"/>
          </ac:spMkLst>
        </pc:spChg>
        <pc:spChg chg="add mod ord">
          <ac:chgData name="Santos, Sean P" userId="70e15fa2-90a5-4d07-a119-cd0a17f63cb8" providerId="ADAL" clId="{DDFC18F4-81E1-433C-88B1-59FE90B2DCB8}" dt="2022-10-26T19:05:36.152" v="11587" actId="20577"/>
          <ac:spMkLst>
            <pc:docMk/>
            <pc:sldMk cId="3361959229" sldId="280"/>
            <ac:spMk id="7" creationId="{7B2EE19B-0DDB-4001-814D-D5B772AEB97A}"/>
          </ac:spMkLst>
        </pc:spChg>
        <pc:picChg chg="add mod">
          <ac:chgData name="Santos, Sean P" userId="70e15fa2-90a5-4d07-a119-cd0a17f63cb8" providerId="ADAL" clId="{DDFC18F4-81E1-433C-88B1-59FE90B2DCB8}" dt="2022-10-26T18:56:41.594" v="10134" actId="1076"/>
          <ac:picMkLst>
            <pc:docMk/>
            <pc:sldMk cId="3361959229" sldId="280"/>
            <ac:picMk id="9" creationId="{F1308B45-A0E6-4A95-B6D9-F6DA43B8DFF3}"/>
          </ac:picMkLst>
        </pc:picChg>
      </pc:sldChg>
      <pc:sldChg chg="modSp add mod">
        <pc:chgData name="Santos, Sean P" userId="70e15fa2-90a5-4d07-a119-cd0a17f63cb8" providerId="ADAL" clId="{DDFC18F4-81E1-433C-88B1-59FE90B2DCB8}" dt="2022-10-26T19:19:03.430" v="13119" actId="27107"/>
        <pc:sldMkLst>
          <pc:docMk/>
          <pc:sldMk cId="3359497712" sldId="281"/>
        </pc:sldMkLst>
        <pc:spChg chg="mod">
          <ac:chgData name="Santos, Sean P" userId="70e15fa2-90a5-4d07-a119-cd0a17f63cb8" providerId="ADAL" clId="{DDFC18F4-81E1-433C-88B1-59FE90B2DCB8}" dt="2022-10-26T19:19:03.430" v="13119" actId="27107"/>
          <ac:spMkLst>
            <pc:docMk/>
            <pc:sldMk cId="3359497712" sldId="281"/>
            <ac:spMk id="4" creationId="{F418A226-B052-4B34-B3CB-87DB42280AA6}"/>
          </ac:spMkLst>
        </pc:spChg>
        <pc:spChg chg="mod">
          <ac:chgData name="Santos, Sean P" userId="70e15fa2-90a5-4d07-a119-cd0a17f63cb8" providerId="ADAL" clId="{DDFC18F4-81E1-433C-88B1-59FE90B2DCB8}" dt="2022-10-26T19:08:04.337" v="11773" actId="20577"/>
          <ac:spMkLst>
            <pc:docMk/>
            <pc:sldMk cId="3359497712" sldId="281"/>
            <ac:spMk id="5" creationId="{6714C275-5E4B-4C68-9643-ECECBCA68DD6}"/>
          </ac:spMkLst>
        </pc:spChg>
        <pc:picChg chg="mod">
          <ac:chgData name="Santos, Sean P" userId="70e15fa2-90a5-4d07-a119-cd0a17f63cb8" providerId="ADAL" clId="{DDFC18F4-81E1-433C-88B1-59FE90B2DCB8}" dt="2022-10-26T19:06:11.075" v="11589" actId="14826"/>
          <ac:picMkLst>
            <pc:docMk/>
            <pc:sldMk cId="3359497712" sldId="281"/>
            <ac:picMk id="7" creationId="{DD75A8E1-878C-407C-A054-8F67194C78CC}"/>
          </ac:picMkLst>
        </pc:picChg>
      </pc:sldChg>
      <pc:sldChg chg="modSp new mod">
        <pc:chgData name="Santos, Sean P" userId="70e15fa2-90a5-4d07-a119-cd0a17f63cb8" providerId="ADAL" clId="{DDFC18F4-81E1-433C-88B1-59FE90B2DCB8}" dt="2022-10-31T18:46:06.649" v="23936" actId="20577"/>
        <pc:sldMkLst>
          <pc:docMk/>
          <pc:sldMk cId="625538077" sldId="282"/>
        </pc:sldMkLst>
        <pc:spChg chg="mod">
          <ac:chgData name="Santos, Sean P" userId="70e15fa2-90a5-4d07-a119-cd0a17f63cb8" providerId="ADAL" clId="{DDFC18F4-81E1-433C-88B1-59FE90B2DCB8}" dt="2022-10-26T19:49:49.089" v="16677" actId="20577"/>
          <ac:spMkLst>
            <pc:docMk/>
            <pc:sldMk cId="625538077" sldId="282"/>
            <ac:spMk id="3" creationId="{52132A31-7338-4F21-9A71-FCD706EDB0C5}"/>
          </ac:spMkLst>
        </pc:spChg>
        <pc:spChg chg="mod">
          <ac:chgData name="Santos, Sean P" userId="70e15fa2-90a5-4d07-a119-cd0a17f63cb8" providerId="ADAL" clId="{DDFC18F4-81E1-433C-88B1-59FE90B2DCB8}" dt="2022-10-31T18:46:06.649" v="23936" actId="20577"/>
          <ac:spMkLst>
            <pc:docMk/>
            <pc:sldMk cId="625538077" sldId="282"/>
            <ac:spMk id="4" creationId="{9D82CEE9-9819-428D-8157-863418C73EDB}"/>
          </ac:spMkLst>
        </pc:spChg>
      </pc:sldChg>
      <pc:sldChg chg="addSp delSp modSp new mod modClrScheme chgLayout">
        <pc:chgData name="Santos, Sean P" userId="70e15fa2-90a5-4d07-a119-cd0a17f63cb8" providerId="ADAL" clId="{DDFC18F4-81E1-433C-88B1-59FE90B2DCB8}" dt="2022-11-23T17:09:48.336" v="24132" actId="1076"/>
        <pc:sldMkLst>
          <pc:docMk/>
          <pc:sldMk cId="3988232262" sldId="283"/>
        </pc:sldMkLst>
        <pc:spChg chg="mod ord">
          <ac:chgData name="Santos, Sean P" userId="70e15fa2-90a5-4d07-a119-cd0a17f63cb8" providerId="ADAL" clId="{DDFC18F4-81E1-433C-88B1-59FE90B2DCB8}" dt="2022-10-26T19:55:11.404" v="17370" actId="700"/>
          <ac:spMkLst>
            <pc:docMk/>
            <pc:sldMk cId="3988232262" sldId="283"/>
            <ac:spMk id="2" creationId="{503E7E62-D5A9-4D25-84E1-ADEBF1E55941}"/>
          </ac:spMkLst>
        </pc:spChg>
        <pc:spChg chg="add mod">
          <ac:chgData name="Santos, Sean P" userId="70e15fa2-90a5-4d07-a119-cd0a17f63cb8" providerId="ADAL" clId="{DDFC18F4-81E1-433C-88B1-59FE90B2DCB8}" dt="2022-11-23T17:09:21.163" v="24128" actId="1076"/>
          <ac:spMkLst>
            <pc:docMk/>
            <pc:sldMk cId="3988232262" sldId="283"/>
            <ac:spMk id="3" creationId="{6070866B-8804-42DC-AD78-4D4F41D2E19B}"/>
          </ac:spMkLst>
        </pc:spChg>
        <pc:spChg chg="del mod ord">
          <ac:chgData name="Santos, Sean P" userId="70e15fa2-90a5-4d07-a119-cd0a17f63cb8" providerId="ADAL" clId="{DDFC18F4-81E1-433C-88B1-59FE90B2DCB8}" dt="2022-10-26T19:55:11.404" v="17370" actId="700"/>
          <ac:spMkLst>
            <pc:docMk/>
            <pc:sldMk cId="3988232262" sldId="283"/>
            <ac:spMk id="3" creationId="{9C29C7C8-1E1E-4345-BAB3-3331A37C6AC2}"/>
          </ac:spMkLst>
        </pc:spChg>
        <pc:spChg chg="del">
          <ac:chgData name="Santos, Sean P" userId="70e15fa2-90a5-4d07-a119-cd0a17f63cb8" providerId="ADAL" clId="{DDFC18F4-81E1-433C-88B1-59FE90B2DCB8}" dt="2022-10-26T19:55:11.404" v="17370" actId="700"/>
          <ac:spMkLst>
            <pc:docMk/>
            <pc:sldMk cId="3988232262" sldId="283"/>
            <ac:spMk id="4" creationId="{8F3C2FA0-C0A0-4EAF-AFBC-ED57ACA45BC2}"/>
          </ac:spMkLst>
        </pc:spChg>
        <pc:spChg chg="del mod ord">
          <ac:chgData name="Santos, Sean P" userId="70e15fa2-90a5-4d07-a119-cd0a17f63cb8" providerId="ADAL" clId="{DDFC18F4-81E1-433C-88B1-59FE90B2DCB8}" dt="2022-10-26T19:55:11.404" v="17370" actId="700"/>
          <ac:spMkLst>
            <pc:docMk/>
            <pc:sldMk cId="3988232262" sldId="283"/>
            <ac:spMk id="5" creationId="{8EEFBB86-B8A6-487B-889D-8E13C8CF6362}"/>
          </ac:spMkLst>
        </pc:spChg>
        <pc:spChg chg="add mod ord">
          <ac:chgData name="Santos, Sean P" userId="70e15fa2-90a5-4d07-a119-cd0a17f63cb8" providerId="ADAL" clId="{DDFC18F4-81E1-433C-88B1-59FE90B2DCB8}" dt="2022-10-31T16:55:30.985" v="23549" actId="20577"/>
          <ac:spMkLst>
            <pc:docMk/>
            <pc:sldMk cId="3988232262" sldId="283"/>
            <ac:spMk id="6" creationId="{E1CFA178-ED2B-4BE4-A084-7A28BF0D4BCA}"/>
          </ac:spMkLst>
        </pc:spChg>
        <pc:spChg chg="add mod">
          <ac:chgData name="Santos, Sean P" userId="70e15fa2-90a5-4d07-a119-cd0a17f63cb8" providerId="ADAL" clId="{DDFC18F4-81E1-433C-88B1-59FE90B2DCB8}" dt="2022-11-23T17:09:33.012" v="24129" actId="1076"/>
          <ac:spMkLst>
            <pc:docMk/>
            <pc:sldMk cId="3988232262" sldId="283"/>
            <ac:spMk id="7" creationId="{B4FDF511-B10E-4FA0-A36D-A3803F98F7CB}"/>
          </ac:spMkLst>
        </pc:spChg>
        <pc:spChg chg="add del mod ord">
          <ac:chgData name="Santos, Sean P" userId="70e15fa2-90a5-4d07-a119-cd0a17f63cb8" providerId="ADAL" clId="{DDFC18F4-81E1-433C-88B1-59FE90B2DCB8}" dt="2022-10-26T19:55:32.576" v="17414" actId="931"/>
          <ac:spMkLst>
            <pc:docMk/>
            <pc:sldMk cId="3988232262" sldId="283"/>
            <ac:spMk id="7" creationId="{C62E49BC-9DB2-47B6-B692-7229CDF7FF22}"/>
          </ac:spMkLst>
        </pc:spChg>
        <pc:spChg chg="add mod">
          <ac:chgData name="Santos, Sean P" userId="70e15fa2-90a5-4d07-a119-cd0a17f63cb8" providerId="ADAL" clId="{DDFC18F4-81E1-433C-88B1-59FE90B2DCB8}" dt="2022-11-23T17:09:39.107" v="24130" actId="1076"/>
          <ac:spMkLst>
            <pc:docMk/>
            <pc:sldMk cId="3988232262" sldId="283"/>
            <ac:spMk id="8" creationId="{B24BD5D1-A0B0-4A61-AA24-D946C9757665}"/>
          </ac:spMkLst>
        </pc:spChg>
        <pc:spChg chg="add mod">
          <ac:chgData name="Santos, Sean P" userId="70e15fa2-90a5-4d07-a119-cd0a17f63cb8" providerId="ADAL" clId="{DDFC18F4-81E1-433C-88B1-59FE90B2DCB8}" dt="2022-11-23T17:09:43.573" v="24131" actId="1076"/>
          <ac:spMkLst>
            <pc:docMk/>
            <pc:sldMk cId="3988232262" sldId="283"/>
            <ac:spMk id="10" creationId="{DAA27301-787B-4211-AA10-4FD677F87C69}"/>
          </ac:spMkLst>
        </pc:spChg>
        <pc:spChg chg="add mod">
          <ac:chgData name="Santos, Sean P" userId="70e15fa2-90a5-4d07-a119-cd0a17f63cb8" providerId="ADAL" clId="{DDFC18F4-81E1-433C-88B1-59FE90B2DCB8}" dt="2022-11-23T17:09:48.336" v="24132" actId="1076"/>
          <ac:spMkLst>
            <pc:docMk/>
            <pc:sldMk cId="3988232262" sldId="283"/>
            <ac:spMk id="11" creationId="{8B629DC7-0F43-4826-94BD-578F9E3A53C2}"/>
          </ac:spMkLst>
        </pc:spChg>
        <pc:picChg chg="add mod ord">
          <ac:chgData name="Santos, Sean P" userId="70e15fa2-90a5-4d07-a119-cd0a17f63cb8" providerId="ADAL" clId="{DDFC18F4-81E1-433C-88B1-59FE90B2DCB8}" dt="2022-10-31T16:55:24.605" v="23531" actId="167"/>
          <ac:picMkLst>
            <pc:docMk/>
            <pc:sldMk cId="3988232262" sldId="283"/>
            <ac:picMk id="9" creationId="{91A8F615-A599-4221-8D2B-ECF46155615A}"/>
          </ac:picMkLst>
        </pc:picChg>
      </pc:sldChg>
      <pc:sldChg chg="modSp new mod">
        <pc:chgData name="Santos, Sean P" userId="70e15fa2-90a5-4d07-a119-cd0a17f63cb8" providerId="ADAL" clId="{DDFC18F4-81E1-433C-88B1-59FE90B2DCB8}" dt="2022-10-31T18:49:32.659" v="23942" actId="20577"/>
        <pc:sldMkLst>
          <pc:docMk/>
          <pc:sldMk cId="3258351124" sldId="284"/>
        </pc:sldMkLst>
        <pc:spChg chg="mod">
          <ac:chgData name="Santos, Sean P" userId="70e15fa2-90a5-4d07-a119-cd0a17f63cb8" providerId="ADAL" clId="{DDFC18F4-81E1-433C-88B1-59FE90B2DCB8}" dt="2022-10-26T20:06:00.171" v="17818" actId="20577"/>
          <ac:spMkLst>
            <pc:docMk/>
            <pc:sldMk cId="3258351124" sldId="284"/>
            <ac:spMk id="3" creationId="{34D7B9E4-6BBF-4A24-B7DB-AE5D56792D2D}"/>
          </ac:spMkLst>
        </pc:spChg>
        <pc:spChg chg="mod">
          <ac:chgData name="Santos, Sean P" userId="70e15fa2-90a5-4d07-a119-cd0a17f63cb8" providerId="ADAL" clId="{DDFC18F4-81E1-433C-88B1-59FE90B2DCB8}" dt="2022-10-31T18:49:32.659" v="23942" actId="20577"/>
          <ac:spMkLst>
            <pc:docMk/>
            <pc:sldMk cId="3258351124" sldId="284"/>
            <ac:spMk id="4" creationId="{4522D69C-628A-41F2-8BFE-D0EA53AF687A}"/>
          </ac:spMkLst>
        </pc:spChg>
      </pc:sldChg>
      <pc:sldChg chg="addSp modSp new mod">
        <pc:chgData name="Santos, Sean P" userId="70e15fa2-90a5-4d07-a119-cd0a17f63cb8" providerId="ADAL" clId="{DDFC18F4-81E1-433C-88B1-59FE90B2DCB8}" dt="2022-10-26T22:48:46.073" v="23324" actId="20577"/>
        <pc:sldMkLst>
          <pc:docMk/>
          <pc:sldMk cId="3464194247" sldId="285"/>
        </pc:sldMkLst>
        <pc:spChg chg="add mod">
          <ac:chgData name="Santos, Sean P" userId="70e15fa2-90a5-4d07-a119-cd0a17f63cb8" providerId="ADAL" clId="{DDFC18F4-81E1-433C-88B1-59FE90B2DCB8}" dt="2022-10-26T22:48:46.073" v="23324" actId="20577"/>
          <ac:spMkLst>
            <pc:docMk/>
            <pc:sldMk cId="3464194247" sldId="285"/>
            <ac:spMk id="3" creationId="{59526148-2AD3-4DEC-877B-6574BC6D6E60}"/>
          </ac:spMkLst>
        </pc:spChg>
      </pc:sldChg>
      <pc:sldChg chg="addSp delSp modSp new mod">
        <pc:chgData name="Santos, Sean P" userId="70e15fa2-90a5-4d07-a119-cd0a17f63cb8" providerId="ADAL" clId="{DDFC18F4-81E1-433C-88B1-59FE90B2DCB8}" dt="2022-10-31T18:40:54.588" v="23922" actId="20577"/>
        <pc:sldMkLst>
          <pc:docMk/>
          <pc:sldMk cId="1656706156" sldId="286"/>
        </pc:sldMkLst>
        <pc:spChg chg="mod">
          <ac:chgData name="Santos, Sean P" userId="70e15fa2-90a5-4d07-a119-cd0a17f63cb8" providerId="ADAL" clId="{DDFC18F4-81E1-433C-88B1-59FE90B2DCB8}" dt="2022-10-26T20:22:30.572" v="18677" actId="20577"/>
          <ac:spMkLst>
            <pc:docMk/>
            <pc:sldMk cId="1656706156" sldId="286"/>
            <ac:spMk id="3" creationId="{FC41917C-1175-4AEF-89DA-10E961323D0F}"/>
          </ac:spMkLst>
        </pc:spChg>
        <pc:spChg chg="add del mod">
          <ac:chgData name="Santos, Sean P" userId="70e15fa2-90a5-4d07-a119-cd0a17f63cb8" providerId="ADAL" clId="{DDFC18F4-81E1-433C-88B1-59FE90B2DCB8}" dt="2022-10-31T18:40:54.588" v="23922" actId="20577"/>
          <ac:spMkLst>
            <pc:docMk/>
            <pc:sldMk cId="1656706156" sldId="286"/>
            <ac:spMk id="4" creationId="{F60B98D7-5BC8-42D2-9104-B651B97E64B4}"/>
          </ac:spMkLst>
        </pc:spChg>
        <pc:spChg chg="add mod">
          <ac:chgData name="Santos, Sean P" userId="70e15fa2-90a5-4d07-a119-cd0a17f63cb8" providerId="ADAL" clId="{DDFC18F4-81E1-433C-88B1-59FE90B2DCB8}" dt="2022-10-26T20:22:10.242" v="18640" actId="1076"/>
          <ac:spMkLst>
            <pc:docMk/>
            <pc:sldMk cId="1656706156" sldId="286"/>
            <ac:spMk id="9" creationId="{8538DDBA-6B4F-4EDF-A38A-6C5EC3427F8B}"/>
          </ac:spMkLst>
        </pc:spChg>
        <pc:spChg chg="add mod">
          <ac:chgData name="Santos, Sean P" userId="70e15fa2-90a5-4d07-a119-cd0a17f63cb8" providerId="ADAL" clId="{DDFC18F4-81E1-433C-88B1-59FE90B2DCB8}" dt="2022-10-26T20:23:20.700" v="18732" actId="1076"/>
          <ac:spMkLst>
            <pc:docMk/>
            <pc:sldMk cId="1656706156" sldId="286"/>
            <ac:spMk id="10" creationId="{D27F0CEC-BCBF-46FD-BA40-E1DED57F5082}"/>
          </ac:spMkLst>
        </pc:spChg>
        <pc:spChg chg="add mod">
          <ac:chgData name="Santos, Sean P" userId="70e15fa2-90a5-4d07-a119-cd0a17f63cb8" providerId="ADAL" clId="{DDFC18F4-81E1-433C-88B1-59FE90B2DCB8}" dt="2022-10-26T20:22:57.434" v="18717" actId="1076"/>
          <ac:spMkLst>
            <pc:docMk/>
            <pc:sldMk cId="1656706156" sldId="286"/>
            <ac:spMk id="11" creationId="{74F3EB93-1337-48E3-B855-6BD2C555221C}"/>
          </ac:spMkLst>
        </pc:spChg>
        <pc:spChg chg="add mod">
          <ac:chgData name="Santos, Sean P" userId="70e15fa2-90a5-4d07-a119-cd0a17f63cb8" providerId="ADAL" clId="{DDFC18F4-81E1-433C-88B1-59FE90B2DCB8}" dt="2022-10-26T20:25:39.589" v="19038" actId="1076"/>
          <ac:spMkLst>
            <pc:docMk/>
            <pc:sldMk cId="1656706156" sldId="286"/>
            <ac:spMk id="12" creationId="{1ED45CCE-1ABA-453E-A77A-FB87FC6BD66F}"/>
          </ac:spMkLst>
        </pc:spChg>
        <pc:spChg chg="add mod">
          <ac:chgData name="Santos, Sean P" userId="70e15fa2-90a5-4d07-a119-cd0a17f63cb8" providerId="ADAL" clId="{DDFC18F4-81E1-433C-88B1-59FE90B2DCB8}" dt="2022-10-26T20:25:56.107" v="19057" actId="1076"/>
          <ac:spMkLst>
            <pc:docMk/>
            <pc:sldMk cId="1656706156" sldId="286"/>
            <ac:spMk id="13" creationId="{9ED2A467-27B1-4E1C-A143-82342686609F}"/>
          </ac:spMkLst>
        </pc:spChg>
        <pc:spChg chg="add mod">
          <ac:chgData name="Santos, Sean P" userId="70e15fa2-90a5-4d07-a119-cd0a17f63cb8" providerId="ADAL" clId="{DDFC18F4-81E1-433C-88B1-59FE90B2DCB8}" dt="2022-10-26T20:26:36.004" v="19065" actId="1076"/>
          <ac:spMkLst>
            <pc:docMk/>
            <pc:sldMk cId="1656706156" sldId="286"/>
            <ac:spMk id="14" creationId="{E009197B-AD13-4999-B537-481D025F2F14}"/>
          </ac:spMkLst>
        </pc:spChg>
        <pc:spChg chg="add mod">
          <ac:chgData name="Santos, Sean P" userId="70e15fa2-90a5-4d07-a119-cd0a17f63cb8" providerId="ADAL" clId="{DDFC18F4-81E1-433C-88B1-59FE90B2DCB8}" dt="2022-10-26T20:26:31.170" v="19064" actId="1076"/>
          <ac:spMkLst>
            <pc:docMk/>
            <pc:sldMk cId="1656706156" sldId="286"/>
            <ac:spMk id="15" creationId="{FA169458-C99E-4A17-838C-58812C3A753E}"/>
          </ac:spMkLst>
        </pc:spChg>
        <pc:picChg chg="add del mod">
          <ac:chgData name="Santos, Sean P" userId="70e15fa2-90a5-4d07-a119-cd0a17f63cb8" providerId="ADAL" clId="{DDFC18F4-81E1-433C-88B1-59FE90B2DCB8}" dt="2022-10-26T20:19:02.867" v="18338" actId="931"/>
          <ac:picMkLst>
            <pc:docMk/>
            <pc:sldMk cId="1656706156" sldId="286"/>
            <ac:picMk id="6" creationId="{36F7BC46-C663-4BD9-B3E7-BC91E3B58022}"/>
          </ac:picMkLst>
        </pc:picChg>
        <pc:picChg chg="add mod">
          <ac:chgData name="Santos, Sean P" userId="70e15fa2-90a5-4d07-a119-cd0a17f63cb8" providerId="ADAL" clId="{DDFC18F4-81E1-433C-88B1-59FE90B2DCB8}" dt="2022-10-31T18:35:26.979" v="23917" actId="14826"/>
          <ac:picMkLst>
            <pc:docMk/>
            <pc:sldMk cId="1656706156" sldId="286"/>
            <ac:picMk id="8" creationId="{40859B84-C179-43A1-BE4F-2DB6A047C130}"/>
          </ac:picMkLst>
        </pc:picChg>
      </pc:sldChg>
      <pc:sldChg chg="addSp delSp modSp new mod">
        <pc:chgData name="Santos, Sean P" userId="70e15fa2-90a5-4d07-a119-cd0a17f63cb8" providerId="ADAL" clId="{DDFC18F4-81E1-433C-88B1-59FE90B2DCB8}" dt="2022-10-26T22:17:43.975" v="20428" actId="20577"/>
        <pc:sldMkLst>
          <pc:docMk/>
          <pc:sldMk cId="3085291132" sldId="287"/>
        </pc:sldMkLst>
        <pc:spChg chg="mod">
          <ac:chgData name="Santos, Sean P" userId="70e15fa2-90a5-4d07-a119-cd0a17f63cb8" providerId="ADAL" clId="{DDFC18F4-81E1-433C-88B1-59FE90B2DCB8}" dt="2022-10-26T20:26:56.275" v="19087" actId="20577"/>
          <ac:spMkLst>
            <pc:docMk/>
            <pc:sldMk cId="3085291132" sldId="287"/>
            <ac:spMk id="3" creationId="{7095D026-06A7-47D2-9693-432CAA4C536E}"/>
          </ac:spMkLst>
        </pc:spChg>
        <pc:spChg chg="add del mod">
          <ac:chgData name="Santos, Sean P" userId="70e15fa2-90a5-4d07-a119-cd0a17f63cb8" providerId="ADAL" clId="{DDFC18F4-81E1-433C-88B1-59FE90B2DCB8}" dt="2022-10-26T22:17:43.975" v="20428" actId="20577"/>
          <ac:spMkLst>
            <pc:docMk/>
            <pc:sldMk cId="3085291132" sldId="287"/>
            <ac:spMk id="4" creationId="{8B393F51-5B00-42A4-923F-A67126C078CB}"/>
          </ac:spMkLst>
        </pc:spChg>
        <pc:picChg chg="add del mod">
          <ac:chgData name="Santos, Sean P" userId="70e15fa2-90a5-4d07-a119-cd0a17f63cb8" providerId="ADAL" clId="{DDFC18F4-81E1-433C-88B1-59FE90B2DCB8}" dt="2022-10-26T22:05:47.119" v="19093" actId="931"/>
          <ac:picMkLst>
            <pc:docMk/>
            <pc:sldMk cId="3085291132" sldId="287"/>
            <ac:picMk id="6" creationId="{2B9D106D-1087-4A86-8468-AF4E0E5867C8}"/>
          </ac:picMkLst>
        </pc:picChg>
        <pc:picChg chg="add del mod">
          <ac:chgData name="Santos, Sean P" userId="70e15fa2-90a5-4d07-a119-cd0a17f63cb8" providerId="ADAL" clId="{DDFC18F4-81E1-433C-88B1-59FE90B2DCB8}" dt="2022-10-26T22:05:47.119" v="19093" actId="931"/>
          <ac:picMkLst>
            <pc:docMk/>
            <pc:sldMk cId="3085291132" sldId="287"/>
            <ac:picMk id="8" creationId="{EE09CE5E-A442-42CC-A4D3-DFE7B4E750E2}"/>
          </ac:picMkLst>
        </pc:picChg>
        <pc:picChg chg="add mod">
          <ac:chgData name="Santos, Sean P" userId="70e15fa2-90a5-4d07-a119-cd0a17f63cb8" providerId="ADAL" clId="{DDFC18F4-81E1-433C-88B1-59FE90B2DCB8}" dt="2022-10-26T22:11:38.320" v="19664" actId="1076"/>
          <ac:picMkLst>
            <pc:docMk/>
            <pc:sldMk cId="3085291132" sldId="287"/>
            <ac:picMk id="10" creationId="{A7BEEE4B-1E1B-4189-9118-78DB728C8FFC}"/>
          </ac:picMkLst>
        </pc:picChg>
        <pc:picChg chg="add mod">
          <ac:chgData name="Santos, Sean P" userId="70e15fa2-90a5-4d07-a119-cd0a17f63cb8" providerId="ADAL" clId="{DDFC18F4-81E1-433C-88B1-59FE90B2DCB8}" dt="2022-10-26T22:11:33.399" v="19663" actId="1076"/>
          <ac:picMkLst>
            <pc:docMk/>
            <pc:sldMk cId="3085291132" sldId="287"/>
            <ac:picMk id="12" creationId="{18D7E4F0-669E-4DE9-9435-D47CC279D7A5}"/>
          </ac:picMkLst>
        </pc:picChg>
      </pc:sldChg>
      <pc:sldChg chg="modSp new mod">
        <pc:chgData name="Santos, Sean P" userId="70e15fa2-90a5-4d07-a119-cd0a17f63cb8" providerId="ADAL" clId="{DDFC18F4-81E1-433C-88B1-59FE90B2DCB8}" dt="2022-10-31T19:03:35.911" v="24023" actId="20577"/>
        <pc:sldMkLst>
          <pc:docMk/>
          <pc:sldMk cId="1156158948" sldId="288"/>
        </pc:sldMkLst>
        <pc:spChg chg="mod">
          <ac:chgData name="Santos, Sean P" userId="70e15fa2-90a5-4d07-a119-cd0a17f63cb8" providerId="ADAL" clId="{DDFC18F4-81E1-433C-88B1-59FE90B2DCB8}" dt="2022-10-26T22:18:00.523" v="20464" actId="20577"/>
          <ac:spMkLst>
            <pc:docMk/>
            <pc:sldMk cId="1156158948" sldId="288"/>
            <ac:spMk id="3" creationId="{56A93589-3F53-4EC9-81A4-782A08F0A7E2}"/>
          </ac:spMkLst>
        </pc:spChg>
        <pc:spChg chg="mod">
          <ac:chgData name="Santos, Sean P" userId="70e15fa2-90a5-4d07-a119-cd0a17f63cb8" providerId="ADAL" clId="{DDFC18F4-81E1-433C-88B1-59FE90B2DCB8}" dt="2022-10-31T19:03:35.911" v="24023" actId="20577"/>
          <ac:spMkLst>
            <pc:docMk/>
            <pc:sldMk cId="1156158948" sldId="288"/>
            <ac:spMk id="4" creationId="{34880CA9-078A-4385-8453-2940E368A16A}"/>
          </ac:spMkLst>
        </pc:spChg>
      </pc:sldChg>
      <pc:sldChg chg="modSp add mod">
        <pc:chgData name="Santos, Sean P" userId="70e15fa2-90a5-4d07-a119-cd0a17f63cb8" providerId="ADAL" clId="{DDFC18F4-81E1-433C-88B1-59FE90B2DCB8}" dt="2022-10-31T19:05:02.148" v="24069" actId="6549"/>
        <pc:sldMkLst>
          <pc:docMk/>
          <pc:sldMk cId="3970882823" sldId="289"/>
        </pc:sldMkLst>
        <pc:spChg chg="mod">
          <ac:chgData name="Santos, Sean P" userId="70e15fa2-90a5-4d07-a119-cd0a17f63cb8" providerId="ADAL" clId="{DDFC18F4-81E1-433C-88B1-59FE90B2DCB8}" dt="2022-10-31T19:03:59.512" v="24030" actId="20577"/>
          <ac:spMkLst>
            <pc:docMk/>
            <pc:sldMk cId="3970882823" sldId="289"/>
            <ac:spMk id="3" creationId="{34D7B9E4-6BBF-4A24-B7DB-AE5D56792D2D}"/>
          </ac:spMkLst>
        </pc:spChg>
        <pc:spChg chg="mod">
          <ac:chgData name="Santos, Sean P" userId="70e15fa2-90a5-4d07-a119-cd0a17f63cb8" providerId="ADAL" clId="{DDFC18F4-81E1-433C-88B1-59FE90B2DCB8}" dt="2022-10-31T19:05:02.148" v="24069" actId="6549"/>
          <ac:spMkLst>
            <pc:docMk/>
            <pc:sldMk cId="3970882823" sldId="289"/>
            <ac:spMk id="4" creationId="{4522D69C-628A-41F2-8BFE-D0EA53AF687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 image of cloud 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March 8, 2023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BOSS microphysics framework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Sean Patrick Santos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C3C0-764A-4145-9480-D79B28BB6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with Marcus van-Lier </a:t>
            </a:r>
            <a:r>
              <a:rPr lang="en-US" dirty="0" err="1"/>
              <a:t>Walqui</a:t>
            </a:r>
            <a:r>
              <a:rPr lang="en-US" dirty="0"/>
              <a:t> and Hugh Morrison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130ED9-0C27-4EF1-9F86-D29E4EA507BE}" type="datetime4">
              <a:rPr lang="en-US" smtClean="0"/>
              <a:t>March 8,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FF861C-D095-43BF-A53B-9637823E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273FFB-672F-4F81-AB71-70DF97F2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BOSS configurations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65AA5A-23C7-4AE7-8285-6D6F34FBF55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Produced 6 different BOSS emulators.</a:t>
            </a:r>
          </a:p>
          <a:p>
            <a:r>
              <a:rPr lang="en-US" dirty="0"/>
              <a:t>Half were standard two-moment schemes, like MG2 and P3 (labeled “2M”).</a:t>
            </a:r>
          </a:p>
          <a:p>
            <a:r>
              <a:rPr lang="en-US" dirty="0"/>
              <a:t>The other half used three moments for cloud, two moments for rain (“3M”).</a:t>
            </a:r>
          </a:p>
          <a:p>
            <a:r>
              <a:rPr lang="en-US" dirty="0"/>
              <a:t>For each number of moments, three different autoconversion formulas:</a:t>
            </a:r>
          </a:p>
          <a:p>
            <a:pPr lvl="1"/>
            <a:r>
              <a:rPr lang="en-US" dirty="0"/>
              <a:t>“NR1T” – Single power law term, depends on cloud moments only.</a:t>
            </a:r>
          </a:p>
          <a:p>
            <a:pPr lvl="1"/>
            <a:r>
              <a:rPr lang="en-US" dirty="0"/>
              <a:t>“NR2T” – Two power law terms, depends on cloud moments only</a:t>
            </a:r>
          </a:p>
          <a:p>
            <a:pPr lvl="1"/>
            <a:r>
              <a:rPr lang="en-US" dirty="0"/>
              <a:t>“RD” – Two power law terms, one “initiation” or “triggering” term depending only on cloud moments, and one “continuation” or “tail” term depending also on rain.</a:t>
            </a:r>
          </a:p>
          <a:p>
            <a:r>
              <a:rPr lang="en-US" dirty="0"/>
              <a:t>First versions of these schemes were tuned using a traditional “offline” method, which ignores time evolution of the system.</a:t>
            </a:r>
          </a:p>
          <a:p>
            <a:pPr lvl="1"/>
            <a:r>
              <a:rPr lang="en-US" dirty="0"/>
              <a:t>Treat moment values as “inputs” and bin model process rates as “outputs”.</a:t>
            </a:r>
          </a:p>
          <a:p>
            <a:pPr lvl="1"/>
            <a:r>
              <a:rPr lang="en-US" dirty="0"/>
              <a:t>Simple regression problem: fit the process rate formulas to the data.</a:t>
            </a:r>
          </a:p>
        </p:txBody>
      </p:sp>
    </p:spTree>
    <p:extLst>
      <p:ext uri="{BB962C8B-B14F-4D97-AF65-F5344CB8AC3E}">
        <p14:creationId xmlns:p14="http://schemas.microsoft.com/office/powerpoint/2010/main" val="22499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6090D-2B06-494C-BBF8-BE9BE94E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Content Placeholder 8" descr="Chart, histogram&#10;&#10;Description automatically generated">
            <a:extLst>
              <a:ext uri="{FF2B5EF4-FFF2-40B4-BE49-F238E27FC236}">
                <a16:creationId xmlns:a16="http://schemas.microsoft.com/office/drawing/2014/main" id="{AE472C2F-157B-4A58-BB94-D4B6C9DF1D5B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6847663" y="444368"/>
            <a:ext cx="6225644" cy="7374994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3B60D0-2368-48EB-AA36-F38097958AA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3098510"/>
            <a:ext cx="5063818" cy="4703523"/>
          </a:xfrm>
        </p:spPr>
        <p:txBody>
          <a:bodyPr/>
          <a:lstStyle/>
          <a:p>
            <a:r>
              <a:rPr lang="en-US" dirty="0"/>
              <a:t>All schemes perform fine for non-precipitating cloud, but struggle with rain.</a:t>
            </a:r>
          </a:p>
          <a:p>
            <a:r>
              <a:rPr lang="en-US" dirty="0"/>
              <a:t>All tend to underestimate rain production.</a:t>
            </a:r>
          </a:p>
          <a:p>
            <a:r>
              <a:rPr lang="en-US" dirty="0"/>
              <a:t>Surface rates are OK for 2M-RD, 3M-RD, and 3M-NR2T.</a:t>
            </a:r>
          </a:p>
          <a:p>
            <a:pPr lvl="1"/>
            <a:r>
              <a:rPr lang="en-US" dirty="0"/>
              <a:t>However, this is partly due to compensating errors; less drizzle produced, but also less evaporation than bin.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ACA1A7-99C6-4D0F-B02A-87DD7BEDA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59" y="1428151"/>
            <a:ext cx="4572001" cy="1590675"/>
          </a:xfrm>
        </p:spPr>
        <p:txBody>
          <a:bodyPr/>
          <a:lstStyle/>
          <a:p>
            <a:r>
              <a:rPr lang="en-US" dirty="0"/>
              <a:t>Offline tuning struggles with rain</a:t>
            </a:r>
          </a:p>
        </p:txBody>
      </p:sp>
    </p:spTree>
    <p:extLst>
      <p:ext uri="{BB962C8B-B14F-4D97-AF65-F5344CB8AC3E}">
        <p14:creationId xmlns:p14="http://schemas.microsoft.com/office/powerpoint/2010/main" val="14080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AB8AF2-AD64-42D3-8171-E0E64344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6" descr="Plots of autoconversion rates">
            <a:extLst>
              <a:ext uri="{FF2B5EF4-FFF2-40B4-BE49-F238E27FC236}">
                <a16:creationId xmlns:a16="http://schemas.microsoft.com/office/drawing/2014/main" id="{DD75A8E1-878C-407C-A054-8F67194C78CC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4566774" y="482960"/>
            <a:ext cx="10195679" cy="362512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8A226-B052-4B34-B3CB-87DB42280AA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8" y="4373033"/>
            <a:ext cx="12457395" cy="3313152"/>
          </a:xfrm>
        </p:spPr>
        <p:txBody>
          <a:bodyPr/>
          <a:lstStyle/>
          <a:p>
            <a:r>
              <a:rPr lang="en-US" dirty="0"/>
              <a:t>Main problem for these schemes is capturing autoconversion.</a:t>
            </a:r>
          </a:p>
          <a:p>
            <a:pPr lvl="1"/>
            <a:r>
              <a:rPr lang="en-US" dirty="0"/>
              <a:t>Rates shown for (a) first oscillation, and (b) third oscillation of same run.</a:t>
            </a:r>
          </a:p>
          <a:p>
            <a:r>
              <a:rPr lang="en-US" dirty="0"/>
              <a:t>Most schemes have peak autoconversion too late, comes on too slow.</a:t>
            </a:r>
          </a:p>
          <a:p>
            <a:pPr lvl="1"/>
            <a:r>
              <a:rPr lang="en-US" dirty="0"/>
              <a:t>Reduces overall rain production because accretion starts later.</a:t>
            </a:r>
          </a:p>
          <a:p>
            <a:pPr lvl="1"/>
            <a:r>
              <a:rPr lang="en-US" dirty="0"/>
              <a:t>Accretion/autoconversion ratio too high, so rain drops are too large.</a:t>
            </a:r>
          </a:p>
          <a:p>
            <a:r>
              <a:rPr lang="en-US" dirty="0"/>
              <a:t>Schemes may be too sensitive to size of cloud drops.</a:t>
            </a:r>
          </a:p>
          <a:p>
            <a:pPr lvl="1"/>
            <a:r>
              <a:rPr lang="en-US" dirty="0"/>
              <a:t>Comparing oscillations with slightly larger drops (a) to slightly smaller drops (b), most BOSS schemes have a much larger change in autoconversion rate than bin model.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14C275-5E4B-4C68-9643-ECECBCA6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 with autoconversion</a:t>
            </a:r>
          </a:p>
        </p:txBody>
      </p:sp>
    </p:spTree>
    <p:extLst>
      <p:ext uri="{BB962C8B-B14F-4D97-AF65-F5344CB8AC3E}">
        <p14:creationId xmlns:p14="http://schemas.microsoft.com/office/powerpoint/2010/main" val="25811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FCED65-2299-4D03-B492-7EFF2DD98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5AD7C7-C229-4316-942C-FFB0D389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a time-evolving context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8C906-D59B-4985-AE04-479E3698CA9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645919" y="2141002"/>
            <a:ext cx="12801600" cy="5486401"/>
          </a:xfrm>
        </p:spPr>
        <p:txBody>
          <a:bodyPr/>
          <a:lstStyle/>
          <a:p>
            <a:r>
              <a:rPr lang="en-US" dirty="0"/>
              <a:t>We know that fitting instantaneous process rates “offline” is insufficient.</a:t>
            </a:r>
          </a:p>
          <a:p>
            <a:pPr lvl="1"/>
            <a:r>
              <a:rPr lang="en-US" dirty="0"/>
              <a:t>Seifert and Rasp (2020): Neural networks that are highly accurate offline emulators of a </a:t>
            </a:r>
            <a:r>
              <a:rPr lang="en-US" dirty="0" err="1"/>
              <a:t>superdroplet</a:t>
            </a:r>
            <a:r>
              <a:rPr lang="en-US" dirty="0"/>
              <a:t> scheme are still worse than a two-decade-old “traditional” scheme at capturing timing of precipitation.</a:t>
            </a:r>
          </a:p>
          <a:p>
            <a:pPr lvl="1"/>
            <a:endParaRPr lang="en-US" dirty="0"/>
          </a:p>
          <a:p>
            <a:r>
              <a:rPr lang="en-US" dirty="0"/>
              <a:t>In the real world, we can’t directly observe most process rates for most moments anyway.</a:t>
            </a:r>
          </a:p>
          <a:p>
            <a:endParaRPr lang="en-US" dirty="0"/>
          </a:p>
          <a:p>
            <a:r>
              <a:rPr lang="en-US" dirty="0"/>
              <a:t>What if we train BOSS using its performance in the 1-D driver instead?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FCED65-2299-4D03-B492-7EFF2DD98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5AD7C7-C229-4316-942C-FFB0D389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for time-evolving inference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8C906-D59B-4985-AE04-479E3698CA9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645919" y="2141002"/>
            <a:ext cx="12801600" cy="5486401"/>
          </a:xfrm>
        </p:spPr>
        <p:txBody>
          <a:bodyPr/>
          <a:lstStyle/>
          <a:p>
            <a:r>
              <a:rPr lang="en-US" dirty="0"/>
              <a:t>We chose four vertical levels (evenly spaced 500m apart).</a:t>
            </a:r>
          </a:p>
          <a:p>
            <a:r>
              <a:rPr lang="en-US" dirty="0"/>
              <a:t>We chose ten times (evenly spaced 6 min apart).</a:t>
            </a:r>
          </a:p>
          <a:p>
            <a:r>
              <a:rPr lang="en-US" dirty="0"/>
              <a:t>At each time, we “observe”:</a:t>
            </a:r>
          </a:p>
          <a:p>
            <a:pPr lvl="1"/>
            <a:r>
              <a:rPr lang="en-US" dirty="0"/>
              <a:t>All modeled cloud and rain moments at each of the chosen vertical levels.</a:t>
            </a:r>
          </a:p>
          <a:p>
            <a:pPr lvl="1"/>
            <a:r>
              <a:rPr lang="en-US" dirty="0"/>
              <a:t>Column-integrated liquid water path.</a:t>
            </a:r>
          </a:p>
          <a:p>
            <a:pPr lvl="1"/>
            <a:r>
              <a:rPr lang="en-US" dirty="0"/>
              <a:t>Total (</a:t>
            </a:r>
            <a:r>
              <a:rPr lang="en-US" dirty="0" err="1"/>
              <a:t>cloud+rain</a:t>
            </a:r>
            <a:r>
              <a:rPr lang="en-US" dirty="0"/>
              <a:t>) surface fluxes of mass and number.</a:t>
            </a:r>
          </a:p>
          <a:p>
            <a:r>
              <a:rPr lang="en-US" dirty="0"/>
              <a:t>These observations are used to train new variants of the BOSS schemes (labeled “TE” schemes).</a:t>
            </a:r>
          </a:p>
          <a:p>
            <a:r>
              <a:rPr lang="en-US" dirty="0"/>
              <a:t>Instantaneous process rates not used except to help define a (very weak) prior on parameter values.</a:t>
            </a:r>
          </a:p>
        </p:txBody>
      </p:sp>
    </p:spTree>
    <p:extLst>
      <p:ext uri="{BB962C8B-B14F-4D97-AF65-F5344CB8AC3E}">
        <p14:creationId xmlns:p14="http://schemas.microsoft.com/office/powerpoint/2010/main" val="33656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0A4C0D-1798-4ACF-B63D-947A6207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Content Placeholder 8" descr="Histogram&#10;&#10;Description automatically generated">
            <a:extLst>
              <a:ext uri="{FF2B5EF4-FFF2-40B4-BE49-F238E27FC236}">
                <a16:creationId xmlns:a16="http://schemas.microsoft.com/office/drawing/2014/main" id="{F1308B45-A0E6-4A95-B6D9-F6DA43B8DFF3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7018785" y="540797"/>
            <a:ext cx="6577035" cy="7366279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2EE19B-0DDB-4001-814D-D5B772AEB97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8" y="3223913"/>
            <a:ext cx="5361651" cy="4578120"/>
          </a:xfrm>
        </p:spPr>
        <p:txBody>
          <a:bodyPr/>
          <a:lstStyle/>
          <a:p>
            <a:r>
              <a:rPr lang="en-US" dirty="0"/>
              <a:t>Improvement here is unsurprising; these schemes are directly optimized for these observations.</a:t>
            </a:r>
          </a:p>
          <a:p>
            <a:pPr lvl="1"/>
            <a:r>
              <a:rPr lang="en-US" dirty="0"/>
              <a:t>However, the overall accuracy of most schemes shows that structural uncertainty of BOSS is not too high.</a:t>
            </a:r>
          </a:p>
          <a:p>
            <a:r>
              <a:rPr lang="en-US" dirty="0"/>
              <a:t>Pink curve is 2M-RD with uniform prior for parameters.</a:t>
            </a:r>
          </a:p>
          <a:p>
            <a:pPr lvl="1"/>
            <a:r>
              <a:rPr lang="en-US" dirty="0"/>
              <a:t>Mainly shows that choice of prior is not that important.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AD1ACA-5438-4865-8BFD-C9EF2BAD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58" y="1500187"/>
            <a:ext cx="4572001" cy="1590675"/>
          </a:xfrm>
        </p:spPr>
        <p:txBody>
          <a:bodyPr/>
          <a:lstStyle/>
          <a:p>
            <a:r>
              <a:rPr lang="en-US" dirty="0"/>
              <a:t>Time-evolving fits</a:t>
            </a:r>
            <a:br>
              <a:rPr lang="en-US" dirty="0"/>
            </a:br>
            <a:r>
              <a:rPr lang="en-US" dirty="0"/>
              <a:t>are better for rain</a:t>
            </a:r>
          </a:p>
        </p:txBody>
      </p:sp>
    </p:spTree>
    <p:extLst>
      <p:ext uri="{BB962C8B-B14F-4D97-AF65-F5344CB8AC3E}">
        <p14:creationId xmlns:p14="http://schemas.microsoft.com/office/powerpoint/2010/main" val="33619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AB8AF2-AD64-42D3-8171-E0E64344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75A8E1-878C-407C-A054-8F67194C78CC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rcRect/>
          <a:stretch/>
        </p:blipFill>
        <p:spPr>
          <a:xfrm>
            <a:off x="4566776" y="482960"/>
            <a:ext cx="10195675" cy="362512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8A226-B052-4B34-B3CB-87DB42280AA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8" y="4114799"/>
            <a:ext cx="12551448" cy="3874443"/>
          </a:xfrm>
        </p:spPr>
        <p:txBody>
          <a:bodyPr/>
          <a:lstStyle/>
          <a:p>
            <a:r>
              <a:rPr lang="en-US" dirty="0"/>
              <a:t>The time-evolving regression has corrected the timing of autoconversion.</a:t>
            </a:r>
          </a:p>
          <a:p>
            <a:r>
              <a:rPr lang="en-US" dirty="0"/>
              <a:t>2M-*-TE schemes and 3M-NR1T-TE are not flexible enough to perfectly represent every regime in our data set.</a:t>
            </a:r>
          </a:p>
          <a:p>
            <a:pPr lvl="1"/>
            <a:r>
              <a:rPr lang="en-US" dirty="0"/>
              <a:t>Some excessive drop size sensitivity remains, and causes too much autoconversion for the largest drop sizes.</a:t>
            </a:r>
          </a:p>
          <a:p>
            <a:r>
              <a:rPr lang="en-US" dirty="0"/>
              <a:t>The 3M-2T-TE and 3M-RD-TE schemes match autoconversion very well.</a:t>
            </a:r>
          </a:p>
          <a:p>
            <a:pPr lvl="1"/>
            <a:r>
              <a:rPr lang="en-US" dirty="0"/>
              <a:t>These schemes were not tuned on the autoconversion rate!</a:t>
            </a:r>
          </a:p>
          <a:p>
            <a:pPr lvl="1"/>
            <a:r>
              <a:rPr lang="en-US" dirty="0"/>
              <a:t>Inferred correct process-level physics from observations of rain number/mass.</a:t>
            </a:r>
          </a:p>
          <a:p>
            <a:pPr lvl="1"/>
            <a:r>
              <a:rPr lang="en-US" dirty="0"/>
              <a:t>Observations are pretty sparse: grey lines show observation times.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14C275-5E4B-4C68-9643-ECECBCA6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05976"/>
            <a:ext cx="3670664" cy="1590675"/>
          </a:xfrm>
        </p:spPr>
        <p:txBody>
          <a:bodyPr/>
          <a:lstStyle/>
          <a:p>
            <a:r>
              <a:rPr lang="en-US" dirty="0"/>
              <a:t>Autoconversion from BOSS TE schemes</a:t>
            </a:r>
          </a:p>
        </p:txBody>
      </p:sp>
    </p:spTree>
    <p:extLst>
      <p:ext uri="{BB962C8B-B14F-4D97-AF65-F5344CB8AC3E}">
        <p14:creationId xmlns:p14="http://schemas.microsoft.com/office/powerpoint/2010/main" val="33594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1A8F615-A599-4221-8D2B-ECF46155615A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2774549" y="1010803"/>
            <a:ext cx="11672970" cy="758743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3E7E62-D5A9-4D25-84E1-ADEBF1E5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CFA178-ED2B-4BE4-A084-7A28BF0D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 process rates for TAU bin model and selected TE schemes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0866B-8804-42DC-AD78-4D4F41D2E19B}"/>
              </a:ext>
            </a:extLst>
          </p:cNvPr>
          <p:cNvSpPr txBox="1"/>
          <p:nvPr/>
        </p:nvSpPr>
        <p:spPr>
          <a:xfrm>
            <a:off x="911789" y="2109416"/>
            <a:ext cx="23774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 mass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DF511-B10E-4FA0-A36D-A3803F98F7CB}"/>
              </a:ext>
            </a:extLst>
          </p:cNvPr>
          <p:cNvSpPr txBox="1"/>
          <p:nvPr/>
        </p:nvSpPr>
        <p:spPr>
          <a:xfrm>
            <a:off x="911789" y="3139243"/>
            <a:ext cx="267004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 mass autoconversion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BD5D1-A0B0-4A61-AA24-D946C9757665}"/>
              </a:ext>
            </a:extLst>
          </p:cNvPr>
          <p:cNvSpPr txBox="1"/>
          <p:nvPr/>
        </p:nvSpPr>
        <p:spPr>
          <a:xfrm>
            <a:off x="911789" y="4388923"/>
            <a:ext cx="22494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 mass accretion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27301-787B-4211-AA10-4FD677F87C69}"/>
              </a:ext>
            </a:extLst>
          </p:cNvPr>
          <p:cNvSpPr txBox="1"/>
          <p:nvPr/>
        </p:nvSpPr>
        <p:spPr>
          <a:xfrm>
            <a:off x="911789" y="5490173"/>
            <a:ext cx="22494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 mass evaporation 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629DC7-0F43-4826-94BD-578F9E3A53C2}"/>
              </a:ext>
            </a:extLst>
          </p:cNvPr>
          <p:cNvSpPr txBox="1"/>
          <p:nvPr/>
        </p:nvSpPr>
        <p:spPr>
          <a:xfrm>
            <a:off x="911789" y="6739949"/>
            <a:ext cx="267004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 mass-weighted fall speed</a:t>
            </a:r>
          </a:p>
        </p:txBody>
      </p:sp>
    </p:spTree>
    <p:extLst>
      <p:ext uri="{BB962C8B-B14F-4D97-AF65-F5344CB8AC3E}">
        <p14:creationId xmlns:p14="http://schemas.microsoft.com/office/powerpoint/2010/main" val="39882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F79DAC-669D-4592-9E25-767E78F5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132A31-7338-4F21-9A71-FCD706ED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deficiencies of TE schemes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2CEE9-9819-428D-8157-863418C73EDB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Two-moment BOSS is still not perfect at handling autoconversion.</a:t>
            </a:r>
          </a:p>
          <a:p>
            <a:pPr lvl="1"/>
            <a:r>
              <a:rPr lang="en-US" dirty="0"/>
              <a:t>Seifert and Rasp (2020): Predicting timing of autoconversion from two cloud moments may be inherently ill-posed in some regimes.</a:t>
            </a:r>
          </a:p>
          <a:p>
            <a:pPr lvl="1"/>
            <a:r>
              <a:rPr lang="en-US" dirty="0"/>
              <a:t>Igel et. al. (2022): Dividing the drop spectrum into disjoint “cloud” and “rain” categories makes it difficult to accurately capture activity at the cloud-rain boundary. So two-category schemes are inherently disadvantaged for modelling collision-coalescence.</a:t>
            </a:r>
          </a:p>
          <a:p>
            <a:r>
              <a:rPr lang="en-US" dirty="0"/>
              <a:t>Cloud number evaporation is difficult to model accurately.</a:t>
            </a:r>
          </a:p>
          <a:p>
            <a:pPr lvl="1"/>
            <a:r>
              <a:rPr lang="en-US" dirty="0"/>
              <a:t>This process is ignored by GCMs, though.</a:t>
            </a:r>
          </a:p>
          <a:p>
            <a:pPr lvl="1"/>
            <a:r>
              <a:rPr lang="en-US" dirty="0"/>
              <a:t>Hard because large “drizzle-like” cloud drops can coexist with small cloud drops.</a:t>
            </a:r>
          </a:p>
          <a:p>
            <a:pPr lvl="2"/>
            <a:r>
              <a:rPr lang="en-US" dirty="0"/>
              <a:t>Can be better represented with 3M schemes.</a:t>
            </a:r>
          </a:p>
          <a:p>
            <a:pPr lvl="1"/>
            <a:r>
              <a:rPr lang="en-US" dirty="0"/>
              <a:t>Occurs at very short time scales, so infrequent observations don’t capture it well.</a:t>
            </a:r>
          </a:p>
          <a:p>
            <a:r>
              <a:rPr lang="en-US" dirty="0"/>
              <a:t>Two-moment rain schemes cause excessive size sorting in sedimentation.</a:t>
            </a:r>
          </a:p>
          <a:p>
            <a:pPr lvl="1"/>
            <a:r>
              <a:rPr lang="en-US" dirty="0"/>
              <a:t>Need three rain moments, or at least more complex sedimentation formula.</a:t>
            </a:r>
          </a:p>
        </p:txBody>
      </p:sp>
    </p:spTree>
    <p:extLst>
      <p:ext uri="{BB962C8B-B14F-4D97-AF65-F5344CB8AC3E}">
        <p14:creationId xmlns:p14="http://schemas.microsoft.com/office/powerpoint/2010/main" val="6255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03CF1C-E506-4D75-8583-81D9F0FF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D7B9E4-6BBF-4A24-B7DB-AE5D5679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for BOSS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2D69C-628A-41F2-8BFE-D0EA53AF687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Development of “single-category” BOSS (with no cloud/rain distinction)</a:t>
            </a:r>
          </a:p>
          <a:p>
            <a:pPr lvl="1"/>
            <a:r>
              <a:rPr lang="en-US" dirty="0"/>
              <a:t>First prototype has been created.</a:t>
            </a:r>
          </a:p>
          <a:p>
            <a:pPr lvl="1"/>
            <a:r>
              <a:rPr lang="en-US" dirty="0"/>
              <a:t>ESMD project for EAM implementation.</a:t>
            </a:r>
          </a:p>
          <a:p>
            <a:r>
              <a:rPr lang="en-US" dirty="0"/>
              <a:t>Testing/developing BOSS in LES models</a:t>
            </a:r>
          </a:p>
          <a:p>
            <a:pPr lvl="1"/>
            <a:r>
              <a:rPr lang="en-US" dirty="0"/>
              <a:t>LES implemented in CM1 for single-category and two-category models.</a:t>
            </a:r>
          </a:p>
          <a:p>
            <a:r>
              <a:rPr lang="en-US" dirty="0"/>
              <a:t>GCM adaptation</a:t>
            </a:r>
          </a:p>
          <a:p>
            <a:pPr lvl="1"/>
            <a:r>
              <a:rPr lang="en-US" dirty="0"/>
              <a:t>How to deal with </a:t>
            </a:r>
          </a:p>
          <a:p>
            <a:pPr lvl="1"/>
            <a:r>
              <a:rPr lang="en-US" dirty="0"/>
              <a:t>I.e., how do we handle GCM spatial/temporal resolutions?</a:t>
            </a:r>
          </a:p>
          <a:p>
            <a:r>
              <a:rPr lang="en-US" dirty="0"/>
              <a:t>Adding ice!</a:t>
            </a:r>
          </a:p>
        </p:txBody>
      </p:sp>
    </p:spTree>
    <p:extLst>
      <p:ext uri="{BB962C8B-B14F-4D97-AF65-F5344CB8AC3E}">
        <p14:creationId xmlns:p14="http://schemas.microsoft.com/office/powerpoint/2010/main" val="32583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What is BOSS?</a:t>
            </a:r>
          </a:p>
          <a:p>
            <a:pPr lvl="1"/>
            <a:r>
              <a:rPr lang="en-US" dirty="0"/>
              <a:t>Bayesian methodology</a:t>
            </a:r>
          </a:p>
          <a:p>
            <a:pPr lvl="1"/>
            <a:r>
              <a:rPr lang="en-US" dirty="0"/>
              <a:t>Physical/mathematical constraints</a:t>
            </a:r>
          </a:p>
          <a:p>
            <a:r>
              <a:rPr lang="en-US" dirty="0"/>
              <a:t>Results from emulating the TAU bin model in idealized 1-D driver:</a:t>
            </a:r>
          </a:p>
          <a:p>
            <a:pPr lvl="1"/>
            <a:r>
              <a:rPr lang="en-US" dirty="0"/>
              <a:t>Evaluation contexts: direct vs. time-evolving</a:t>
            </a:r>
          </a:p>
          <a:p>
            <a:pPr lvl="1"/>
            <a:r>
              <a:rPr lang="en-US" dirty="0"/>
              <a:t>What information is most useful for predicting autoconversion?</a:t>
            </a:r>
          </a:p>
          <a:p>
            <a:r>
              <a:rPr lang="en-US" dirty="0"/>
              <a:t>Further steps:</a:t>
            </a:r>
          </a:p>
          <a:p>
            <a:pPr lvl="1"/>
            <a:r>
              <a:rPr lang="en-US" dirty="0"/>
              <a:t>Single-category liquid microphysics</a:t>
            </a:r>
          </a:p>
          <a:p>
            <a:pPr lvl="1"/>
            <a:r>
              <a:rPr lang="en-US" dirty="0"/>
              <a:t>Emulation in LES</a:t>
            </a:r>
          </a:p>
          <a:p>
            <a:pPr lvl="1"/>
            <a:r>
              <a:rPr lang="en-US" dirty="0"/>
              <a:t>BOSS in EAM</a:t>
            </a:r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6F26F-0F61-4900-A227-8D7B2F0D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95D026-06A7-47D2-9693-432CAA4C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Single-category BOSS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93F51-5B00-42A4-923F-A67126C078C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6931152" cy="5486401"/>
          </a:xfrm>
        </p:spPr>
        <p:txBody>
          <a:bodyPr/>
          <a:lstStyle/>
          <a:p>
            <a:r>
              <a:rPr lang="en-US" dirty="0"/>
              <a:t>A single category scheme is expected to handle collision-coalescence better.</a:t>
            </a:r>
          </a:p>
          <a:p>
            <a:r>
              <a:rPr lang="en-US" dirty="0"/>
              <a:t>Have developed prototype 4-moment scheme (“4M”) using extended data set including heavy rain.</a:t>
            </a:r>
          </a:p>
          <a:p>
            <a:pPr lvl="1"/>
            <a:r>
              <a:rPr lang="en-US" dirty="0"/>
              <a:t>Also retrained 2M-RD-TE for comparison.</a:t>
            </a:r>
          </a:p>
          <a:p>
            <a:r>
              <a:rPr lang="en-US" dirty="0"/>
              <a:t>4M works better for heavier rain (top), but not a clear improvement when trained on original drizzling cases (bottom).</a:t>
            </a:r>
          </a:p>
          <a:p>
            <a:pPr lvl="1"/>
            <a:r>
              <a:rPr lang="en-US" dirty="0"/>
              <a:t>Probably possible to improve 4M further, but may also be some new issues, e.g. due to number evaporation difficulties.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BEEE4B-1E1B-4189-9118-78DB728C8F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91697" y="3935299"/>
            <a:ext cx="5029209" cy="3739903"/>
          </a:xfrm>
          <a:prstGeom prst="rect">
            <a:avLst/>
          </a:prstGeom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18D7E4F0-669E-4DE9-9435-D47CC279D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582" y="267015"/>
            <a:ext cx="4864618" cy="373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790C66-CD16-9A13-40BE-2827D2A2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2C2C11-EF21-B6B2-0E0E-05AC5D60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tests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C7702-E6FE-A0B6-1D42-691E8B728D6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Two-category (two-moment) and single-category BOSS implemented in the CM1 LES model.</a:t>
            </a:r>
          </a:p>
          <a:p>
            <a:pPr lvl="1"/>
            <a:r>
              <a:rPr lang="en-US" dirty="0"/>
              <a:t>Rapid recent progress from Kaitlyn Loftus (@ Columbia), Hugh, and Marcus.</a:t>
            </a:r>
          </a:p>
          <a:p>
            <a:r>
              <a:rPr lang="en-US" dirty="0"/>
              <a:t>Current ESMD effort to train BOSS in an LES context.</a:t>
            </a:r>
          </a:p>
          <a:p>
            <a:pPr lvl="1"/>
            <a:r>
              <a:rPr lang="en-US" dirty="0"/>
              <a:t>LES is too expensive to run MCMC on directly.</a:t>
            </a:r>
          </a:p>
          <a:p>
            <a:pPr lvl="1"/>
            <a:r>
              <a:rPr lang="en-US" dirty="0"/>
              <a:t>Plan to produce an emulator using machine learning, as a proxy for the full LES.</a:t>
            </a:r>
          </a:p>
          <a:p>
            <a:r>
              <a:rPr lang="en-US" dirty="0"/>
              <a:t>Goal is to produce an emulator in a context with more realistic drop size distribution and spatial variability than the 1-D model.</a:t>
            </a:r>
          </a:p>
          <a:p>
            <a:r>
              <a:rPr lang="en-US" dirty="0"/>
              <a:t>LES data sets may also be useful for analyzing sub-grid-scale variability.</a:t>
            </a:r>
          </a:p>
          <a:p>
            <a:pPr lvl="1"/>
            <a:r>
              <a:rPr lang="en-US" dirty="0"/>
              <a:t>Necessary to account for this when adapting to climate model resolutions.</a:t>
            </a:r>
          </a:p>
        </p:txBody>
      </p:sp>
    </p:spTree>
    <p:extLst>
      <p:ext uri="{BB962C8B-B14F-4D97-AF65-F5344CB8AC3E}">
        <p14:creationId xmlns:p14="http://schemas.microsoft.com/office/powerpoint/2010/main" val="355474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8A13B8-0DE6-41C2-9DBC-E386B752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A93589-3F53-4EC9-81A4-782A08F0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integration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0CA9-078A-4385-8453-2940E368A16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It is not trivial to either increase the number of cloud moments, or move to single-category, in GCMs.</a:t>
            </a:r>
          </a:p>
          <a:p>
            <a:endParaRPr lang="en-US" dirty="0"/>
          </a:p>
          <a:p>
            <a:r>
              <a:rPr lang="en-US" dirty="0"/>
              <a:t>Main difficulty: other cloud physics parameterizations (e.g. CLUBB) only deal with cloud mass.</a:t>
            </a:r>
          </a:p>
          <a:p>
            <a:pPr lvl="1"/>
            <a:r>
              <a:rPr lang="en-US" dirty="0"/>
              <a:t>They don’t predict other moments!</a:t>
            </a:r>
          </a:p>
          <a:p>
            <a:endParaRPr lang="en-US" dirty="0"/>
          </a:p>
          <a:p>
            <a:r>
              <a:rPr lang="en-US" dirty="0"/>
              <a:t>Open questions: Can we diagnose additional moments in a way that leads to improved accuracy in the microphysics? How?</a:t>
            </a:r>
          </a:p>
          <a:p>
            <a:pPr lvl="1"/>
            <a:r>
              <a:rPr lang="en-US" dirty="0"/>
              <a:t>Can we </a:t>
            </a:r>
            <a:r>
              <a:rPr lang="en-US" i="1" dirty="0"/>
              <a:t>prognose</a:t>
            </a:r>
            <a:r>
              <a:rPr lang="en-US" dirty="0"/>
              <a:t> more moments in CLUBB? What would that look like?</a:t>
            </a:r>
          </a:p>
        </p:txBody>
      </p:sp>
    </p:spTree>
    <p:extLst>
      <p:ext uri="{BB962C8B-B14F-4D97-AF65-F5344CB8AC3E}">
        <p14:creationId xmlns:p14="http://schemas.microsoft.com/office/powerpoint/2010/main" val="11561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B0609F-3A9F-4D5E-99C7-A9A315FA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1917C-1175-4AEF-89DA-10E96132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BOSS in EAM single column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B98D7-5BC8-42D2-9104-B651B97E64B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5522976"/>
            <a:ext cx="12846014" cy="2356539"/>
          </a:xfrm>
        </p:spPr>
        <p:txBody>
          <a:bodyPr/>
          <a:lstStyle/>
          <a:p>
            <a:r>
              <a:rPr lang="en-US" dirty="0"/>
              <a:t>Comparison of rain mass flux in single column case for ARM MAGIC leg 15A.</a:t>
            </a:r>
          </a:p>
          <a:p>
            <a:pPr lvl="1"/>
            <a:r>
              <a:rPr lang="en-US" dirty="0"/>
              <a:t>Using non-standard options: 5s time step, mass gradient precipitation fraction.</a:t>
            </a:r>
          </a:p>
          <a:p>
            <a:r>
              <a:rPr lang="en-US" dirty="0"/>
              <a:t>Rain much more intermittent using BOSS than MG2. (Probably good!)</a:t>
            </a:r>
          </a:p>
          <a:p>
            <a:r>
              <a:rPr lang="en-US" dirty="0"/>
              <a:t>Rain drops are too big with no virga when using BOSS. (Very bad!)</a:t>
            </a:r>
          </a:p>
          <a:p>
            <a:r>
              <a:rPr lang="en-US" dirty="0"/>
              <a:t>BOSS not expected to be realistic without accounting for SGS variability.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859B84-C179-43A1-BE4F-2DB6A047C1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64196" y="1870616"/>
            <a:ext cx="11375159" cy="3246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38DDBA-6B4F-4EDF-A38A-6C5EC3427F8B}"/>
              </a:ext>
            </a:extLst>
          </p:cNvPr>
          <p:cNvSpPr txBox="1"/>
          <p:nvPr/>
        </p:nvSpPr>
        <p:spPr>
          <a:xfrm>
            <a:off x="2416628" y="1581912"/>
            <a:ext cx="242185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EAMv2 w/ MG2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F0CEC-BCBF-46FD-BA40-E1DED57F5082}"/>
              </a:ext>
            </a:extLst>
          </p:cNvPr>
          <p:cNvSpPr txBox="1"/>
          <p:nvPr/>
        </p:nvSpPr>
        <p:spPr>
          <a:xfrm>
            <a:off x="5622254" y="1577990"/>
            <a:ext cx="374642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EAMv2 w/ BOSS 2M-RD-TE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3EB93-1337-48E3-B855-6BD2C555221C}"/>
              </a:ext>
            </a:extLst>
          </p:cNvPr>
          <p:cNvSpPr txBox="1"/>
          <p:nvPr/>
        </p:nvSpPr>
        <p:spPr>
          <a:xfrm>
            <a:off x="9666515" y="1581912"/>
            <a:ext cx="32395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BOSS – MG2 difference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45CCE-1ABA-453E-A77A-FB87FC6BD66F}"/>
              </a:ext>
            </a:extLst>
          </p:cNvPr>
          <p:cNvSpPr txBox="1"/>
          <p:nvPr/>
        </p:nvSpPr>
        <p:spPr>
          <a:xfrm>
            <a:off x="1147131" y="2795655"/>
            <a:ext cx="517065" cy="13859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/>
              <a:t>Height (m)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D2A467-27B1-4E1C-A143-82342686609F}"/>
              </a:ext>
            </a:extLst>
          </p:cNvPr>
          <p:cNvSpPr txBox="1"/>
          <p:nvPr/>
        </p:nvSpPr>
        <p:spPr>
          <a:xfrm>
            <a:off x="2811128" y="5023966"/>
            <a:ext cx="129971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9197B-AD13-4999-B537-481D025F2F14}"/>
              </a:ext>
            </a:extLst>
          </p:cNvPr>
          <p:cNvSpPr txBox="1"/>
          <p:nvPr/>
        </p:nvSpPr>
        <p:spPr>
          <a:xfrm>
            <a:off x="6584552" y="5023966"/>
            <a:ext cx="129971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169458-C99E-4A17-838C-58812C3A753E}"/>
              </a:ext>
            </a:extLst>
          </p:cNvPr>
          <p:cNvSpPr txBox="1"/>
          <p:nvPr/>
        </p:nvSpPr>
        <p:spPr>
          <a:xfrm>
            <a:off x="10278728" y="5023966"/>
            <a:ext cx="129971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670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03CF1C-E506-4D75-8583-81D9F0FF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D7B9E4-6BBF-4A24-B7DB-AE5D5679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to longer time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2D69C-628A-41F2-8BFE-D0EA53AF687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BOSS tests shown so far have used a 5 second time step.</a:t>
            </a:r>
          </a:p>
          <a:p>
            <a:pPr lvl="1"/>
            <a:r>
              <a:rPr lang="en-US" dirty="0"/>
              <a:t>On par with the time step used for sedimentation of rain in EAM.</a:t>
            </a:r>
          </a:p>
          <a:p>
            <a:pPr lvl="1"/>
            <a:r>
              <a:rPr lang="en-US" dirty="0"/>
              <a:t>Two orders of magnitude smaller than time step used for most other processes!</a:t>
            </a:r>
          </a:p>
          <a:p>
            <a:pPr lvl="1"/>
            <a:r>
              <a:rPr lang="en-US" dirty="0"/>
              <a:t>BOSS is probably cheaper than EAM’s current microphysics, but 5s time step would still be expensive.</a:t>
            </a:r>
          </a:p>
          <a:p>
            <a:r>
              <a:rPr lang="en-US" dirty="0"/>
              <a:t>The time resolution issue is not specific to BOSS.</a:t>
            </a:r>
          </a:p>
          <a:p>
            <a:pPr lvl="1"/>
            <a:r>
              <a:rPr lang="en-US" dirty="0"/>
              <a:t>Time integration of MG2 and P3 is not accurate for &gt;1 minute time steps.</a:t>
            </a:r>
          </a:p>
          <a:p>
            <a:r>
              <a:rPr lang="en-US" dirty="0"/>
              <a:t>New SciDAC-5 project “PAESCAL” is revising time integration and process coupling in E3SM.</a:t>
            </a:r>
          </a:p>
          <a:p>
            <a:pPr lvl="1"/>
            <a:r>
              <a:rPr lang="en-US" dirty="0"/>
              <a:t>Planning new microphysics coupler/integrator in C++.</a:t>
            </a:r>
          </a:p>
          <a:p>
            <a:pPr lvl="1"/>
            <a:r>
              <a:rPr lang="en-US" dirty="0"/>
              <a:t>Initial goal is to improve accuracy of time integration for P3.</a:t>
            </a:r>
          </a:p>
          <a:p>
            <a:pPr lvl="1"/>
            <a:r>
              <a:rPr lang="en-US" dirty="0"/>
              <a:t>However, software will allow new microphysics schemes to be “swapped in”.</a:t>
            </a:r>
          </a:p>
        </p:txBody>
      </p:sp>
    </p:spTree>
    <p:extLst>
      <p:ext uri="{BB962C8B-B14F-4D97-AF65-F5344CB8AC3E}">
        <p14:creationId xmlns:p14="http://schemas.microsoft.com/office/powerpoint/2010/main" val="39708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6131DA-8868-4BC0-A475-ADE38D04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526148-2AD3-4DEC-877B-6574BC6D6E60}"/>
              </a:ext>
            </a:extLst>
          </p:cNvPr>
          <p:cNvSpPr txBox="1"/>
          <p:nvPr/>
        </p:nvSpPr>
        <p:spPr>
          <a:xfrm>
            <a:off x="1259258" y="5784233"/>
            <a:ext cx="4822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bulk of this work was funded by the U.S. Department of Energy under grant DE-SC0021270,</a:t>
            </a:r>
          </a:p>
          <a:p>
            <a:r>
              <a:rPr lang="en-US" sz="1600" dirty="0"/>
              <a:t>and performed at NASA GISS.</a:t>
            </a:r>
          </a:p>
          <a:p>
            <a:r>
              <a:rPr lang="en-US" sz="1600" dirty="0"/>
              <a:t>Some data analysis and tests with E3SM coupling performed at PNNL as part of the PAESCAL SciDAC-5 project.</a:t>
            </a:r>
          </a:p>
        </p:txBody>
      </p:sp>
    </p:spTree>
    <p:extLst>
      <p:ext uri="{BB962C8B-B14F-4D97-AF65-F5344CB8AC3E}">
        <p14:creationId xmlns:p14="http://schemas.microsoft.com/office/powerpoint/2010/main" val="34641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6E73F0-5F62-B2D3-991A-53A3D37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CA0745-67F3-8B0C-387F-2AFE4354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E6F87-1EBC-3D6A-DB6A-E4C41D04BE45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What is BOSS?</a:t>
            </a:r>
          </a:p>
          <a:p>
            <a:r>
              <a:rPr lang="en-US" dirty="0"/>
              <a:t>Theoretical constraints on process rates</a:t>
            </a:r>
          </a:p>
          <a:p>
            <a:pPr lvl="1"/>
            <a:r>
              <a:rPr lang="en-US" dirty="0"/>
              <a:t>Scaling symmetry and “normalization”</a:t>
            </a:r>
          </a:p>
          <a:p>
            <a:pPr lvl="1"/>
            <a:r>
              <a:rPr lang="en-US" dirty="0"/>
              <a:t>Preserving valid moment combinations</a:t>
            </a:r>
          </a:p>
          <a:p>
            <a:r>
              <a:rPr lang="en-US" dirty="0"/>
              <a:t>Results from emulating the TAU bin model:</a:t>
            </a:r>
          </a:p>
          <a:p>
            <a:pPr lvl="1"/>
            <a:r>
              <a:rPr lang="en-US" dirty="0"/>
              <a:t>Evaluation contexts: direct vs. time-evolving</a:t>
            </a:r>
          </a:p>
          <a:p>
            <a:pPr lvl="1"/>
            <a:r>
              <a:rPr lang="en-US" dirty="0"/>
              <a:t>What information is most useful for predicting autoconversion?</a:t>
            </a:r>
          </a:p>
          <a:p>
            <a:r>
              <a:rPr lang="en-US" dirty="0"/>
              <a:t>Further steps:</a:t>
            </a:r>
          </a:p>
          <a:p>
            <a:pPr lvl="1"/>
            <a:r>
              <a:rPr lang="en-US" dirty="0"/>
              <a:t>Single-category liquid microphysics</a:t>
            </a:r>
          </a:p>
          <a:p>
            <a:pPr lvl="1"/>
            <a:r>
              <a:rPr lang="en-US" dirty="0"/>
              <a:t>BOSS in EAM</a:t>
            </a:r>
          </a:p>
        </p:txBody>
      </p:sp>
    </p:spTree>
    <p:extLst>
      <p:ext uri="{BB962C8B-B14F-4D97-AF65-F5344CB8AC3E}">
        <p14:creationId xmlns:p14="http://schemas.microsoft.com/office/powerpoint/2010/main" val="42864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CB62E9-E19D-41B2-8BA2-2D90C507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26758A-45E1-4621-871F-C37168F9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physical/mathematical constraints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06903-8392-4E3B-9BF6-2EB4534FE8E3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Power law series are more general than Taylor series, so we can approximate any analytic function (and some discontinuous ones) by using a large enough number of terms.</a:t>
            </a:r>
          </a:p>
          <a:p>
            <a:r>
              <a:rPr lang="en-US" dirty="0"/>
              <a:t>However, we prefer to keep things as simple as possible:</a:t>
            </a:r>
          </a:p>
          <a:p>
            <a:pPr lvl="1"/>
            <a:r>
              <a:rPr lang="en-US" dirty="0"/>
              <a:t>Fewer power laws is computationally cheaper.</a:t>
            </a:r>
          </a:p>
          <a:p>
            <a:pPr lvl="1"/>
            <a:r>
              <a:rPr lang="en-US" dirty="0"/>
              <a:t>Fewer parameters means MCMC performs better.</a:t>
            </a:r>
          </a:p>
          <a:p>
            <a:pPr lvl="1"/>
            <a:r>
              <a:rPr lang="en-US" dirty="0"/>
              <a:t>Easier for humans to understand.</a:t>
            </a:r>
          </a:p>
          <a:p>
            <a:r>
              <a:rPr lang="en-US" dirty="0"/>
              <a:t>We therefore rely on a few physical/mathematical constraints to specialize the power laws.</a:t>
            </a:r>
          </a:p>
        </p:txBody>
      </p:sp>
    </p:spTree>
    <p:extLst>
      <p:ext uri="{BB962C8B-B14F-4D97-AF65-F5344CB8AC3E}">
        <p14:creationId xmlns:p14="http://schemas.microsoft.com/office/powerpoint/2010/main" val="23705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876EC8-B8FE-4285-B0B9-3050C7B2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C73401-57F5-48D7-AB53-B54293ED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I:</a:t>
            </a:r>
            <a:br>
              <a:rPr lang="en-US" dirty="0"/>
            </a:br>
            <a:r>
              <a:rPr lang="en-US" dirty="0"/>
              <a:t>Scaling symmetries and normalization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BDA74-5343-4FBA-A67C-95777FAD274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400"/>
            <a:ext cx="7134933" cy="5435456"/>
          </a:xfrm>
        </p:spPr>
        <p:txBody>
          <a:bodyPr/>
          <a:lstStyle/>
          <a:p>
            <a:r>
              <a:rPr lang="en-US" dirty="0"/>
              <a:t>Take a volume of cloudy air and remove half the particles.</a:t>
            </a:r>
          </a:p>
          <a:p>
            <a:pPr lvl="1"/>
            <a:r>
              <a:rPr lang="en-US" dirty="0"/>
              <a:t>The shape of the DSD is the same, but with half the total number.</a:t>
            </a:r>
          </a:p>
          <a:p>
            <a:pPr lvl="1"/>
            <a:r>
              <a:rPr lang="en-US" dirty="0"/>
              <a:t>Average particle properties (e.g. fall speeds) will not change.</a:t>
            </a:r>
          </a:p>
          <a:p>
            <a:pPr lvl="1"/>
            <a:r>
              <a:rPr lang="en-US" dirty="0"/>
              <a:t>Interactions with environment (e.g. evaporation) will halve (linear scaling).</a:t>
            </a:r>
          </a:p>
          <a:p>
            <a:pPr lvl="1"/>
            <a:r>
              <a:rPr lang="en-US" dirty="0"/>
              <a:t>Collisional processes (e.g. accretion) will be reduced by ¼ (quadratic scaling).</a:t>
            </a:r>
          </a:p>
          <a:p>
            <a:r>
              <a:rPr lang="en-US" dirty="0"/>
              <a:t>Can use this to express processes as power laws of “normalized” moments.</a:t>
            </a:r>
          </a:p>
          <a:p>
            <a:pPr lvl="1"/>
            <a:r>
              <a:rPr lang="en-US" dirty="0"/>
              <a:t>Reduces the number of BOSS parameters.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AC8E6C-B925-4FF0-855B-71CEB08AB587}"/>
              </a:ext>
            </a:extLst>
          </p:cNvPr>
          <p:cNvSpPr/>
          <p:nvPr/>
        </p:nvSpPr>
        <p:spPr>
          <a:xfrm>
            <a:off x="8746889" y="1886277"/>
            <a:ext cx="5057938" cy="55125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C3C773-7BDB-4CF6-B1E8-D1B2EA85E3F4}"/>
              </a:ext>
            </a:extLst>
          </p:cNvPr>
          <p:cNvSpPr/>
          <p:nvPr/>
        </p:nvSpPr>
        <p:spPr>
          <a:xfrm>
            <a:off x="9143999" y="2236360"/>
            <a:ext cx="360535" cy="3709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73EB3E-F5C0-43F1-9660-92B6C7ADC7F6}"/>
              </a:ext>
            </a:extLst>
          </p:cNvPr>
          <p:cNvSpPr/>
          <p:nvPr/>
        </p:nvSpPr>
        <p:spPr>
          <a:xfrm>
            <a:off x="12802470" y="2322575"/>
            <a:ext cx="360535" cy="3709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B5DEBF-A394-47B1-9063-CBCB6ECB3560}"/>
              </a:ext>
            </a:extLst>
          </p:cNvPr>
          <p:cNvSpPr/>
          <p:nvPr/>
        </p:nvSpPr>
        <p:spPr>
          <a:xfrm>
            <a:off x="10940576" y="3015775"/>
            <a:ext cx="360535" cy="3709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9B6A98-4748-4258-809D-3B1B75D20DD5}"/>
              </a:ext>
            </a:extLst>
          </p:cNvPr>
          <p:cNvSpPr/>
          <p:nvPr/>
        </p:nvSpPr>
        <p:spPr>
          <a:xfrm>
            <a:off x="9317298" y="4971722"/>
            <a:ext cx="360535" cy="3709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B37414-E4C2-4D86-BDDC-94686022176E}"/>
              </a:ext>
            </a:extLst>
          </p:cNvPr>
          <p:cNvSpPr/>
          <p:nvPr/>
        </p:nvSpPr>
        <p:spPr>
          <a:xfrm>
            <a:off x="12537730" y="6660314"/>
            <a:ext cx="360535" cy="3709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FF2F2A-9C14-4CCE-A9FE-37762EA42EEB}"/>
              </a:ext>
            </a:extLst>
          </p:cNvPr>
          <p:cNvSpPr/>
          <p:nvPr/>
        </p:nvSpPr>
        <p:spPr>
          <a:xfrm>
            <a:off x="11200527" y="4971722"/>
            <a:ext cx="360535" cy="3709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D6BC30-1738-4AFA-AD8B-28459FE46B04}"/>
              </a:ext>
            </a:extLst>
          </p:cNvPr>
          <p:cNvSpPr/>
          <p:nvPr/>
        </p:nvSpPr>
        <p:spPr>
          <a:xfrm>
            <a:off x="9936480" y="6070744"/>
            <a:ext cx="360535" cy="3709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12C5A0-7551-4F02-9776-898934FB5C6C}"/>
              </a:ext>
            </a:extLst>
          </p:cNvPr>
          <p:cNvSpPr/>
          <p:nvPr/>
        </p:nvSpPr>
        <p:spPr>
          <a:xfrm>
            <a:off x="11224911" y="6441729"/>
            <a:ext cx="360535" cy="3709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6BDC11-FC21-41DB-A707-CCB270A28423}"/>
              </a:ext>
            </a:extLst>
          </p:cNvPr>
          <p:cNvSpPr/>
          <p:nvPr/>
        </p:nvSpPr>
        <p:spPr>
          <a:xfrm>
            <a:off x="12680551" y="4911634"/>
            <a:ext cx="360535" cy="3709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F5EFB9-2F76-48B2-86F6-125088FB3DAB}"/>
              </a:ext>
            </a:extLst>
          </p:cNvPr>
          <p:cNvSpPr/>
          <p:nvPr/>
        </p:nvSpPr>
        <p:spPr>
          <a:xfrm>
            <a:off x="10005278" y="3929307"/>
            <a:ext cx="360535" cy="3709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D2C3CB-6562-40BB-8744-4F6E23FD4DE8}"/>
              </a:ext>
            </a:extLst>
          </p:cNvPr>
          <p:cNvSpPr/>
          <p:nvPr/>
        </p:nvSpPr>
        <p:spPr>
          <a:xfrm>
            <a:off x="11601118" y="2421852"/>
            <a:ext cx="360535" cy="3709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5F3513-4853-4C85-8C49-57EC83134891}"/>
              </a:ext>
            </a:extLst>
          </p:cNvPr>
          <p:cNvSpPr/>
          <p:nvPr/>
        </p:nvSpPr>
        <p:spPr>
          <a:xfrm>
            <a:off x="12185904" y="4164437"/>
            <a:ext cx="360535" cy="3709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26FEED-F97E-435C-A53C-0621076F02F5}"/>
              </a:ext>
            </a:extLst>
          </p:cNvPr>
          <p:cNvSpPr/>
          <p:nvPr/>
        </p:nvSpPr>
        <p:spPr>
          <a:xfrm>
            <a:off x="9702220" y="2906482"/>
            <a:ext cx="208135" cy="2185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6AB295-1FD5-4100-93CF-9A6A7507C9F5}"/>
              </a:ext>
            </a:extLst>
          </p:cNvPr>
          <p:cNvSpPr/>
          <p:nvPr/>
        </p:nvSpPr>
        <p:spPr>
          <a:xfrm>
            <a:off x="10360152" y="2587093"/>
            <a:ext cx="208135" cy="2185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FFF5DD-904D-4BE5-9F19-0D99E213E6A8}"/>
              </a:ext>
            </a:extLst>
          </p:cNvPr>
          <p:cNvSpPr/>
          <p:nvPr/>
        </p:nvSpPr>
        <p:spPr>
          <a:xfrm>
            <a:off x="9494085" y="3582267"/>
            <a:ext cx="208135" cy="2185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E6E1A8-060E-4D80-BAC5-1AECB2CB6069}"/>
              </a:ext>
            </a:extLst>
          </p:cNvPr>
          <p:cNvSpPr/>
          <p:nvPr/>
        </p:nvSpPr>
        <p:spPr>
          <a:xfrm>
            <a:off x="10326188" y="3350395"/>
            <a:ext cx="208135" cy="2185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A7F3E0-3A4D-4D90-ABD7-C133A4070CE2}"/>
              </a:ext>
            </a:extLst>
          </p:cNvPr>
          <p:cNvSpPr/>
          <p:nvPr/>
        </p:nvSpPr>
        <p:spPr>
          <a:xfrm>
            <a:off x="12227264" y="3201267"/>
            <a:ext cx="208135" cy="2185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8FD88A-D3BF-42B6-9B0E-A5E3DC88EAC9}"/>
              </a:ext>
            </a:extLst>
          </p:cNvPr>
          <p:cNvSpPr/>
          <p:nvPr/>
        </p:nvSpPr>
        <p:spPr>
          <a:xfrm>
            <a:off x="12954870" y="3843959"/>
            <a:ext cx="208135" cy="2185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6E4181-8DF4-40AE-A584-C9087F6F27C9}"/>
              </a:ext>
            </a:extLst>
          </p:cNvPr>
          <p:cNvSpPr/>
          <p:nvPr/>
        </p:nvSpPr>
        <p:spPr>
          <a:xfrm>
            <a:off x="10266536" y="4634805"/>
            <a:ext cx="208135" cy="2185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0FB1DE0-F9AB-4657-B943-85140CEB1FB5}"/>
              </a:ext>
            </a:extLst>
          </p:cNvPr>
          <p:cNvSpPr/>
          <p:nvPr/>
        </p:nvSpPr>
        <p:spPr>
          <a:xfrm>
            <a:off x="12016739" y="4866449"/>
            <a:ext cx="208135" cy="2185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F02C5B-A27C-4CB2-93B5-6E347B96A9F9}"/>
              </a:ext>
            </a:extLst>
          </p:cNvPr>
          <p:cNvSpPr/>
          <p:nvPr/>
        </p:nvSpPr>
        <p:spPr>
          <a:xfrm>
            <a:off x="11073820" y="4278082"/>
            <a:ext cx="208135" cy="2185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79753-B02F-4351-AF93-787BA275B80A}"/>
              </a:ext>
            </a:extLst>
          </p:cNvPr>
          <p:cNvSpPr/>
          <p:nvPr/>
        </p:nvSpPr>
        <p:spPr>
          <a:xfrm>
            <a:off x="13041086" y="6062033"/>
            <a:ext cx="208135" cy="2185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DAFB2D-52EA-48CA-8E81-3B728CAFC5DF}"/>
              </a:ext>
            </a:extLst>
          </p:cNvPr>
          <p:cNvSpPr/>
          <p:nvPr/>
        </p:nvSpPr>
        <p:spPr>
          <a:xfrm>
            <a:off x="9400466" y="5686694"/>
            <a:ext cx="208135" cy="2185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5481DAB-E432-46CB-B5B4-6B11CDAAEA0F}"/>
              </a:ext>
            </a:extLst>
          </p:cNvPr>
          <p:cNvSpPr/>
          <p:nvPr/>
        </p:nvSpPr>
        <p:spPr>
          <a:xfrm>
            <a:off x="10348831" y="5686693"/>
            <a:ext cx="208135" cy="2185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07D509-4143-4715-AADB-D78C5C199C37}"/>
              </a:ext>
            </a:extLst>
          </p:cNvPr>
          <p:cNvSpPr/>
          <p:nvPr/>
        </p:nvSpPr>
        <p:spPr>
          <a:xfrm>
            <a:off x="11677317" y="5855641"/>
            <a:ext cx="208135" cy="2185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F5BE9CC-0E62-431A-8BB5-957D4BB354A3}"/>
              </a:ext>
            </a:extLst>
          </p:cNvPr>
          <p:cNvSpPr/>
          <p:nvPr/>
        </p:nvSpPr>
        <p:spPr>
          <a:xfrm>
            <a:off x="9250682" y="6736513"/>
            <a:ext cx="208135" cy="2185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9D4E3A-2231-4B01-9792-E24CD805BE04}"/>
              </a:ext>
            </a:extLst>
          </p:cNvPr>
          <p:cNvSpPr/>
          <p:nvPr/>
        </p:nvSpPr>
        <p:spPr>
          <a:xfrm>
            <a:off x="13181728" y="4577874"/>
            <a:ext cx="208135" cy="2185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F8BAFFC-9B80-427A-814C-DA1E53F8ACAF}"/>
              </a:ext>
            </a:extLst>
          </p:cNvPr>
          <p:cNvSpPr/>
          <p:nvPr/>
        </p:nvSpPr>
        <p:spPr>
          <a:xfrm>
            <a:off x="13092464" y="5586984"/>
            <a:ext cx="208135" cy="218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10203D6-3C75-424A-9657-57EE90DA05A3}"/>
              </a:ext>
            </a:extLst>
          </p:cNvPr>
          <p:cNvSpPr/>
          <p:nvPr/>
        </p:nvSpPr>
        <p:spPr>
          <a:xfrm>
            <a:off x="9794530" y="2383532"/>
            <a:ext cx="208135" cy="218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E51E297-0E75-4AB6-B5BA-7FD96FB37DDE}"/>
              </a:ext>
            </a:extLst>
          </p:cNvPr>
          <p:cNvSpPr/>
          <p:nvPr/>
        </p:nvSpPr>
        <p:spPr>
          <a:xfrm>
            <a:off x="9192331" y="3300762"/>
            <a:ext cx="208135" cy="218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AD4BE22-6273-46E0-8582-04246BCC4417}"/>
              </a:ext>
            </a:extLst>
          </p:cNvPr>
          <p:cNvSpPr/>
          <p:nvPr/>
        </p:nvSpPr>
        <p:spPr>
          <a:xfrm>
            <a:off x="9623189" y="4349929"/>
            <a:ext cx="208135" cy="218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4A29A12-73D0-4E0F-B2DB-90A290EE7869}"/>
              </a:ext>
            </a:extLst>
          </p:cNvPr>
          <p:cNvSpPr/>
          <p:nvPr/>
        </p:nvSpPr>
        <p:spPr>
          <a:xfrm>
            <a:off x="11612439" y="3015775"/>
            <a:ext cx="208135" cy="218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A6F84FA-0DAA-495E-A3D4-59B1C2E7CAAD}"/>
              </a:ext>
            </a:extLst>
          </p:cNvPr>
          <p:cNvSpPr/>
          <p:nvPr/>
        </p:nvSpPr>
        <p:spPr>
          <a:xfrm>
            <a:off x="10825682" y="2574252"/>
            <a:ext cx="208135" cy="218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D920E6-DA33-4A86-9532-2455549698DE}"/>
              </a:ext>
            </a:extLst>
          </p:cNvPr>
          <p:cNvSpPr/>
          <p:nvPr/>
        </p:nvSpPr>
        <p:spPr>
          <a:xfrm>
            <a:off x="10700004" y="4634804"/>
            <a:ext cx="208135" cy="218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500AFD6-777A-4051-807E-DA9C9D171AB9}"/>
              </a:ext>
            </a:extLst>
          </p:cNvPr>
          <p:cNvSpPr/>
          <p:nvPr/>
        </p:nvSpPr>
        <p:spPr>
          <a:xfrm>
            <a:off x="9949352" y="5173326"/>
            <a:ext cx="208135" cy="218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4DFE813-EEBA-4A9B-B2A7-C617B62D5C4A}"/>
              </a:ext>
            </a:extLst>
          </p:cNvPr>
          <p:cNvSpPr/>
          <p:nvPr/>
        </p:nvSpPr>
        <p:spPr>
          <a:xfrm>
            <a:off x="11716506" y="3843959"/>
            <a:ext cx="208135" cy="218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F0852EB-8651-4BFD-ACAE-BADE4FC858BC}"/>
              </a:ext>
            </a:extLst>
          </p:cNvPr>
          <p:cNvSpPr/>
          <p:nvPr/>
        </p:nvSpPr>
        <p:spPr>
          <a:xfrm>
            <a:off x="12921775" y="3045819"/>
            <a:ext cx="208135" cy="218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40444D1-45A4-4B7F-BDD0-9A18D27AEA20}"/>
              </a:ext>
            </a:extLst>
          </p:cNvPr>
          <p:cNvSpPr/>
          <p:nvPr/>
        </p:nvSpPr>
        <p:spPr>
          <a:xfrm>
            <a:off x="10943623" y="5580881"/>
            <a:ext cx="208135" cy="218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2797B29-36B5-4FB0-AC6A-547EEABDDEFC}"/>
              </a:ext>
            </a:extLst>
          </p:cNvPr>
          <p:cNvSpPr/>
          <p:nvPr/>
        </p:nvSpPr>
        <p:spPr>
          <a:xfrm>
            <a:off x="12158908" y="5569562"/>
            <a:ext cx="208135" cy="218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E0DC9ED-8051-4416-9AE3-640F55215D84}"/>
              </a:ext>
            </a:extLst>
          </p:cNvPr>
          <p:cNvSpPr/>
          <p:nvPr/>
        </p:nvSpPr>
        <p:spPr>
          <a:xfrm>
            <a:off x="12262975" y="6054090"/>
            <a:ext cx="208135" cy="218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3EC5A83-A5DD-44B3-8609-D24AE82CA65A}"/>
              </a:ext>
            </a:extLst>
          </p:cNvPr>
          <p:cNvSpPr/>
          <p:nvPr/>
        </p:nvSpPr>
        <p:spPr>
          <a:xfrm>
            <a:off x="10140696" y="6812714"/>
            <a:ext cx="208135" cy="218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D94CAAC-D4AB-47EB-B0DF-F2E174BFCAED}"/>
              </a:ext>
            </a:extLst>
          </p:cNvPr>
          <p:cNvSpPr/>
          <p:nvPr/>
        </p:nvSpPr>
        <p:spPr>
          <a:xfrm>
            <a:off x="11811486" y="6900233"/>
            <a:ext cx="208135" cy="218585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06E004-D975-475D-BE63-5748E12B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1013D3-AF95-4E75-A9F5-14F9D70A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BOSS?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06CA-92BA-4F6B-AA48-E65AAE932A6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BOSS is the “Bayesian Observationally constrained Statistical-physical Scheme”, actually a family of microphysics schemes developed with similar methodologies.</a:t>
            </a:r>
          </a:p>
          <a:p>
            <a:r>
              <a:rPr lang="en-US" dirty="0"/>
              <a:t>BOSS schemes are data-driven (supervised machine learning).</a:t>
            </a:r>
          </a:p>
          <a:p>
            <a:pPr lvl="1"/>
            <a:r>
              <a:rPr lang="en-US" dirty="0"/>
              <a:t>Input data theoretically can be any output of a model implementing BOSS.</a:t>
            </a:r>
          </a:p>
          <a:p>
            <a:pPr lvl="2"/>
            <a:r>
              <a:rPr lang="en-US" dirty="0"/>
              <a:t>Microphysical process rates themselves</a:t>
            </a:r>
          </a:p>
          <a:p>
            <a:pPr lvl="2"/>
            <a:r>
              <a:rPr lang="en-US" dirty="0"/>
              <a:t>Precipitation and liquid water content</a:t>
            </a:r>
          </a:p>
          <a:p>
            <a:pPr lvl="2"/>
            <a:r>
              <a:rPr lang="en-US" dirty="0"/>
              <a:t>Averaged outputs from climate models (e.g. annual-mean radiative forcings)</a:t>
            </a:r>
          </a:p>
          <a:p>
            <a:pPr lvl="1"/>
            <a:r>
              <a:rPr lang="en-US" dirty="0"/>
              <a:t>How to best combine/weight data from very different sources is not settled.</a:t>
            </a:r>
          </a:p>
          <a:p>
            <a:r>
              <a:rPr lang="en-US" dirty="0"/>
              <a:t>BOSS schemes are not “black-box”.</a:t>
            </a:r>
          </a:p>
          <a:p>
            <a:pPr lvl="1"/>
            <a:r>
              <a:rPr lang="en-US" dirty="0"/>
              <a:t>The process rate equations in a BOSS scheme can be written down succinctly and look like those of traditional parameterizations.</a:t>
            </a:r>
          </a:p>
        </p:txBody>
      </p:sp>
    </p:spTree>
    <p:extLst>
      <p:ext uri="{BB962C8B-B14F-4D97-AF65-F5344CB8AC3E}">
        <p14:creationId xmlns:p14="http://schemas.microsoft.com/office/powerpoint/2010/main" val="13206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EA684-9B75-4F0E-AA0D-36BEC97A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0A785B-57BD-49AC-A935-D11193CE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II:</a:t>
            </a:r>
            <a:br>
              <a:rPr lang="en-US" dirty="0"/>
            </a:br>
            <a:r>
              <a:rPr lang="en-US" dirty="0"/>
              <a:t>Valid moment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8D1168D-357D-4620-9FD1-199D7B7E8181}"/>
                  </a:ext>
                </a:extLst>
              </p:cNvPr>
              <p:cNvSpPr>
                <a:spLocks noGrp="1"/>
              </p:cNvSpPr>
              <p:nvPr>
                <p:ph sz="quarter" idx="20"/>
              </p:nvPr>
            </p:nvSpPr>
            <p:spPr/>
            <p:txBody>
              <a:bodyPr/>
              <a:lstStyle/>
              <a:p>
                <a:r>
                  <a:rPr lang="en-US" dirty="0"/>
                  <a:t>Since the DSD is positive, its moments cannot take on arbitrary values, but are subject to certain conditions.</a:t>
                </a:r>
              </a:p>
              <a:p>
                <a:r>
                  <a:rPr lang="en-US" dirty="0"/>
                  <a:t>First condition: All moments must be positive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).</a:t>
                </a:r>
              </a:p>
              <a:p>
                <a:pPr lvl="1"/>
                <a:r>
                  <a:rPr lang="en-US" dirty="0"/>
                  <a:t>Virtually all microphysics parameterizations obey this for sufficiently small time step.</a:t>
                </a:r>
              </a:p>
              <a:p>
                <a:pPr lvl="1"/>
                <a:r>
                  <a:rPr lang="en-US" dirty="0"/>
                  <a:t>At longer time steps, enforced by conservation limiters.</a:t>
                </a:r>
              </a:p>
              <a:p>
                <a:r>
                  <a:rPr lang="en-US" dirty="0"/>
                  <a:t>Second condition: Monotonicity of moment ratios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Only applicable for schemes with three or more moments.</a:t>
                </a:r>
              </a:p>
              <a:p>
                <a:pPr lvl="1"/>
                <a:r>
                  <a:rPr lang="en-US" dirty="0"/>
                  <a:t>Equivalent to requiring measures of drop size to have positive standard deviation.</a:t>
                </a:r>
              </a:p>
              <a:p>
                <a:pPr lvl="1"/>
                <a:r>
                  <a:rPr lang="en-US" dirty="0"/>
                  <a:t>Multi-moment parameterizations sometimes ignore this condition or only enforce it using limiters.</a:t>
                </a:r>
              </a:p>
              <a:p>
                <a:pPr lvl="1"/>
                <a:r>
                  <a:rPr lang="en-US" dirty="0"/>
                  <a:t>For multi-moment BOSS, parameterizations chosen to respect this condition.</a:t>
                </a:r>
              </a:p>
              <a:p>
                <a:r>
                  <a:rPr lang="en-US" dirty="0"/>
                  <a:t>(For a scheme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𝑚𝑜𝑚</m:t>
                        </m:r>
                      </m:sub>
                    </m:sSub>
                  </m:oMath>
                </a14:m>
                <a:r>
                  <a:rPr lang="en-US" dirty="0"/>
                  <a:t> moments, there are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𝑚𝑜𝑚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applicable conditions.)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8D1168D-357D-4620-9FD1-199D7B7E81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blipFill>
                <a:blip r:embed="rId2"/>
                <a:stretch>
                  <a:fillRect l="-857" t="-1887" r="-333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094C1-08AD-4F5B-9C52-B3F674BC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FA9667-43CB-4AC4-8B65-E347A2CD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the TAU bin model:</a:t>
            </a:r>
            <a:br>
              <a:rPr lang="en-US" dirty="0"/>
            </a:br>
            <a:r>
              <a:rPr lang="en-US" dirty="0"/>
              <a:t>A 1-D kinematic driver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5C398-ED45-4866-97EF-F45B4D8C03A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A simple 1-D kinematic driver produces non-precipitating or drizzling stratocumulus based on input forcing parameters.</a:t>
            </a:r>
          </a:p>
          <a:p>
            <a:pPr lvl="1"/>
            <a:r>
              <a:rPr lang="en-US" dirty="0"/>
              <a:t>Vertical velocity prescribed as simple sinusoidal oscillations over time.</a:t>
            </a:r>
          </a:p>
          <a:p>
            <a:pPr lvl="1"/>
            <a:r>
              <a:rPr lang="en-US" dirty="0"/>
              <a:t>An constant “latent heat flux” forcing was applied to all levels.</a:t>
            </a:r>
          </a:p>
          <a:p>
            <a:pPr lvl="1"/>
            <a:r>
              <a:rPr lang="en-US" dirty="0"/>
              <a:t>Cloud condensation nuclei (CCN) held constant, with Twomey droplet activation.</a:t>
            </a:r>
          </a:p>
          <a:p>
            <a:pPr lvl="1"/>
            <a:r>
              <a:rPr lang="en-US" dirty="0"/>
              <a:t>No other parameterizations active (i.e. no radiation, turbulence, etc.).</a:t>
            </a:r>
          </a:p>
          <a:p>
            <a:r>
              <a:rPr lang="en-US" dirty="0"/>
              <a:t>Uniform 20-level vertical grid with model top of 2 km (i.e. ∆z=100m).</a:t>
            </a:r>
          </a:p>
          <a:p>
            <a:r>
              <a:rPr lang="en-US" dirty="0"/>
              <a:t>Eight different runs produced:</a:t>
            </a:r>
          </a:p>
          <a:p>
            <a:pPr lvl="1"/>
            <a:r>
              <a:rPr lang="en-US" dirty="0"/>
              <a:t>Simulations run for 1 hour with 20 minute oscillation period.</a:t>
            </a:r>
          </a:p>
          <a:p>
            <a:pPr lvl="1"/>
            <a:r>
              <a:rPr lang="en-US" dirty="0"/>
              <a:t>Oscillation amplitude, latent heat flux, and CCN concentration were varied.</a:t>
            </a:r>
          </a:p>
          <a:p>
            <a:r>
              <a:rPr lang="en-US" dirty="0"/>
              <a:t>Moments and process rates written out at every vertical level and time step.</a:t>
            </a:r>
          </a:p>
        </p:txBody>
      </p:sp>
    </p:spTree>
    <p:extLst>
      <p:ext uri="{BB962C8B-B14F-4D97-AF65-F5344CB8AC3E}">
        <p14:creationId xmlns:p14="http://schemas.microsoft.com/office/powerpoint/2010/main" val="4258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94039-4DDC-44F7-97C3-6C7FB8D7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62B36-2CFA-4B00-9B8B-631A3C35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anatomy of a bulk microphysics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17B9F5B-B831-4686-9B63-0ED2F617A907}"/>
                  </a:ext>
                </a:extLst>
              </p:cNvPr>
              <p:cNvSpPr>
                <a:spLocks noGrp="1"/>
              </p:cNvSpPr>
              <p:nvPr>
                <p:ph sz="quarter" idx="20"/>
              </p:nvPr>
            </p:nvSpPr>
            <p:spPr/>
            <p:txBody>
              <a:bodyPr/>
              <a:lstStyle/>
              <a:p>
                <a:r>
                  <a:rPr lang="en-US" dirty="0"/>
                  <a:t>We start with a representation of the drop size distribution (DSD).</a:t>
                </a:r>
              </a:p>
              <a:p>
                <a:pPr lvl="1"/>
                <a:r>
                  <a:rPr lang="en-US" dirty="0"/>
                  <a:t>In a bulk scheme we typically use the distribution’s moments to describe it.</a:t>
                </a:r>
              </a:p>
              <a:p>
                <a:pPr lvl="2"/>
                <a:r>
                  <a:rPr lang="en-US" b="0" dirty="0"/>
                  <a:t>For a DSD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that is a function of diameter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b="0" dirty="0"/>
                  <a:t>, the n-</a:t>
                </a:r>
                <a:r>
                  <a:rPr lang="en-US" b="0" dirty="0" err="1"/>
                  <a:t>th</a:t>
                </a:r>
                <a:r>
                  <a:rPr lang="en-US" b="0" dirty="0"/>
                  <a:t> moment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𝑑𝐷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0</a:t>
                </a:r>
                <a:r>
                  <a:rPr lang="en-US" baseline="30000" dirty="0"/>
                  <a:t>th</a:t>
                </a:r>
                <a:r>
                  <a:rPr lang="en-US" dirty="0"/>
                  <a:t> moment is total number, 3</a:t>
                </a:r>
                <a:r>
                  <a:rPr lang="en-US" baseline="30000" dirty="0"/>
                  <a:t>rd</a:t>
                </a:r>
                <a:r>
                  <a:rPr lang="en-US" dirty="0"/>
                  <a:t> proportional to total liquid mass, 6</a:t>
                </a:r>
                <a:r>
                  <a:rPr lang="en-US" baseline="30000" dirty="0"/>
                  <a:t>th</a:t>
                </a:r>
                <a:r>
                  <a:rPr lang="en-US" dirty="0"/>
                  <a:t> is radar reflectivity factor, etc.</a:t>
                </a:r>
              </a:p>
              <a:p>
                <a:r>
                  <a:rPr lang="en-US" dirty="0"/>
                  <a:t>The goal of the microphysics scheme is to evolve these moments in time: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𝑝𝑟𝑜𝑐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𝑝𝑟𝑜𝑐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Proc1, proc2, etc. denote the processes that affect a given moment, e.g. condensation, autoconversion, accretion, sedimentation…</a:t>
                </a:r>
              </a:p>
              <a:p>
                <a:pPr lvl="1"/>
                <a:r>
                  <a:rPr lang="en-US" dirty="0"/>
                  <a:t>For most processes, BOSS uses sums of power laws,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𝑐𝑜𝑙𝑙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For sedimentation we predict fall speed.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nary>
                          <m:naryPr>
                            <m:chr m:val="∏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en-US" dirty="0"/>
                  <a:t>, (with some corrections e.g. for air density)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17B9F5B-B831-4686-9B63-0ED2F617A9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0"/>
              </p:nvPr>
            </p:nvSpPr>
            <p:spPr>
              <a:blipFill>
                <a:blip r:embed="rId2"/>
                <a:stretch>
                  <a:fillRect l="-857" t="-1887" r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8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DC11E1-05B9-48CB-8F46-F5EE8FBD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B6C9CB-3EE4-4C96-92B4-4DFAB3C4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BOSS schemes are developed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EC2CE-652E-4EEF-82A4-6D56BCF9A9B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Get data to use for training the scheme (and evaluation).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prognostic moments for the microphysics scheme.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an ansatz of process rate formulas with a moderately large number of adjustable parameters (~25-50 currently).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an “error model”, an assumed probability distribution for model-data discrepancy.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Markov chain Monte Carlo (MCMC) to find probability distribution of parameter values via Bayesian inference.</a:t>
            </a:r>
          </a:p>
          <a:p>
            <a:pPr lvl="1"/>
            <a:r>
              <a:rPr lang="en-US" dirty="0"/>
              <a:t>Need some (typically weak) prior distribution dictating plausible parameter values.</a:t>
            </a:r>
          </a:p>
          <a:p>
            <a:pPr lvl="1"/>
            <a:r>
              <a:rPr lang="en-US" dirty="0"/>
              <a:t>We typically use the maximum likelihood estimator (MLE) as estimated “best” values, but also get the whole posterior probability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8943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3647BB-C6CB-421F-85B0-9BFFDD8D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6CC8F-EEAC-4160-8FA8-19FBD5B5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data in MCMC used to train BOSS</a:t>
            </a:r>
          </a:p>
        </p:txBody>
      </p:sp>
      <p:pic>
        <p:nvPicPr>
          <p:cNvPr id="8" name="Content Placeholder 7" descr="Diagram of data flow in a Markov Chain Monte Carlo (MCMC) implementation.">
            <a:extLst>
              <a:ext uri="{FF2B5EF4-FFF2-40B4-BE49-F238E27FC236}">
                <a16:creationId xmlns:a16="http://schemas.microsoft.com/office/drawing/2014/main" id="{BCBDA944-BAE4-492C-A059-94CC970A88D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1957867" y="1176513"/>
            <a:ext cx="11350572" cy="7991145"/>
          </a:xfrm>
        </p:spPr>
      </p:pic>
    </p:spTree>
    <p:extLst>
      <p:ext uri="{BB962C8B-B14F-4D97-AF65-F5344CB8AC3E}">
        <p14:creationId xmlns:p14="http://schemas.microsoft.com/office/powerpoint/2010/main" val="363708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CB62E9-E19D-41B2-8BA2-2D90C507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26758A-45E1-4621-871F-C37168F9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physical/mathematical constraints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06903-8392-4E3B-9BF6-2EB4534FE8E3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Power law series are more general than Taylor series, so we can approximate any analytic function (and some discontinuous ones) by using a large enough number of terms.</a:t>
            </a:r>
          </a:p>
          <a:p>
            <a:r>
              <a:rPr lang="en-US" dirty="0"/>
              <a:t>However, we prefer to keep things as simple as possible:</a:t>
            </a:r>
          </a:p>
          <a:p>
            <a:pPr lvl="1"/>
            <a:r>
              <a:rPr lang="en-US" dirty="0"/>
              <a:t>Fewer power laws is computationally cheaper.</a:t>
            </a:r>
          </a:p>
          <a:p>
            <a:pPr lvl="1"/>
            <a:r>
              <a:rPr lang="en-US" dirty="0"/>
              <a:t>Fewer parameters means MCMC performs better.</a:t>
            </a:r>
          </a:p>
          <a:p>
            <a:pPr lvl="1"/>
            <a:r>
              <a:rPr lang="en-US" dirty="0"/>
              <a:t>Easier for humans to understand.</a:t>
            </a:r>
          </a:p>
          <a:p>
            <a:r>
              <a:rPr lang="en-US" dirty="0"/>
              <a:t>We therefore rely on a few physical/mathematical constraints to specialize the power laws.</a:t>
            </a:r>
          </a:p>
          <a:p>
            <a:pPr lvl="1"/>
            <a:r>
              <a:rPr lang="en-US" dirty="0"/>
              <a:t>All microphysical processes exhibit certain scaling behaviors (e.g. average fall speeds are intrinsic quantities, scaling symmetry of the stochastic collection equation).</a:t>
            </a:r>
          </a:p>
          <a:p>
            <a:pPr lvl="1"/>
            <a:r>
              <a:rPr lang="en-US" dirty="0"/>
              <a:t>Moments must correspond to a valid distribution, e.g. for a three-moment scheme, the variance in particle size must be positive.</a:t>
            </a:r>
          </a:p>
        </p:txBody>
      </p:sp>
    </p:spTree>
    <p:extLst>
      <p:ext uri="{BB962C8B-B14F-4D97-AF65-F5344CB8AC3E}">
        <p14:creationId xmlns:p14="http://schemas.microsoft.com/office/powerpoint/2010/main" val="41888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3978A3-16C7-4FC9-B228-D6D1409B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57FB7-B824-4C1B-88DA-ECB7CDE4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the TAU bin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7E087-4473-418D-94E0-AB36BB90F750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As a proof-of-concept to see how well BOSS handles complex microphysics problems, we developed BOSS emulators of the Tel Aviv University’s bin model (TAU).</a:t>
            </a:r>
          </a:p>
          <a:p>
            <a:pPr lvl="1"/>
            <a:r>
              <a:rPr lang="en-US" dirty="0"/>
              <a:t>I.e. the TAU bin model output was used as a source of “observations”.</a:t>
            </a:r>
          </a:p>
          <a:p>
            <a:endParaRPr lang="en-US" dirty="0"/>
          </a:p>
          <a:p>
            <a:r>
              <a:rPr lang="en-US" dirty="0"/>
              <a:t>Emulation was of the liquid microphysics only.</a:t>
            </a:r>
          </a:p>
          <a:p>
            <a:endParaRPr lang="en-US" dirty="0"/>
          </a:p>
          <a:p>
            <a:r>
              <a:rPr lang="en-US" dirty="0"/>
              <a:t>Focused on emulation of the non-precipitating and drizzling stratocumulus regimes in a 1-D kinematic driver.</a:t>
            </a:r>
          </a:p>
        </p:txBody>
      </p:sp>
    </p:spTree>
    <p:extLst>
      <p:ext uri="{BB962C8B-B14F-4D97-AF65-F5344CB8AC3E}">
        <p14:creationId xmlns:p14="http://schemas.microsoft.com/office/powerpoint/2010/main" val="20788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F5CF1C-A63A-4462-9AAA-BC4A80E7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1F282F-A36F-4773-8667-C07F9A88E0CA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rcRect/>
          <a:stretch/>
        </p:blipFill>
        <p:spPr>
          <a:xfrm>
            <a:off x="7354501" y="673145"/>
            <a:ext cx="5925324" cy="6883310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F9C2AB-5B5B-423F-B7E2-23A3A0476810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/>
              <a:t>Shown is cloud and rain mass over time for the strongest drizzling case.</a:t>
            </a:r>
          </a:p>
          <a:p>
            <a:r>
              <a:rPr lang="en-US" dirty="0"/>
              <a:t>CCN = 10/cm</a:t>
            </a:r>
            <a:r>
              <a:rPr lang="en-US" baseline="30000" dirty="0"/>
              <a:t>3</a:t>
            </a:r>
            <a:r>
              <a:rPr lang="en-US" dirty="0"/>
              <a:t> produces peak surface flux of ~0.25 mm/</a:t>
            </a:r>
            <a:r>
              <a:rPr lang="en-US" dirty="0" err="1"/>
              <a:t>hr</a:t>
            </a:r>
            <a:r>
              <a:rPr lang="en-US" dirty="0"/>
              <a:t>, so relatively “heavy” for drizzle.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E5E244-2C5C-4399-BC65-466B7373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 model results in simulated driver</a:t>
            </a:r>
          </a:p>
        </p:txBody>
      </p:sp>
    </p:spTree>
    <p:extLst>
      <p:ext uri="{BB962C8B-B14F-4D97-AF65-F5344CB8AC3E}">
        <p14:creationId xmlns:p14="http://schemas.microsoft.com/office/powerpoint/2010/main" val="10565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13.potx" id="{BCBC73A8-371F-474A-B8C1-26262A6B9152}" vid="{9127C93A-8C49-4036-BD05-3A3B6DCD0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PNNL_13</Template>
  <TotalTime>15584</TotalTime>
  <Words>2808</Words>
  <Application>Microsoft Office PowerPoint</Application>
  <PresentationFormat>Custom</PresentationFormat>
  <Paragraphs>275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Wingdings</vt:lpstr>
      <vt:lpstr>PNNL_Option_4</vt:lpstr>
      <vt:lpstr>The BOSS microphysics framework</vt:lpstr>
      <vt:lpstr>Overview</vt:lpstr>
      <vt:lpstr>What is BOSS?</vt:lpstr>
      <vt:lpstr>Basic anatomy of a bulk microphysics scheme</vt:lpstr>
      <vt:lpstr>How BOSS schemes are developed</vt:lpstr>
      <vt:lpstr>Flow of data in MCMC used to train BOSS</vt:lpstr>
      <vt:lpstr>Using physical/mathematical constraints</vt:lpstr>
      <vt:lpstr>Emulating the TAU bin model</vt:lpstr>
      <vt:lpstr>Bin model results in simulated driver</vt:lpstr>
      <vt:lpstr>BOSS configurations</vt:lpstr>
      <vt:lpstr>Offline tuning struggles with rain</vt:lpstr>
      <vt:lpstr>Trouble with autoconversion</vt:lpstr>
      <vt:lpstr>Inference in a time-evolving context</vt:lpstr>
      <vt:lpstr>Observations for time-evolving inference</vt:lpstr>
      <vt:lpstr>Time-evolving fits are better for rain</vt:lpstr>
      <vt:lpstr>Autoconversion from BOSS TE schemes</vt:lpstr>
      <vt:lpstr>Rain process rates for TAU bin model and selected TE schemes</vt:lpstr>
      <vt:lpstr>Remaining deficiencies of TE schemes</vt:lpstr>
      <vt:lpstr>What’s next for BOSS</vt:lpstr>
      <vt:lpstr>Single-category BOSS</vt:lpstr>
      <vt:lpstr>LES tests</vt:lpstr>
      <vt:lpstr>GCM integration</vt:lpstr>
      <vt:lpstr>BOSS in EAM single column model</vt:lpstr>
      <vt:lpstr>Adjusting to longer time steps</vt:lpstr>
      <vt:lpstr>PowerPoint Presentation</vt:lpstr>
      <vt:lpstr>Extra slides</vt:lpstr>
      <vt:lpstr>Overview</vt:lpstr>
      <vt:lpstr>Using physical/mathematical constraints</vt:lpstr>
      <vt:lpstr>Constraint I: Scaling symmetries and normalization</vt:lpstr>
      <vt:lpstr>Constraint II: Valid moment combinations</vt:lpstr>
      <vt:lpstr>Emulating the TAU bin model: A 1-D kinematic driver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BOSS microphysics framework</dc:title>
  <dc:creator>Santos, Sean P</dc:creator>
  <cp:lastModifiedBy>Santos, Sean P</cp:lastModifiedBy>
  <cp:revision>1</cp:revision>
  <dcterms:created xsi:type="dcterms:W3CDTF">2022-10-17T14:49:31Z</dcterms:created>
  <dcterms:modified xsi:type="dcterms:W3CDTF">2023-03-15T22:24:02Z</dcterms:modified>
</cp:coreProperties>
</file>