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32"/>
    <p:restoredTop sz="94694"/>
  </p:normalViewPr>
  <p:slideViewPr>
    <p:cSldViewPr snapToGrid="0" snapToObjects="1">
      <p:cViewPr varScale="1">
        <p:scale>
          <a:sx n="118" d="100"/>
          <a:sy n="118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253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E067B2-0EFC-9558-4E0C-1C96FE0FFB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F4889-C863-9054-546B-5828254D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10D1A-A366-8744-BABF-C0548822B5CD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3220E-FBDF-522B-40AC-965F74905A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5202D-F88F-1FE0-299E-73212C098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8B1FE-63FF-A444-903C-B83E18B9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1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912DB-01E4-704F-A159-5C077E771CA6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6EB1-5F43-3748-80FC-62DA816FB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3sm.org/" TargetMode="External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e3sm.org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e3sm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3sm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1565-6D71-8B74-8EAB-5244A8CA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098" y="2615420"/>
            <a:ext cx="7303351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6B39E-DB74-41A6-3D34-D9414F9D6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4098" y="3429000"/>
            <a:ext cx="7303351" cy="1529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hlinkClick r:id="rId3"/>
            <a:extLst>
              <a:ext uri="{FF2B5EF4-FFF2-40B4-BE49-F238E27FC236}">
                <a16:creationId xmlns:a16="http://schemas.microsoft.com/office/drawing/2014/main" id="{B7496BAE-2250-60D2-6DCB-93A81F352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6036" y="171032"/>
            <a:ext cx="1681480" cy="1008888"/>
          </a:xfrm>
          <a:prstGeom prst="rect">
            <a:avLst/>
          </a:prstGeom>
          <a:effectLst>
            <a:glow rad="144933">
              <a:schemeClr val="bg1"/>
            </a:glow>
          </a:effec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7D1B678C-5EC9-2FF9-AC62-6F2CAAE5F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883" b="28734"/>
          <a:stretch/>
        </p:blipFill>
        <p:spPr>
          <a:xfrm>
            <a:off x="10316609" y="6257857"/>
            <a:ext cx="1371600" cy="5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6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1565-6D71-8B74-8EAB-5244A8CA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098" y="2615420"/>
            <a:ext cx="7303351" cy="7017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6B39E-DB74-41A6-3D34-D9414F9D6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4098" y="3429000"/>
            <a:ext cx="7303351" cy="1529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hlinkClick r:id="rId3"/>
            <a:extLst>
              <a:ext uri="{FF2B5EF4-FFF2-40B4-BE49-F238E27FC236}">
                <a16:creationId xmlns:a16="http://schemas.microsoft.com/office/drawing/2014/main" id="{B7496BAE-2250-60D2-6DCB-93A81F352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6036" y="171032"/>
            <a:ext cx="1681480" cy="1008888"/>
          </a:xfrm>
          <a:prstGeom prst="rect">
            <a:avLst/>
          </a:prstGeom>
          <a:effectLst>
            <a:glow rad="144933">
              <a:schemeClr val="bg1"/>
            </a:glow>
          </a:effec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7D1B678C-5EC9-2FF9-AC62-6F2CAAE5F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883" b="28734"/>
          <a:stretch/>
        </p:blipFill>
        <p:spPr>
          <a:xfrm>
            <a:off x="10316609" y="6257857"/>
            <a:ext cx="1371600" cy="512802"/>
          </a:xfrm>
          <a:prstGeom prst="rect">
            <a:avLst/>
          </a:prstGeom>
        </p:spPr>
      </p:pic>
      <p:pic>
        <p:nvPicPr>
          <p:cNvPr id="4" name="Picture 3" descr="A picture containing egg, colorful, food, blue&#10;&#10;Description automatically generated">
            <a:extLst>
              <a:ext uri="{FF2B5EF4-FFF2-40B4-BE49-F238E27FC236}">
                <a16:creationId xmlns:a16="http://schemas.microsoft.com/office/drawing/2014/main" id="{540C7C37-1A34-21A7-24D5-87EDF687758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75026" y="3241428"/>
            <a:ext cx="1669072" cy="1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1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01218D-3634-2A38-1C4E-624A66035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073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7B6CDD-D768-1219-259D-EA9FCAA5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8" y="1154747"/>
            <a:ext cx="10972800" cy="91446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984D5-11AF-57A5-C13E-B6D2E6CE2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18" y="2149339"/>
            <a:ext cx="10972800" cy="4027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raphic 5">
            <a:hlinkClick r:id="rId3"/>
            <a:extLst>
              <a:ext uri="{FF2B5EF4-FFF2-40B4-BE49-F238E27FC236}">
                <a16:creationId xmlns:a16="http://schemas.microsoft.com/office/drawing/2014/main" id="{EA7CB543-ACAE-57BD-795C-235B97EA85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78693-3A42-8749-5E0C-D06BC4E8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9E6DA-F691-8315-E7C6-4919A16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50170-9019-CA06-B72D-8B9452E6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7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8024-C57E-4EF6-6FE6-A6EF605A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8" y="1154747"/>
            <a:ext cx="10972800" cy="914468"/>
          </a:xfrm>
          <a:prstGeom prst="rect">
            <a:avLst/>
          </a:prstGeo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4771D-CAF0-891D-E3B6-FAF204FE5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818" y="2168433"/>
            <a:ext cx="5406982" cy="4008529"/>
          </a:xfrm>
          <a:prstGeom prst="rect">
            <a:avLst/>
          </a:prstGeom>
        </p:spPr>
        <p:txBody>
          <a:bodyPr t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4864-B86E-8B54-E8C4-C3457D782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8433"/>
            <a:ext cx="5406982" cy="4008529"/>
          </a:xfrm>
          <a:prstGeom prst="rect">
            <a:avLst/>
          </a:prstGeom>
        </p:spPr>
        <p:txBody>
          <a:bodyPr t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B819B-1AA7-C2FB-0DF1-357302D9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1895C-120B-4959-07AC-1705258C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46917-2BAC-D570-5E8F-EAC5CE16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84E4F-EAFD-CB03-05F3-A9946809E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073853"/>
          </a:xfrm>
          <a:prstGeom prst="rect">
            <a:avLst/>
          </a:prstGeom>
        </p:spPr>
      </p:pic>
      <p:pic>
        <p:nvPicPr>
          <p:cNvPr id="9" name="Graphic 8">
            <a:hlinkClick r:id="rId3"/>
            <a:extLst>
              <a:ext uri="{FF2B5EF4-FFF2-40B4-BE49-F238E27FC236}">
                <a16:creationId xmlns:a16="http://schemas.microsoft.com/office/drawing/2014/main" id="{3F3030F0-E07A-3874-300F-380A4F5CAD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39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6C320-E4E0-AE14-569F-351B972D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4082"/>
            <a:ext cx="3932237" cy="97331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562B8-D73C-28C5-9277-51E56938B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84082"/>
            <a:ext cx="6172200" cy="508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66B31-03BF-E55B-27C6-9A1069792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06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79898-A059-997A-024C-93831942C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8F56E-FD1E-9039-4A42-409856DD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53860-A9D2-39DA-7144-9BD12621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F43F9B-C368-CC35-832A-2AD0231C0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073853"/>
          </a:xfrm>
          <a:prstGeom prst="rect">
            <a:avLst/>
          </a:prstGeom>
        </p:spPr>
      </p:pic>
      <p:pic>
        <p:nvPicPr>
          <p:cNvPr id="9" name="Graphic 8">
            <a:hlinkClick r:id="rId3"/>
            <a:extLst>
              <a:ext uri="{FF2B5EF4-FFF2-40B4-BE49-F238E27FC236}">
                <a16:creationId xmlns:a16="http://schemas.microsoft.com/office/drawing/2014/main" id="{D129AD89-5782-E5D2-7045-C2619C85CE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459" y="13460"/>
            <a:ext cx="1524000" cy="91440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44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64329A0-83FA-D227-7920-F0496272AB2B}"/>
              </a:ext>
            </a:extLst>
          </p:cNvPr>
          <p:cNvSpPr/>
          <p:nvPr userDrawn="1"/>
        </p:nvSpPr>
        <p:spPr>
          <a:xfrm>
            <a:off x="0" y="14215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">
            <a:hlinkClick r:id="rId2"/>
            <a:extLst>
              <a:ext uri="{FF2B5EF4-FFF2-40B4-BE49-F238E27FC236}">
                <a16:creationId xmlns:a16="http://schemas.microsoft.com/office/drawing/2014/main" id="{7B2D52CF-2B1B-C712-AB83-D0B445CDF1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748706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e3sm.org</a:t>
            </a:r>
          </a:p>
        </p:txBody>
      </p:sp>
    </p:spTree>
    <p:extLst>
      <p:ext uri="{BB962C8B-B14F-4D97-AF65-F5344CB8AC3E}">
        <p14:creationId xmlns:p14="http://schemas.microsoft.com/office/powerpoint/2010/main" val="387203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64329A0-83FA-D227-7920-F0496272AB2B}"/>
              </a:ext>
            </a:extLst>
          </p:cNvPr>
          <p:cNvSpPr/>
          <p:nvPr userDrawn="1"/>
        </p:nvSpPr>
        <p:spPr>
          <a:xfrm>
            <a:off x="0" y="14215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">
            <a:hlinkClick r:id="rId2"/>
            <a:extLst>
              <a:ext uri="{FF2B5EF4-FFF2-40B4-BE49-F238E27FC236}">
                <a16:creationId xmlns:a16="http://schemas.microsoft.com/office/drawing/2014/main" id="{7B2D52CF-2B1B-C712-AB83-D0B445CDF1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748706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e3sm.org</a:t>
            </a:r>
          </a:p>
        </p:txBody>
      </p:sp>
      <p:pic>
        <p:nvPicPr>
          <p:cNvPr id="2" name="Picture 1" descr="A picture containing egg, colorful, food, blue&#10;&#10;Description automatically generated">
            <a:extLst>
              <a:ext uri="{FF2B5EF4-FFF2-40B4-BE49-F238E27FC236}">
                <a16:creationId xmlns:a16="http://schemas.microsoft.com/office/drawing/2014/main" id="{AA3FE213-D10F-E724-EC28-F392F70267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1464" y="4375580"/>
            <a:ext cx="1669072" cy="1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2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195E9-DFFF-6BDE-1884-64B56C186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8" y="1154747"/>
            <a:ext cx="10972800" cy="91446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301CE-3CBB-4150-E1B9-0379929C1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818" y="2149339"/>
            <a:ext cx="10972800" cy="4027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09E1A7B-B59A-440C-5D84-7112FBCB1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2883" b="28734"/>
          <a:stretch/>
        </p:blipFill>
        <p:spPr>
          <a:xfrm>
            <a:off x="10316609" y="6257857"/>
            <a:ext cx="1371600" cy="51280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4464-6CC5-67A7-2407-16966124A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FC0B1-FC8A-9A38-3E20-73C28383D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38C54-8E6C-8429-8089-ABAC97BFE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3743" y="64055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A013E-7DF4-F448-89A0-7823B4BD1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75" r:id="rId3"/>
    <p:sldLayoutId id="2147483692" r:id="rId4"/>
    <p:sldLayoutId id="2147483694" r:id="rId5"/>
    <p:sldLayoutId id="2147483683" r:id="rId6"/>
    <p:sldLayoutId id="214748369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F392-8AD8-8EBF-6041-6C0C369D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388E6-8B1C-0B73-F2F0-FE681515B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egg, colorful, food, blue&#10;&#10;Description automatically generated">
            <a:extLst>
              <a:ext uri="{FF2B5EF4-FFF2-40B4-BE49-F238E27FC236}">
                <a16:creationId xmlns:a16="http://schemas.microsoft.com/office/drawing/2014/main" id="{12A595A1-6667-658B-9C60-B4411596A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26" y="3241428"/>
            <a:ext cx="1669072" cy="1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0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CB59-57C0-4232-E989-F58F8A46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030B4-59B1-D2B6-8AD3-9D75A36D9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BD10-2450-4730-37AD-C3BC7C07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71A49-DED4-555F-3A80-2FE761375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C8B7C-94B4-43D7-808B-8AE033A9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7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08E7-3351-FF5B-CEF2-4E180DA4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2FCA5-4CEA-1C8E-5B82-2B47147521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E6557-3C68-8DBE-7C60-CE330F2D17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D43EC-F803-F37B-E1BD-E434BF4A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37CC-8FF4-AB26-E164-FE631CA2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059882-47BD-53D9-2565-6A515BDD3B8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9BED0-76CD-2A75-7A39-F82CC2D08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3D3FE-802C-CA11-6F81-393E6DD5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013E-7DF4-F448-89A0-7823B4BD14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61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582401"/>
      </p:ext>
    </p:extLst>
  </p:cSld>
  <p:clrMapOvr>
    <a:masterClrMapping/>
  </p:clrMapOvr>
</p:sld>
</file>

<file path=ppt/theme/theme1.xml><?xml version="1.0" encoding="utf-8"?>
<a:theme xmlns:a="http://schemas.openxmlformats.org/drawingml/2006/main" name="E3SM_plain_white_background">
  <a:themeElements>
    <a:clrScheme name="E3SM">
      <a:dk1>
        <a:srgbClr val="000000"/>
      </a:dk1>
      <a:lt1>
        <a:srgbClr val="FFFFFF"/>
      </a:lt1>
      <a:dk2>
        <a:srgbClr val="616165"/>
      </a:dk2>
      <a:lt2>
        <a:srgbClr val="E7E6E6"/>
      </a:lt2>
      <a:accent1>
        <a:srgbClr val="2376BC"/>
      </a:accent1>
      <a:accent2>
        <a:srgbClr val="5CB347"/>
      </a:accent2>
      <a:accent3>
        <a:srgbClr val="283B97"/>
      </a:accent3>
      <a:accent4>
        <a:srgbClr val="007C48"/>
      </a:accent4>
      <a:accent5>
        <a:srgbClr val="BB2438"/>
      </a:accent5>
      <a:accent6>
        <a:srgbClr val="FC981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15891</TotalTime>
  <Words>3</Words>
  <Application>Microsoft Macintosh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E3SM_plain_white_background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Gines, Mary J.</dc:creator>
  <cp:lastModifiedBy>McCoy, Renata</cp:lastModifiedBy>
  <cp:revision>36</cp:revision>
  <dcterms:created xsi:type="dcterms:W3CDTF">2022-06-08T20:40:20Z</dcterms:created>
  <dcterms:modified xsi:type="dcterms:W3CDTF">2022-11-18T09:24:27Z</dcterms:modified>
</cp:coreProperties>
</file>