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71" r:id="rId4"/>
    <p:sldId id="286" r:id="rId5"/>
    <p:sldId id="288" r:id="rId6"/>
    <p:sldId id="287" r:id="rId7"/>
    <p:sldId id="289" r:id="rId8"/>
    <p:sldId id="290" r:id="rId9"/>
    <p:sldId id="291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E067B2-0EFC-9558-4E0C-1C96FE0FFB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4889-C863-9054-546B-5828254D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0D1A-A366-8744-BABF-C0548822B5CD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3220E-FBDF-522B-40AC-965F74905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5202D-F88F-1FE0-299E-73212C098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B1FE-63FF-A444-903C-B83E18B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12DB-01E4-704F-A159-5C077E771CA6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6EB1-5F43-3748-80FC-62DA816F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e3sm.org/" TargetMode="Externa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e3sm.org/" TargetMode="Externa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C13B-3F8C-DDEF-EE4E-2049AE06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586" y="1938780"/>
            <a:ext cx="8669440" cy="914096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wrap="square" lIns="0" tIns="0" rIns="0" bIns="0" anchor="b" anchorCtr="0">
            <a:sp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0D3D0-6E28-2B44-717E-8A0E6929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87" y="2840656"/>
            <a:ext cx="8669439" cy="765031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2B527F-38DE-C4CD-C132-E17DAAA3B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00" y="6094072"/>
            <a:ext cx="1885950" cy="47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1FDC-2BC8-AEC0-731E-B157A8678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8080" y="6185195"/>
            <a:ext cx="1911349" cy="475594"/>
          </a:xfrm>
          <a:prstGeom prst="rect">
            <a:avLst/>
          </a:prstGeom>
        </p:spPr>
      </p:pic>
      <p:pic>
        <p:nvPicPr>
          <p:cNvPr id="12" name="Graphic 11">
            <a:hlinkClick r:id="rId5"/>
            <a:extLst>
              <a:ext uri="{FF2B5EF4-FFF2-40B4-BE49-F238E27FC236}">
                <a16:creationId xmlns:a16="http://schemas.microsoft.com/office/drawing/2014/main" id="{0C99A39C-10A8-6E3D-FB58-B6AC97CF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06" y="5278058"/>
            <a:ext cx="2529123" cy="1517474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AE30F392-2F38-1DF0-FC3C-6132C89058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09537" y="4275228"/>
            <a:ext cx="1989340" cy="18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1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</p:spTree>
    <p:extLst>
      <p:ext uri="{BB962C8B-B14F-4D97-AF65-F5344CB8AC3E}">
        <p14:creationId xmlns:p14="http://schemas.microsoft.com/office/powerpoint/2010/main" val="38720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C13B-3F8C-DDEF-EE4E-2049AE06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586" y="1938780"/>
            <a:ext cx="8669440" cy="914096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wrap="square" lIns="0" tIns="0" rIns="0" bIns="0" anchor="b" anchorCtr="0">
            <a:sp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0D3D0-6E28-2B44-717E-8A0E6929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87" y="2840656"/>
            <a:ext cx="8669439" cy="765031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2B527F-38DE-C4CD-C132-E17DAAA3B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00" y="6094072"/>
            <a:ext cx="1885950" cy="47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1FDC-2BC8-AEC0-731E-B157A8678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8080" y="6185195"/>
            <a:ext cx="1911349" cy="475594"/>
          </a:xfrm>
          <a:prstGeom prst="rect">
            <a:avLst/>
          </a:prstGeom>
        </p:spPr>
      </p:pic>
      <p:pic>
        <p:nvPicPr>
          <p:cNvPr id="12" name="Graphic 11">
            <a:hlinkClick r:id="rId5"/>
            <a:extLst>
              <a:ext uri="{FF2B5EF4-FFF2-40B4-BE49-F238E27FC236}">
                <a16:creationId xmlns:a16="http://schemas.microsoft.com/office/drawing/2014/main" id="{0C99A39C-10A8-6E3D-FB58-B6AC97CF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06" y="5278058"/>
            <a:ext cx="2529123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E3CA0911-3DB8-2434-2BC4-73ED7ED847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DC50AD48-1F1A-8EC3-324F-B8E1573592F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84D5-11AF-57A5-C13E-B6D2E6CE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0A06-8186-D181-046D-F9C3884A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D9E5-FA95-1B39-BF65-12BCB29A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0E17-4AA4-0375-139F-2CE353DD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C254A-1807-C77F-EDC2-472073519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A1840DBB-21CE-E1FD-DD9C-C39747A24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08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8024-C57E-4EF6-6FE6-A6EF605A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771D-CAF0-891D-E3B6-FAF204FE5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818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4864-B86E-8B54-E8C4-C3457D78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819B-1AA7-C2FB-0DF1-357302D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895C-120B-4959-07AC-1705258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6917-2BAC-D570-5E8F-EAC5CE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AA945-A605-5A6C-BB2E-98A574185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D7934A46-42EC-8616-1DA4-FAA1E48663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80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C320-E4E0-AE14-569F-351B972D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562B8-D73C-28C5-9277-51E56938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508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6B31-03BF-E55B-27C6-9A106979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06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9898-A059-997A-024C-93831942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F56E-FD1E-9039-4A42-409856D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3860-A9D2-39DA-7144-9BD12621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EA35D-0669-8A10-F4C2-FCEF9B8B1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1EDF3553-342F-16DB-49AF-2EE9DCAF1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195E9-DFFF-6BDE-1884-64B56C18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01CE-3CBB-4150-E1B9-0379929C1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9E1A7B-B59A-440C-5D84-7112FBCB1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4464-6CC5-67A7-2407-16966124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C0B1-FC8A-9A38-3E20-73C28383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8C54-8E6C-8429-8089-ABAC97BF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3" y="6405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2" r:id="rId3"/>
    <p:sldLayoutId id="2147483688" r:id="rId4"/>
    <p:sldLayoutId id="2147483689" r:id="rId5"/>
    <p:sldLayoutId id="2147483673" r:id="rId6"/>
    <p:sldLayoutId id="2147483650" r:id="rId7"/>
    <p:sldLayoutId id="2147483691" r:id="rId8"/>
    <p:sldLayoutId id="2147483657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8278-9BED-87DC-7B81-D4B08B335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4D2BC-E3B3-3F76-13BE-520C47965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B0A44AEC-80AA-43FD-BB10-F7996F6A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37" y="4275228"/>
            <a:ext cx="1989340" cy="18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E425-08CE-C5EF-4F5D-AE9750AFB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0F8F0-ED12-A1BE-422A-1CE194DF1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CBD4-8902-416C-F26C-A859B08D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B9C2-0924-F81F-C628-A7158ED4D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97BB2DE1-974E-18B5-1613-B3A216A3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D880-AC68-CF3E-36DB-2E1E3787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FC5AB-9DC3-808F-D1FF-399D4C7FF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4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4D2C-5660-5FD7-A74F-AA5F46B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E8EC3-05C8-4708-AE7F-F52298ABF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D5EF-70A7-A0C6-37A8-6D77BF31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65164-995C-BAF0-F59E-D3D7C3F32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869E-A514-3780-EA1A-11B6D5C2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C59B-278A-96A1-989D-25A6AAE0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F237-59AF-DE35-5EFF-1BDF6F58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0581-019F-8629-0FFB-6D29809A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E39A-FFEE-1142-D0AB-A57ACCCA5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4BE67-3B74-221A-7EC3-C25BE2E4DA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6ED99-C312-B2F5-E1E1-2BEBC836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9FA5-7DA4-4955-A9FC-DB03A291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353F18-AF67-8258-49AB-AEA32ABFAB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3B549-1D5B-C38D-5D7E-716402491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D2B0A-5B56-3075-0309-47EB7DDC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7594"/>
      </p:ext>
    </p:extLst>
  </p:cSld>
  <p:clrMapOvr>
    <a:masterClrMapping/>
  </p:clrMapOvr>
</p:sld>
</file>

<file path=ppt/theme/theme1.xml><?xml version="1.0" encoding="utf-8"?>
<a:theme xmlns:a="http://schemas.openxmlformats.org/drawingml/2006/main" name="E3SM_plain_white_background">
  <a:themeElements>
    <a:clrScheme name="E3SM">
      <a:dk1>
        <a:srgbClr val="000000"/>
      </a:dk1>
      <a:lt1>
        <a:srgbClr val="FFFFFF"/>
      </a:lt1>
      <a:dk2>
        <a:srgbClr val="616165"/>
      </a:dk2>
      <a:lt2>
        <a:srgbClr val="E7E6E6"/>
      </a:lt2>
      <a:accent1>
        <a:srgbClr val="2376BC"/>
      </a:accent1>
      <a:accent2>
        <a:srgbClr val="5CB347"/>
      </a:accent2>
      <a:accent3>
        <a:srgbClr val="283B97"/>
      </a:accent3>
      <a:accent4>
        <a:srgbClr val="007C48"/>
      </a:accent4>
      <a:accent5>
        <a:srgbClr val="BB2438"/>
      </a:accent5>
      <a:accent6>
        <a:srgbClr val="FC981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17446</TotalTime>
  <Words>3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E3SM_plain_white_background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Gines, Mary J.</dc:creator>
  <cp:lastModifiedBy>McCoy, Renata</cp:lastModifiedBy>
  <cp:revision>37</cp:revision>
  <dcterms:created xsi:type="dcterms:W3CDTF">2022-06-08T20:40:20Z</dcterms:created>
  <dcterms:modified xsi:type="dcterms:W3CDTF">2022-11-18T10:09:23Z</dcterms:modified>
</cp:coreProperties>
</file>