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6"/>
  </p:notesMasterIdLst>
  <p:handoutMasterIdLst>
    <p:handoutMasterId r:id="rId17"/>
  </p:handoutMasterIdLst>
  <p:sldIdLst>
    <p:sldId id="268" r:id="rId3"/>
    <p:sldId id="269" r:id="rId4"/>
    <p:sldId id="284" r:id="rId5"/>
    <p:sldId id="267" r:id="rId6"/>
    <p:sldId id="271" r:id="rId7"/>
    <p:sldId id="277" r:id="rId8"/>
    <p:sldId id="286" r:id="rId9"/>
    <p:sldId id="287" r:id="rId10"/>
    <p:sldId id="288" r:id="rId11"/>
    <p:sldId id="280" r:id="rId12"/>
    <p:sldId id="263" r:id="rId13"/>
    <p:sldId id="282" r:id="rId14"/>
    <p:sldId id="28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32"/>
    <p:restoredTop sz="94694"/>
  </p:normalViewPr>
  <p:slideViewPr>
    <p:cSldViewPr snapToGrid="0" snapToObjects="1">
      <p:cViewPr varScale="1">
        <p:scale>
          <a:sx n="118" d="100"/>
          <a:sy n="118" d="100"/>
        </p:scale>
        <p:origin x="21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44" d="100"/>
          <a:sy n="144" d="100"/>
        </p:scale>
        <p:origin x="253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E067B2-0EFC-9558-4E0C-1C96FE0FFB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2F4889-C863-9054-546B-5828254D73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10D1A-A366-8744-BABF-C0548822B5CD}" type="datetimeFigureOut">
              <a:rPr lang="en-US" smtClean="0"/>
              <a:t>11/18/22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33220E-FBDF-522B-40AC-965F74905A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85202D-F88F-1FE0-299E-73212C0983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C8B1FE-63FF-A444-903C-B83E18B98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61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912DB-01E4-704F-A159-5C077E771CA6}" type="datetimeFigureOut">
              <a:rPr lang="en-US" smtClean="0"/>
              <a:t>11/18/22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66EB1-5F43-3748-80FC-62DA816FB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59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66EB1-5F43-3748-80FC-62DA816FBE5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99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66EB1-5F43-3748-80FC-62DA816FBE5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52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hyperlink" Target="https://e3sm.org/" TargetMode="Externa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7" Type="http://schemas.openxmlformats.org/officeDocument/2006/relationships/image" Target="../media/image2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e3sm.org/" TargetMode="External"/><Relationship Id="rId7" Type="http://schemas.openxmlformats.org/officeDocument/2006/relationships/image" Target="../media/image2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hyperlink" Target="https://e3sm.org/" TargetMode="External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llnl.gov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hyperlink" Target="https://www.youtube.com/channel/UCLJ-3mzOcGFn_ZnxNT5IL9Q" TargetMode="External"/><Relationship Id="rId4" Type="http://schemas.openxmlformats.org/officeDocument/2006/relationships/hyperlink" Target="https://e3sm.org/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lnl.gov/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youtube.com/channel/UCLJ-3mzOcGFn_ZnxNT5IL9Q" TargetMode="External"/><Relationship Id="rId5" Type="http://schemas.openxmlformats.org/officeDocument/2006/relationships/hyperlink" Target="https://e3sm.org/" TargetMode="External"/><Relationship Id="rId4" Type="http://schemas.openxmlformats.org/officeDocument/2006/relationships/image" Target="../media/image20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www.llnl.gov/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youtube.com/channel/UCLJ-3mzOcGFn_ZnxNT5IL9Q" TargetMode="External"/><Relationship Id="rId5" Type="http://schemas.openxmlformats.org/officeDocument/2006/relationships/hyperlink" Target="https://e3sm.org/" TargetMode="External"/><Relationship Id="rId4" Type="http://schemas.openxmlformats.org/officeDocument/2006/relationships/image" Target="../media/image20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hyperlink" Target="https://e3sm.org/" TargetMode="External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hyperlink" Target="https://e3sm.org/" TargetMode="External"/><Relationship Id="rId4" Type="http://schemas.openxmlformats.org/officeDocument/2006/relationships/image" Target="../media/image5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hyperlink" Target="https://e3sm.org/" TargetMode="External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7" Type="http://schemas.openxmlformats.org/officeDocument/2006/relationships/image" Target="../media/image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e3sm.org/" TargetMode="External"/><Relationship Id="rId7" Type="http://schemas.openxmlformats.org/officeDocument/2006/relationships/image" Target="../media/image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7" Type="http://schemas.openxmlformats.org/officeDocument/2006/relationships/image" Target="../media/image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e3sm.org/" TargetMode="External"/><Relationship Id="rId7" Type="http://schemas.openxmlformats.org/officeDocument/2006/relationships/image" Target="../media/image2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e3sm.org/" TargetMode="External"/><Relationship Id="rId7" Type="http://schemas.openxmlformats.org/officeDocument/2006/relationships/image" Target="../media/image2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C13B-3F8C-DDEF-EE4E-2049AE067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2514" y="1694090"/>
            <a:ext cx="5814349" cy="664797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E0D3D0-6E28-2B44-717E-8A0E6929D8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2514" y="2367515"/>
            <a:ext cx="5814349" cy="74418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A2B527F-38DE-C4CD-C132-E17DAAA3B5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000" y="6094072"/>
            <a:ext cx="1885950" cy="473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091FDC-2BC8-AEC0-731E-B157A86787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38080" y="6185195"/>
            <a:ext cx="1911349" cy="475594"/>
          </a:xfrm>
          <a:prstGeom prst="rect">
            <a:avLst/>
          </a:prstGeom>
        </p:spPr>
      </p:pic>
      <p:pic>
        <p:nvPicPr>
          <p:cNvPr id="12" name="Graphic 11">
            <a:hlinkClick r:id="rId5"/>
            <a:extLst>
              <a:ext uri="{FF2B5EF4-FFF2-40B4-BE49-F238E27FC236}">
                <a16:creationId xmlns:a16="http://schemas.microsoft.com/office/drawing/2014/main" id="{0C99A39C-10A8-6E3D-FB58-B6AC97CFFB0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20306" y="5278058"/>
            <a:ext cx="2529123" cy="151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33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0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01565-6D71-8B74-8EAB-5244A8CAC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098" y="2615420"/>
            <a:ext cx="7303351" cy="701731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6B39E-DB74-41A6-3D34-D9414F9D6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4098" y="3429000"/>
            <a:ext cx="7303351" cy="15299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Graphic 4">
            <a:hlinkClick r:id="rId3"/>
            <a:extLst>
              <a:ext uri="{FF2B5EF4-FFF2-40B4-BE49-F238E27FC236}">
                <a16:creationId xmlns:a16="http://schemas.microsoft.com/office/drawing/2014/main" id="{B7496BAE-2250-60D2-6DCB-93A81F3525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66036" y="171032"/>
            <a:ext cx="1681480" cy="1008888"/>
          </a:xfrm>
          <a:prstGeom prst="rect">
            <a:avLst/>
          </a:prstGeom>
          <a:effectLst>
            <a:glow rad="144933">
              <a:schemeClr val="bg1"/>
            </a:glow>
          </a:effectLst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7D1B678C-5EC9-2FF9-AC62-6F2CAAE5F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2883" b="28734"/>
          <a:stretch/>
        </p:blipFill>
        <p:spPr>
          <a:xfrm>
            <a:off x="10316609" y="6257857"/>
            <a:ext cx="1371600" cy="51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65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6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01565-6D71-8B74-8EAB-5244A8CAC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098" y="2615420"/>
            <a:ext cx="7303351" cy="701731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6B39E-DB74-41A6-3D34-D9414F9D6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4098" y="3429000"/>
            <a:ext cx="7303351" cy="15299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Graphic 4">
            <a:hlinkClick r:id="rId3"/>
            <a:extLst>
              <a:ext uri="{FF2B5EF4-FFF2-40B4-BE49-F238E27FC236}">
                <a16:creationId xmlns:a16="http://schemas.microsoft.com/office/drawing/2014/main" id="{B7496BAE-2250-60D2-6DCB-93A81F3525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66036" y="171032"/>
            <a:ext cx="1681480" cy="1008888"/>
          </a:xfrm>
          <a:prstGeom prst="rect">
            <a:avLst/>
          </a:prstGeom>
          <a:effectLst>
            <a:glow rad="144933">
              <a:schemeClr val="bg1"/>
            </a:glow>
          </a:effectLst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7D1B678C-5EC9-2FF9-AC62-6F2CAAE5F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2883" b="28734"/>
          <a:stretch/>
        </p:blipFill>
        <p:spPr>
          <a:xfrm>
            <a:off x="10316609" y="6257857"/>
            <a:ext cx="1371600" cy="512802"/>
          </a:xfrm>
          <a:prstGeom prst="rect">
            <a:avLst/>
          </a:prstGeom>
        </p:spPr>
      </p:pic>
      <p:pic>
        <p:nvPicPr>
          <p:cNvPr id="4" name="Picture 3" descr="A picture containing egg, colorful, food, blue&#10;&#10;Description automatically generated">
            <a:extLst>
              <a:ext uri="{FF2B5EF4-FFF2-40B4-BE49-F238E27FC236}">
                <a16:creationId xmlns:a16="http://schemas.microsoft.com/office/drawing/2014/main" id="{540C7C37-1A34-21A7-24D5-87EDF687758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375026" y="3241428"/>
            <a:ext cx="1669072" cy="152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14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9A36CA2-9137-6C8B-EF79-B23E79DEB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1073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7B6CDD-D768-1219-259D-EA9FCAA5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984D5-11AF-57A5-C13E-B6D2E6CE2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818" y="2149339"/>
            <a:ext cx="10972800" cy="4027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Graphic 5">
            <a:hlinkClick r:id="rId3"/>
            <a:extLst>
              <a:ext uri="{FF2B5EF4-FFF2-40B4-BE49-F238E27FC236}">
                <a16:creationId xmlns:a16="http://schemas.microsoft.com/office/drawing/2014/main" id="{626B2301-A7D0-BE80-333D-F6F3D99B20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AD57-CAA2-DF2E-502A-7053350B1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F2064-55E1-5CFA-30F7-0C06377F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3F36C-5899-3782-597E-878FFAB78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24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28024-C57E-4EF6-6FE6-A6EF605A0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tIns="0" b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4771D-CAF0-891D-E3B6-FAF204FE5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818" y="2168433"/>
            <a:ext cx="5406982" cy="4008529"/>
          </a:xfrm>
          <a:prstGeom prst="rect">
            <a:avLst/>
          </a:prstGeom>
        </p:spPr>
        <p:txBody>
          <a:bodyPr t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24864-B86E-8B54-E8C4-C3457D782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68433"/>
            <a:ext cx="5406982" cy="4008529"/>
          </a:xfrm>
          <a:prstGeom prst="rect">
            <a:avLst/>
          </a:prstGeom>
        </p:spPr>
        <p:txBody>
          <a:bodyPr t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8B819B-1AA7-C2FB-0DF1-357302D95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1895C-120B-4959-07AC-1705258CD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C46917-2BAC-D570-5E8F-EAC5CE16F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0DC72E-566B-3829-5811-8F1BBFEF2F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1073853"/>
          </a:xfrm>
          <a:prstGeom prst="rect">
            <a:avLst/>
          </a:prstGeom>
        </p:spPr>
      </p:pic>
      <p:pic>
        <p:nvPicPr>
          <p:cNvPr id="9" name="Graphic 8">
            <a:hlinkClick r:id="rId3"/>
            <a:extLst>
              <a:ext uri="{FF2B5EF4-FFF2-40B4-BE49-F238E27FC236}">
                <a16:creationId xmlns:a16="http://schemas.microsoft.com/office/drawing/2014/main" id="{0FF91123-9328-6F7F-D795-5A7F511B47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9821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6C320-E4E0-AE14-569F-351B972D2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4082"/>
            <a:ext cx="3932237" cy="97331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3562B8-D73C-28C5-9277-51E56938B3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84082"/>
            <a:ext cx="6172200" cy="508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66B31-03BF-E55B-27C6-9A1069792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106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679898-A059-997A-024C-93831942C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78F56E-FD1E-9039-4A42-409856DDE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153860-A9D2-39DA-7144-9BD12621F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A1B8CD-6F88-C54E-98F2-5979EFF7FD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1073853"/>
          </a:xfrm>
          <a:prstGeom prst="rect">
            <a:avLst/>
          </a:prstGeom>
        </p:spPr>
      </p:pic>
      <p:pic>
        <p:nvPicPr>
          <p:cNvPr id="9" name="Graphic 8">
            <a:hlinkClick r:id="rId3"/>
            <a:extLst>
              <a:ext uri="{FF2B5EF4-FFF2-40B4-BE49-F238E27FC236}">
                <a16:creationId xmlns:a16="http://schemas.microsoft.com/office/drawing/2014/main" id="{84385256-E4D6-A9AA-9179-3D87671748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60576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01218D-3634-2A38-1C4E-624A66035C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10738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7B6CDD-D768-1219-259D-EA9FCAA5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984D5-11AF-57A5-C13E-B6D2E6CE2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818" y="2149339"/>
            <a:ext cx="10972800" cy="4027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Graphic 5">
            <a:hlinkClick r:id="rId3"/>
            <a:extLst>
              <a:ext uri="{FF2B5EF4-FFF2-40B4-BE49-F238E27FC236}">
                <a16:creationId xmlns:a16="http://schemas.microsoft.com/office/drawing/2014/main" id="{EA7CB543-ACAE-57BD-795C-235B97EA85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78693-3A42-8749-5E0C-D06BC4E8B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9E6DA-F691-8315-E7C6-4919A16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50170-9019-CA06-B72D-8B9452E67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72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28024-C57E-4EF6-6FE6-A6EF605A0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tIns="0" b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4771D-CAF0-891D-E3B6-FAF204FE5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818" y="2168433"/>
            <a:ext cx="5406982" cy="4008529"/>
          </a:xfrm>
          <a:prstGeom prst="rect">
            <a:avLst/>
          </a:prstGeom>
        </p:spPr>
        <p:txBody>
          <a:bodyPr t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24864-B86E-8B54-E8C4-C3457D782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68433"/>
            <a:ext cx="5406982" cy="4008529"/>
          </a:xfrm>
          <a:prstGeom prst="rect">
            <a:avLst/>
          </a:prstGeom>
        </p:spPr>
        <p:txBody>
          <a:bodyPr t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8B819B-1AA7-C2FB-0DF1-357302D95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1895C-120B-4959-07AC-1705258CD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C46917-2BAC-D570-5E8F-EAC5CE16F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584E4F-EAFD-CB03-05F3-A9946809E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1073853"/>
          </a:xfrm>
          <a:prstGeom prst="rect">
            <a:avLst/>
          </a:prstGeom>
        </p:spPr>
      </p:pic>
      <p:pic>
        <p:nvPicPr>
          <p:cNvPr id="9" name="Graphic 8">
            <a:hlinkClick r:id="rId3"/>
            <a:extLst>
              <a:ext uri="{FF2B5EF4-FFF2-40B4-BE49-F238E27FC236}">
                <a16:creationId xmlns:a16="http://schemas.microsoft.com/office/drawing/2014/main" id="{3F3030F0-E07A-3874-300F-380A4F5CAD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0390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6C320-E4E0-AE14-569F-351B972D2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4082"/>
            <a:ext cx="3932237" cy="97331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3562B8-D73C-28C5-9277-51E56938B3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84082"/>
            <a:ext cx="6172200" cy="508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66B31-03BF-E55B-27C6-9A1069792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106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679898-A059-997A-024C-93831942C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78F56E-FD1E-9039-4A42-409856DDE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153860-A9D2-39DA-7144-9BD12621F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F43F9B-C368-CC35-832A-2AD0231C0C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1073853"/>
          </a:xfrm>
          <a:prstGeom prst="rect">
            <a:avLst/>
          </a:prstGeom>
        </p:spPr>
      </p:pic>
      <p:pic>
        <p:nvPicPr>
          <p:cNvPr id="9" name="Graphic 8">
            <a:hlinkClick r:id="rId3"/>
            <a:extLst>
              <a:ext uri="{FF2B5EF4-FFF2-40B4-BE49-F238E27FC236}">
                <a16:creationId xmlns:a16="http://schemas.microsoft.com/office/drawing/2014/main" id="{D129AD89-5782-E5D2-7045-C2619C85CE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6446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B6CDD-D768-1219-259D-EA9FCAA5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984D5-11AF-57A5-C13E-B6D2E6CE2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818" y="2149339"/>
            <a:ext cx="10972800" cy="4027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0A06-8186-D181-046D-F9C3884AE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2D9E5-FA95-1B39-BF65-12BCB29A0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F0E17-4AA4-0375-139F-2CE353DD1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3C254A-1807-C77F-EDC2-4720735191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3853"/>
          </a:xfrm>
          <a:prstGeom prst="rect">
            <a:avLst/>
          </a:prstGeom>
        </p:spPr>
      </p:pic>
      <p:pic>
        <p:nvPicPr>
          <p:cNvPr id="8" name="Graphic 7">
            <a:hlinkClick r:id="rId3"/>
            <a:extLst>
              <a:ext uri="{FF2B5EF4-FFF2-40B4-BE49-F238E27FC236}">
                <a16:creationId xmlns:a16="http://schemas.microsoft.com/office/drawing/2014/main" id="{A1840DBB-21CE-E1FD-DD9C-C39747A24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30838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28024-C57E-4EF6-6FE6-A6EF605A0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tIns="0" b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4771D-CAF0-891D-E3B6-FAF204FE5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818" y="2168433"/>
            <a:ext cx="5406982" cy="4008529"/>
          </a:xfrm>
          <a:prstGeom prst="rect">
            <a:avLst/>
          </a:prstGeom>
        </p:spPr>
        <p:txBody>
          <a:bodyPr t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24864-B86E-8B54-E8C4-C3457D782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68433"/>
            <a:ext cx="5406982" cy="4008529"/>
          </a:xfrm>
          <a:prstGeom prst="rect">
            <a:avLst/>
          </a:prstGeom>
        </p:spPr>
        <p:txBody>
          <a:bodyPr t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8B819B-1AA7-C2FB-0DF1-357302D95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1895C-120B-4959-07AC-1705258CD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C46917-2BAC-D570-5E8F-EAC5CE16F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5AA945-A605-5A6C-BB2E-98A5741853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3853"/>
          </a:xfrm>
          <a:prstGeom prst="rect">
            <a:avLst/>
          </a:prstGeom>
        </p:spPr>
      </p:pic>
      <p:pic>
        <p:nvPicPr>
          <p:cNvPr id="9" name="Graphic 8">
            <a:hlinkClick r:id="rId3"/>
            <a:extLst>
              <a:ext uri="{FF2B5EF4-FFF2-40B4-BE49-F238E27FC236}">
                <a16:creationId xmlns:a16="http://schemas.microsoft.com/office/drawing/2014/main" id="{D7934A46-42EC-8616-1DA4-FAA1E48663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5802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C13B-3F8C-DDEF-EE4E-2049AE067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3529" y="1190507"/>
            <a:ext cx="5814349" cy="664797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E0D3D0-6E28-2B44-717E-8A0E6929D8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3529" y="1863932"/>
            <a:ext cx="5814349" cy="74418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A2B527F-38DE-C4CD-C132-E17DAAA3B5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000" y="6094072"/>
            <a:ext cx="1885950" cy="473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091FDC-2BC8-AEC0-731E-B157A86787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38080" y="6185195"/>
            <a:ext cx="1911349" cy="475594"/>
          </a:xfrm>
          <a:prstGeom prst="rect">
            <a:avLst/>
          </a:prstGeom>
        </p:spPr>
      </p:pic>
      <p:pic>
        <p:nvPicPr>
          <p:cNvPr id="12" name="Graphic 11">
            <a:hlinkClick r:id="rId5"/>
            <a:extLst>
              <a:ext uri="{FF2B5EF4-FFF2-40B4-BE49-F238E27FC236}">
                <a16:creationId xmlns:a16="http://schemas.microsoft.com/office/drawing/2014/main" id="{0C99A39C-10A8-6E3D-FB58-B6AC97CFFB0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20306" y="5278058"/>
            <a:ext cx="2529123" cy="151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1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0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6C320-E4E0-AE14-569F-351B972D2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4082"/>
            <a:ext cx="3932237" cy="97331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3562B8-D73C-28C5-9277-51E56938B3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84082"/>
            <a:ext cx="6172200" cy="508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66B31-03BF-E55B-27C6-9A1069792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106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679898-A059-997A-024C-93831942C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78F56E-FD1E-9039-4A42-409856DDE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153860-A9D2-39DA-7144-9BD12621F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5EA35D-0669-8A10-F4C2-FCEF9B8B13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3853"/>
          </a:xfrm>
          <a:prstGeom prst="rect">
            <a:avLst/>
          </a:prstGeom>
        </p:spPr>
      </p:pic>
      <p:pic>
        <p:nvPicPr>
          <p:cNvPr id="9" name="Graphic 8">
            <a:hlinkClick r:id="rId3"/>
            <a:extLst>
              <a:ext uri="{FF2B5EF4-FFF2-40B4-BE49-F238E27FC236}">
                <a16:creationId xmlns:a16="http://schemas.microsoft.com/office/drawing/2014/main" id="{1EDF3553-342F-16DB-49AF-2EE9DCAF13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364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64329A0-83FA-D227-7920-F0496272AB2B}"/>
              </a:ext>
            </a:extLst>
          </p:cNvPr>
          <p:cNvSpPr/>
          <p:nvPr userDrawn="1"/>
        </p:nvSpPr>
        <p:spPr>
          <a:xfrm>
            <a:off x="0" y="14215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0" descr="LLNL_Logo_WHT-LRG.png">
            <a:hlinkClick r:id="rId2"/>
            <a:extLst>
              <a:ext uri="{FF2B5EF4-FFF2-40B4-BE49-F238E27FC236}">
                <a16:creationId xmlns:a16="http://schemas.microsoft.com/office/drawing/2014/main" id="{CAE7FC65-343A-4AF5-39E1-D18AEDDE5F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5656881"/>
            <a:ext cx="3602037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hlinkClick r:id="rId4"/>
            <a:extLst>
              <a:ext uri="{FF2B5EF4-FFF2-40B4-BE49-F238E27FC236}">
                <a16:creationId xmlns:a16="http://schemas.microsoft.com/office/drawing/2014/main" id="{7B2D52CF-2B1B-C712-AB83-D0B445CDF1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2748706"/>
            <a:ext cx="1219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e3sm.org</a:t>
            </a:r>
          </a:p>
        </p:txBody>
      </p:sp>
      <p:pic>
        <p:nvPicPr>
          <p:cNvPr id="12" name="Picture 9">
            <a:hlinkClick r:id="rId5"/>
            <a:extLst>
              <a:ext uri="{FF2B5EF4-FFF2-40B4-BE49-F238E27FC236}">
                <a16:creationId xmlns:a16="http://schemas.microsoft.com/office/drawing/2014/main" id="{9D3B1109-4570-2472-0E25-FC159232DC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25" y="5423518"/>
            <a:ext cx="177165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351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64329A0-83FA-D227-7920-F0496272AB2B}"/>
              </a:ext>
            </a:extLst>
          </p:cNvPr>
          <p:cNvSpPr/>
          <p:nvPr userDrawn="1"/>
        </p:nvSpPr>
        <p:spPr>
          <a:xfrm>
            <a:off x="0" y="14215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icture containing blue, colorful, egg, plant&#10;&#10;Description automatically generated">
            <a:extLst>
              <a:ext uri="{FF2B5EF4-FFF2-40B4-BE49-F238E27FC236}">
                <a16:creationId xmlns:a16="http://schemas.microsoft.com/office/drawing/2014/main" id="{5F7CEBDD-B112-6E05-F3AF-87B5CCDA9B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25866" t="35988" r="30577" b="283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10" descr="LLNL_Logo_WHT-LRG.png">
            <a:hlinkClick r:id="rId3"/>
            <a:extLst>
              <a:ext uri="{FF2B5EF4-FFF2-40B4-BE49-F238E27FC236}">
                <a16:creationId xmlns:a16="http://schemas.microsoft.com/office/drawing/2014/main" id="{CAE7FC65-343A-4AF5-39E1-D18AEDDE5F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5656881"/>
            <a:ext cx="3602037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hlinkClick r:id="rId5"/>
            <a:extLst>
              <a:ext uri="{FF2B5EF4-FFF2-40B4-BE49-F238E27FC236}">
                <a16:creationId xmlns:a16="http://schemas.microsoft.com/office/drawing/2014/main" id="{7B2D52CF-2B1B-C712-AB83-D0B445CDF1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2748706"/>
            <a:ext cx="1219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e3sm.org</a:t>
            </a:r>
          </a:p>
        </p:txBody>
      </p:sp>
      <p:pic>
        <p:nvPicPr>
          <p:cNvPr id="12" name="Picture 9">
            <a:hlinkClick r:id="rId6"/>
            <a:extLst>
              <a:ext uri="{FF2B5EF4-FFF2-40B4-BE49-F238E27FC236}">
                <a16:creationId xmlns:a16="http://schemas.microsoft.com/office/drawing/2014/main" id="{9D3B1109-4570-2472-0E25-FC159232DC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25" y="5423518"/>
            <a:ext cx="177165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4074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64329A0-83FA-D227-7920-F0496272AB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blue, colorful, egg, plant&#10;&#10;Description automatically generated">
            <a:extLst>
              <a:ext uri="{FF2B5EF4-FFF2-40B4-BE49-F238E27FC236}">
                <a16:creationId xmlns:a16="http://schemas.microsoft.com/office/drawing/2014/main" id="{D2A5A62B-64D1-20F4-E8E1-8BB7EA9B47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25866" t="35988" r="30577" b="283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10" descr="LLNL_Logo_WHT-LRG.png">
            <a:hlinkClick r:id="rId3"/>
            <a:extLst>
              <a:ext uri="{FF2B5EF4-FFF2-40B4-BE49-F238E27FC236}">
                <a16:creationId xmlns:a16="http://schemas.microsoft.com/office/drawing/2014/main" id="{A63D05AD-1F39-C2AB-CD25-A4DB5D14F2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4" y="3323144"/>
            <a:ext cx="3035300" cy="51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>
            <a:hlinkClick r:id="rId5"/>
            <a:extLst>
              <a:ext uri="{FF2B5EF4-FFF2-40B4-BE49-F238E27FC236}">
                <a16:creationId xmlns:a16="http://schemas.microsoft.com/office/drawing/2014/main" id="{28F5BC17-A5E9-3404-9B05-D0AC635725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1793969"/>
            <a:ext cx="1219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e3sm.org</a:t>
            </a:r>
          </a:p>
        </p:txBody>
      </p:sp>
      <p:pic>
        <p:nvPicPr>
          <p:cNvPr id="7" name="Picture 9">
            <a:hlinkClick r:id="rId6"/>
            <a:extLst>
              <a:ext uri="{FF2B5EF4-FFF2-40B4-BE49-F238E27FC236}">
                <a16:creationId xmlns:a16="http://schemas.microsoft.com/office/drawing/2014/main" id="{86D96EC2-AB65-911B-3547-D2D079616B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004" y="3122040"/>
            <a:ext cx="1470669" cy="91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picture containing colorful, food, egg&#10;&#10;Description automatically generated">
            <a:extLst>
              <a:ext uri="{FF2B5EF4-FFF2-40B4-BE49-F238E27FC236}">
                <a16:creationId xmlns:a16="http://schemas.microsoft.com/office/drawing/2014/main" id="{3E3B1B0F-DDDC-F1F0-CFF0-9B953E27F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34294"/>
          <a:stretch/>
        </p:blipFill>
        <p:spPr>
          <a:xfrm>
            <a:off x="900486" y="2965038"/>
            <a:ext cx="10533035" cy="389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119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64329A0-83FA-D227-7920-F0496272AB2B}"/>
              </a:ext>
            </a:extLst>
          </p:cNvPr>
          <p:cNvSpPr/>
          <p:nvPr userDrawn="1"/>
        </p:nvSpPr>
        <p:spPr>
          <a:xfrm>
            <a:off x="0" y="14215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2">
            <a:hlinkClick r:id="rId2"/>
            <a:extLst>
              <a:ext uri="{FF2B5EF4-FFF2-40B4-BE49-F238E27FC236}">
                <a16:creationId xmlns:a16="http://schemas.microsoft.com/office/drawing/2014/main" id="{7B2D52CF-2B1B-C712-AB83-D0B445CDF1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2748706"/>
            <a:ext cx="1219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e3sm.org</a:t>
            </a:r>
          </a:p>
        </p:txBody>
      </p:sp>
    </p:spTree>
    <p:extLst>
      <p:ext uri="{BB962C8B-B14F-4D97-AF65-F5344CB8AC3E}">
        <p14:creationId xmlns:p14="http://schemas.microsoft.com/office/powerpoint/2010/main" val="38720337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64329A0-83FA-D227-7920-F0496272AB2B}"/>
              </a:ext>
            </a:extLst>
          </p:cNvPr>
          <p:cNvSpPr/>
          <p:nvPr userDrawn="1"/>
        </p:nvSpPr>
        <p:spPr>
          <a:xfrm>
            <a:off x="0" y="14215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icture containing blue, colorful, egg, plant&#10;&#10;Description automatically generated">
            <a:extLst>
              <a:ext uri="{FF2B5EF4-FFF2-40B4-BE49-F238E27FC236}">
                <a16:creationId xmlns:a16="http://schemas.microsoft.com/office/drawing/2014/main" id="{5F7CEBDD-B112-6E05-F3AF-87B5CCDA9B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25866" t="35988" r="30577" b="283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2">
            <a:hlinkClick r:id="rId3"/>
            <a:extLst>
              <a:ext uri="{FF2B5EF4-FFF2-40B4-BE49-F238E27FC236}">
                <a16:creationId xmlns:a16="http://schemas.microsoft.com/office/drawing/2014/main" id="{7B2D52CF-2B1B-C712-AB83-D0B445CDF1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2748706"/>
            <a:ext cx="1219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e3sm.org</a:t>
            </a:r>
          </a:p>
        </p:txBody>
      </p:sp>
    </p:spTree>
    <p:extLst>
      <p:ext uri="{BB962C8B-B14F-4D97-AF65-F5344CB8AC3E}">
        <p14:creationId xmlns:p14="http://schemas.microsoft.com/office/powerpoint/2010/main" val="1042705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64329A0-83FA-D227-7920-F0496272AB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blue, colorful, egg, plant&#10;&#10;Description automatically generated">
            <a:extLst>
              <a:ext uri="{FF2B5EF4-FFF2-40B4-BE49-F238E27FC236}">
                <a16:creationId xmlns:a16="http://schemas.microsoft.com/office/drawing/2014/main" id="{D2A5A62B-64D1-20F4-E8E1-8BB7EA9B47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25866" t="35988" r="30577" b="283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2">
            <a:hlinkClick r:id="rId3"/>
            <a:extLst>
              <a:ext uri="{FF2B5EF4-FFF2-40B4-BE49-F238E27FC236}">
                <a16:creationId xmlns:a16="http://schemas.microsoft.com/office/drawing/2014/main" id="{28F5BC17-A5E9-3404-9B05-D0AC635725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1793969"/>
            <a:ext cx="1219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e3sm.org</a:t>
            </a:r>
          </a:p>
        </p:txBody>
      </p:sp>
      <p:pic>
        <p:nvPicPr>
          <p:cNvPr id="2" name="Picture 1" descr="A picture containing colorful, food, egg&#10;&#10;Description automatically generated">
            <a:extLst>
              <a:ext uri="{FF2B5EF4-FFF2-40B4-BE49-F238E27FC236}">
                <a16:creationId xmlns:a16="http://schemas.microsoft.com/office/drawing/2014/main" id="{E1750329-C8BA-A512-DC6F-83B95505E5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34294"/>
          <a:stretch/>
        </p:blipFill>
        <p:spPr>
          <a:xfrm>
            <a:off x="900486" y="2965038"/>
            <a:ext cx="10533035" cy="389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28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B6CDD-D768-1219-259D-EA9FCAA5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984D5-11AF-57A5-C13E-B6D2E6CE2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818" y="2149339"/>
            <a:ext cx="10972800" cy="4027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D9223-F364-625A-FD5F-7071C0696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8742A-2D26-6849-B799-633CE49A9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A9562-902F-615B-93FD-8616ADFF2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1469-F816-914F-996E-779966C19BA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0EE150-AA69-E9CF-FCCA-551892D9C3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1073853"/>
          </a:xfrm>
          <a:prstGeom prst="rect">
            <a:avLst/>
          </a:prstGeom>
        </p:spPr>
      </p:pic>
      <p:pic>
        <p:nvPicPr>
          <p:cNvPr id="10" name="Graphic 9">
            <a:hlinkClick r:id="rId3"/>
            <a:extLst>
              <a:ext uri="{FF2B5EF4-FFF2-40B4-BE49-F238E27FC236}">
                <a16:creationId xmlns:a16="http://schemas.microsoft.com/office/drawing/2014/main" id="{D48610CD-F2C4-F53B-7A66-23FA690B8B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5185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28024-C57E-4EF6-6FE6-A6EF605A0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tIns="0" b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4771D-CAF0-891D-E3B6-FAF204FE5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818" y="2168433"/>
            <a:ext cx="5406982" cy="4008529"/>
          </a:xfrm>
          <a:prstGeom prst="rect">
            <a:avLst/>
          </a:prstGeom>
        </p:spPr>
        <p:txBody>
          <a:bodyPr t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24864-B86E-8B54-E8C4-C3457D782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68433"/>
            <a:ext cx="5406982" cy="4008529"/>
          </a:xfrm>
          <a:prstGeom prst="rect">
            <a:avLst/>
          </a:prstGeom>
        </p:spPr>
        <p:txBody>
          <a:bodyPr t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619802-BA37-9BFB-7A0B-4ADCFC4EA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6F9AB2-57B4-638F-4CC1-30E829971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17653-B842-9AE9-2776-AA264A5D8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1469-F816-914F-996E-779966C19BA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ACDC65-204C-127C-99F0-6766C17910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1073853"/>
          </a:xfrm>
          <a:prstGeom prst="rect">
            <a:avLst/>
          </a:prstGeom>
        </p:spPr>
      </p:pic>
      <p:pic>
        <p:nvPicPr>
          <p:cNvPr id="11" name="Graphic 10">
            <a:hlinkClick r:id="rId3"/>
            <a:extLst>
              <a:ext uri="{FF2B5EF4-FFF2-40B4-BE49-F238E27FC236}">
                <a16:creationId xmlns:a16="http://schemas.microsoft.com/office/drawing/2014/main" id="{709BF82E-0A55-9FFC-15C6-39EB3A9DB5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21365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6C320-E4E0-AE14-569F-351B972D2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4082"/>
            <a:ext cx="3932237" cy="97331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3562B8-D73C-28C5-9277-51E56938B3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84082"/>
            <a:ext cx="6172200" cy="51015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66B31-03BF-E55B-27C6-9A1069792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41282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DE321B-1661-36C6-7C99-C056D223E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4C21B-8B98-13A8-71E3-19DCDA58D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B926EE-AA6F-5DAA-B06B-CCBE697EF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1469-F816-914F-996E-779966C19BA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F3AF05-53C8-8272-8CB6-0901C183D7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1073853"/>
          </a:xfrm>
          <a:prstGeom prst="rect">
            <a:avLst/>
          </a:prstGeom>
        </p:spPr>
      </p:pic>
      <p:pic>
        <p:nvPicPr>
          <p:cNvPr id="11" name="Graphic 10">
            <a:hlinkClick r:id="rId3"/>
            <a:extLst>
              <a:ext uri="{FF2B5EF4-FFF2-40B4-BE49-F238E27FC236}">
                <a16:creationId xmlns:a16="http://schemas.microsoft.com/office/drawing/2014/main" id="{9293EEA0-FD92-AAC3-1F98-188D011C28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1650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C13B-3F8C-DDEF-EE4E-2049AE067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586" y="1938780"/>
            <a:ext cx="8669440" cy="914096"/>
          </a:xfrm>
          <a:prstGeom prst="rect">
            <a:avLst/>
          </a:prstGeom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txBody>
          <a:bodyPr wrap="square" lIns="0" tIns="0" rIns="0" bIns="0" anchor="b" anchorCtr="0">
            <a:sp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E0D3D0-6E28-2B44-717E-8A0E6929D8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7587" y="2840656"/>
            <a:ext cx="8669439" cy="765031"/>
          </a:xfrm>
          <a:prstGeom prst="rect">
            <a:avLst/>
          </a:prstGeom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A2B527F-38DE-C4CD-C132-E17DAAA3B5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000" y="6094072"/>
            <a:ext cx="1885950" cy="473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091FDC-2BC8-AEC0-731E-B157A86787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38080" y="6185195"/>
            <a:ext cx="1911349" cy="475594"/>
          </a:xfrm>
          <a:prstGeom prst="rect">
            <a:avLst/>
          </a:prstGeom>
        </p:spPr>
      </p:pic>
      <p:pic>
        <p:nvPicPr>
          <p:cNvPr id="12" name="Graphic 11">
            <a:hlinkClick r:id="rId5"/>
            <a:extLst>
              <a:ext uri="{FF2B5EF4-FFF2-40B4-BE49-F238E27FC236}">
                <a16:creationId xmlns:a16="http://schemas.microsoft.com/office/drawing/2014/main" id="{0C99A39C-10A8-6E3D-FB58-B6AC97CFFB0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20306" y="5278058"/>
            <a:ext cx="2529123" cy="151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4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04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B6CDD-D768-1219-259D-EA9FCAA5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984D5-11AF-57A5-C13E-B6D2E6CE2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818" y="2149339"/>
            <a:ext cx="10972800" cy="4027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D9223-F364-625A-FD5F-7071C0696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8742A-2D26-6849-B799-633CE49A9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A9562-902F-615B-93FD-8616ADFF2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1469-F816-914F-996E-779966C19BA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FCE33D-45C8-9F72-A242-421AF930E6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1073853"/>
          </a:xfrm>
          <a:prstGeom prst="rect">
            <a:avLst/>
          </a:prstGeom>
        </p:spPr>
      </p:pic>
      <p:pic>
        <p:nvPicPr>
          <p:cNvPr id="8" name="Graphic 7">
            <a:hlinkClick r:id="rId3"/>
            <a:extLst>
              <a:ext uri="{FF2B5EF4-FFF2-40B4-BE49-F238E27FC236}">
                <a16:creationId xmlns:a16="http://schemas.microsoft.com/office/drawing/2014/main" id="{675CE815-CDFE-95AB-39DB-FD7C10C27C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92221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28024-C57E-4EF6-6FE6-A6EF605A0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tIns="0" b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4771D-CAF0-891D-E3B6-FAF204FE5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818" y="2168433"/>
            <a:ext cx="5406982" cy="4008529"/>
          </a:xfrm>
          <a:prstGeom prst="rect">
            <a:avLst/>
          </a:prstGeom>
        </p:spPr>
        <p:txBody>
          <a:bodyPr t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24864-B86E-8B54-E8C4-C3457D782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68433"/>
            <a:ext cx="5406982" cy="4008529"/>
          </a:xfrm>
          <a:prstGeom prst="rect">
            <a:avLst/>
          </a:prstGeom>
        </p:spPr>
        <p:txBody>
          <a:bodyPr t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619802-BA37-9BFB-7A0B-4ADCFC4EA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6F9AB2-57B4-638F-4CC1-30E829971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17653-B842-9AE9-2776-AA264A5D8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1469-F816-914F-996E-779966C19B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580EE4-F63C-A25B-2073-55518CD9BE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1073853"/>
          </a:xfrm>
          <a:prstGeom prst="rect">
            <a:avLst/>
          </a:prstGeom>
        </p:spPr>
      </p:pic>
      <p:pic>
        <p:nvPicPr>
          <p:cNvPr id="9" name="Graphic 8">
            <a:hlinkClick r:id="rId3"/>
            <a:extLst>
              <a:ext uri="{FF2B5EF4-FFF2-40B4-BE49-F238E27FC236}">
                <a16:creationId xmlns:a16="http://schemas.microsoft.com/office/drawing/2014/main" id="{9C5FD7A8-15C4-4742-5885-41F7146F88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04562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6C320-E4E0-AE14-569F-351B972D2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4082"/>
            <a:ext cx="3932237" cy="97331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3562B8-D73C-28C5-9277-51E56938B3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84082"/>
            <a:ext cx="6172200" cy="51015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66B31-03BF-E55B-27C6-9A1069792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41282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DE321B-1661-36C6-7C99-C056D223E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4C21B-8B98-13A8-71E3-19DCDA58D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B926EE-AA6F-5DAA-B06B-CCBE697EF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1469-F816-914F-996E-779966C19B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74ACFC-1345-097D-5EBD-67D864C8DD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1073853"/>
          </a:xfrm>
          <a:prstGeom prst="rect">
            <a:avLst/>
          </a:prstGeom>
        </p:spPr>
      </p:pic>
      <p:pic>
        <p:nvPicPr>
          <p:cNvPr id="9" name="Graphic 8">
            <a:hlinkClick r:id="rId3"/>
            <a:extLst>
              <a:ext uri="{FF2B5EF4-FFF2-40B4-BE49-F238E27FC236}">
                <a16:creationId xmlns:a16="http://schemas.microsoft.com/office/drawing/2014/main" id="{13FFF3E1-EECA-A1FE-5230-6F7CB0431A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9554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B6CDD-D768-1219-259D-EA9FCAA5D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984D5-11AF-57A5-C13E-B6D2E6CE2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818" y="2149339"/>
            <a:ext cx="10972800" cy="4027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D9223-F364-625A-FD5F-7071C0696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8742A-2D26-6849-B799-633CE49A9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A9562-902F-615B-93FD-8616ADFF2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1469-F816-914F-996E-779966C19BA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93FA53-FD48-DE69-4834-18A6D9E3C8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3853"/>
          </a:xfrm>
          <a:prstGeom prst="rect">
            <a:avLst/>
          </a:prstGeom>
        </p:spPr>
      </p:pic>
      <p:pic>
        <p:nvPicPr>
          <p:cNvPr id="8" name="Graphic 7">
            <a:hlinkClick r:id="rId3"/>
            <a:extLst>
              <a:ext uri="{FF2B5EF4-FFF2-40B4-BE49-F238E27FC236}">
                <a16:creationId xmlns:a16="http://schemas.microsoft.com/office/drawing/2014/main" id="{86548A80-970D-7AD0-4216-A57792E5B5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0557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CCFE2-E387-1A87-4FE2-3A27FEF98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30611A-B53E-58B8-837A-80A2A03AE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EA6025-EF81-4B19-D9D4-F768F479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DA382B-9B8A-D680-FB7E-5D9C8CEA9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1469-F816-914F-996E-779966C19BA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AAF62B-77F6-905E-55D5-5135DA5050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3853"/>
          </a:xfrm>
          <a:prstGeom prst="rect">
            <a:avLst/>
          </a:prstGeom>
        </p:spPr>
      </p:pic>
      <p:pic>
        <p:nvPicPr>
          <p:cNvPr id="7" name="Graphic 6">
            <a:hlinkClick r:id="rId3"/>
            <a:extLst>
              <a:ext uri="{FF2B5EF4-FFF2-40B4-BE49-F238E27FC236}">
                <a16:creationId xmlns:a16="http://schemas.microsoft.com/office/drawing/2014/main" id="{89AFB0F8-65D0-338D-C361-5D8AE24EF4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3589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28024-C57E-4EF6-6FE6-A6EF605A0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tIns="0" b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4771D-CAF0-891D-E3B6-FAF204FE5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818" y="2168433"/>
            <a:ext cx="5406982" cy="4008529"/>
          </a:xfrm>
          <a:prstGeom prst="rect">
            <a:avLst/>
          </a:prstGeom>
        </p:spPr>
        <p:txBody>
          <a:bodyPr t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24864-B86E-8B54-E8C4-C3457D782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68433"/>
            <a:ext cx="5406982" cy="4008529"/>
          </a:xfrm>
          <a:prstGeom prst="rect">
            <a:avLst/>
          </a:prstGeom>
        </p:spPr>
        <p:txBody>
          <a:bodyPr t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619802-BA37-9BFB-7A0B-4ADCFC4EA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6F9AB2-57B4-638F-4CC1-30E829971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17653-B842-9AE9-2776-AA264A5D8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1469-F816-914F-996E-779966C19B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6BB671-9E0B-E764-C214-BF354D119B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3853"/>
          </a:xfrm>
          <a:prstGeom prst="rect">
            <a:avLst/>
          </a:prstGeom>
        </p:spPr>
      </p:pic>
      <p:pic>
        <p:nvPicPr>
          <p:cNvPr id="9" name="Graphic 8">
            <a:hlinkClick r:id="rId3"/>
            <a:extLst>
              <a:ext uri="{FF2B5EF4-FFF2-40B4-BE49-F238E27FC236}">
                <a16:creationId xmlns:a16="http://schemas.microsoft.com/office/drawing/2014/main" id="{217B9E1F-2133-8F3F-45A2-CEFEE4DC64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85478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6C320-E4E0-AE14-569F-351B972D2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4082"/>
            <a:ext cx="3932237" cy="97331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3562B8-D73C-28C5-9277-51E56938B3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84082"/>
            <a:ext cx="6172200" cy="51015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66B31-03BF-E55B-27C6-9A1069792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41282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DE321B-1661-36C6-7C99-C056D223E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4C21B-8B98-13A8-71E3-19DCDA58D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B926EE-AA6F-5DAA-B06B-CCBE697EF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1469-F816-914F-996E-779966C19B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975760-B889-F80E-DF87-15451DA9A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3853"/>
          </a:xfrm>
          <a:prstGeom prst="rect">
            <a:avLst/>
          </a:prstGeom>
        </p:spPr>
      </p:pic>
      <p:pic>
        <p:nvPicPr>
          <p:cNvPr id="9" name="Graphic 8">
            <a:hlinkClick r:id="rId3"/>
            <a:extLst>
              <a:ext uri="{FF2B5EF4-FFF2-40B4-BE49-F238E27FC236}">
                <a16:creationId xmlns:a16="http://schemas.microsoft.com/office/drawing/2014/main" id="{769C3C1B-E3C8-D2AF-F710-9F6C4424C1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3459" y="13460"/>
            <a:ext cx="1524000" cy="914400"/>
          </a:xfrm>
          <a:prstGeom prst="rect">
            <a:avLst/>
          </a:prstGeom>
          <a:effectLst>
            <a:outerShdw blurRad="50800" dist="38100" dir="2700000" algn="tl" rotWithShape="0">
              <a:schemeClr val="accent3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3860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C13B-3F8C-DDEF-EE4E-2049AE067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586" y="1938780"/>
            <a:ext cx="8669440" cy="914096"/>
          </a:xfrm>
          <a:prstGeom prst="rect">
            <a:avLst/>
          </a:prstGeom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txBody>
          <a:bodyPr wrap="square" lIns="0" tIns="0" rIns="0" bIns="0" anchor="b" anchorCtr="0">
            <a:sp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E0D3D0-6E28-2B44-717E-8A0E6929D8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7587" y="2840656"/>
            <a:ext cx="8669439" cy="765031"/>
          </a:xfrm>
          <a:prstGeom prst="rect">
            <a:avLst/>
          </a:prstGeom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txBody>
          <a:bodyPr lIns="0" tIns="0" rIns="0" bIns="0"/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A2B527F-38DE-C4CD-C132-E17DAAA3B5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000" y="6094072"/>
            <a:ext cx="1885950" cy="473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091FDC-2BC8-AEC0-731E-B157A86787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38080" y="6185195"/>
            <a:ext cx="1911349" cy="475594"/>
          </a:xfrm>
          <a:prstGeom prst="rect">
            <a:avLst/>
          </a:prstGeom>
        </p:spPr>
      </p:pic>
      <p:pic>
        <p:nvPicPr>
          <p:cNvPr id="12" name="Graphic 11">
            <a:hlinkClick r:id="rId5"/>
            <a:extLst>
              <a:ext uri="{FF2B5EF4-FFF2-40B4-BE49-F238E27FC236}">
                <a16:creationId xmlns:a16="http://schemas.microsoft.com/office/drawing/2014/main" id="{0C99A39C-10A8-6E3D-FB58-B6AC97CFFB0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20306" y="5278058"/>
            <a:ext cx="2529123" cy="1517474"/>
          </a:xfrm>
          <a:prstGeom prst="rect">
            <a:avLst/>
          </a:prstGeom>
        </p:spPr>
      </p:pic>
      <p:pic>
        <p:nvPicPr>
          <p:cNvPr id="4" name="Picture 3" descr="A picture containing egg, colorful, food, blue&#10;&#10;Description automatically generated">
            <a:extLst>
              <a:ext uri="{FF2B5EF4-FFF2-40B4-BE49-F238E27FC236}">
                <a16:creationId xmlns:a16="http://schemas.microsoft.com/office/drawing/2014/main" id="{AE30F392-2F38-1DF0-FC3C-6132C890583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609537" y="4275228"/>
            <a:ext cx="1989340" cy="182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21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0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01565-6D71-8B74-8EAB-5244A8CAC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098" y="2615420"/>
            <a:ext cx="7303351" cy="701731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6B39E-DB74-41A6-3D34-D9414F9D6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4098" y="3429000"/>
            <a:ext cx="7303351" cy="15299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Graphic 4">
            <a:hlinkClick r:id="rId3"/>
            <a:extLst>
              <a:ext uri="{FF2B5EF4-FFF2-40B4-BE49-F238E27FC236}">
                <a16:creationId xmlns:a16="http://schemas.microsoft.com/office/drawing/2014/main" id="{B7496BAE-2250-60D2-6DCB-93A81F3525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66036" y="171032"/>
            <a:ext cx="1681480" cy="1008888"/>
          </a:xfrm>
          <a:prstGeom prst="rect">
            <a:avLst/>
          </a:prstGeom>
          <a:effectLst>
            <a:glow rad="144933">
              <a:schemeClr val="bg1"/>
            </a:glow>
          </a:effectLst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7D1B678C-5EC9-2FF9-AC62-6F2CAAE5F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2883" b="28734"/>
          <a:stretch/>
        </p:blipFill>
        <p:spPr>
          <a:xfrm>
            <a:off x="10316609" y="6257857"/>
            <a:ext cx="1371600" cy="51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71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01565-6D71-8B74-8EAB-5244A8CAC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098" y="2615420"/>
            <a:ext cx="7303351" cy="701731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6B39E-DB74-41A6-3D34-D9414F9D6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4098" y="3429000"/>
            <a:ext cx="7303351" cy="15299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Graphic 4">
            <a:hlinkClick r:id="rId3"/>
            <a:extLst>
              <a:ext uri="{FF2B5EF4-FFF2-40B4-BE49-F238E27FC236}">
                <a16:creationId xmlns:a16="http://schemas.microsoft.com/office/drawing/2014/main" id="{B7496BAE-2250-60D2-6DCB-93A81F3525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66036" y="171032"/>
            <a:ext cx="1681480" cy="1008888"/>
          </a:xfrm>
          <a:prstGeom prst="rect">
            <a:avLst/>
          </a:prstGeom>
          <a:effectLst>
            <a:glow rad="144933">
              <a:schemeClr val="bg1"/>
            </a:glow>
          </a:effectLst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7D1B678C-5EC9-2FF9-AC62-6F2CAAE5F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2883" b="28734"/>
          <a:stretch/>
        </p:blipFill>
        <p:spPr>
          <a:xfrm>
            <a:off x="10316609" y="6257857"/>
            <a:ext cx="1371600" cy="512802"/>
          </a:xfrm>
          <a:prstGeom prst="rect">
            <a:avLst/>
          </a:prstGeom>
        </p:spPr>
      </p:pic>
      <p:pic>
        <p:nvPicPr>
          <p:cNvPr id="4" name="Picture 3" descr="A picture containing egg, colorful, food, blue&#10;&#10;Description automatically generated">
            <a:extLst>
              <a:ext uri="{FF2B5EF4-FFF2-40B4-BE49-F238E27FC236}">
                <a16:creationId xmlns:a16="http://schemas.microsoft.com/office/drawing/2014/main" id="{E3CA0911-3DB8-2434-2BC4-73ED7ED8478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375026" y="3241428"/>
            <a:ext cx="1669072" cy="152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06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01565-6D71-8B74-8EAB-5244A8CAC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098" y="2615420"/>
            <a:ext cx="7303351" cy="701731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6B39E-DB74-41A6-3D34-D9414F9D6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4098" y="3429000"/>
            <a:ext cx="7303351" cy="15299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Graphic 4">
            <a:hlinkClick r:id="rId3"/>
            <a:extLst>
              <a:ext uri="{FF2B5EF4-FFF2-40B4-BE49-F238E27FC236}">
                <a16:creationId xmlns:a16="http://schemas.microsoft.com/office/drawing/2014/main" id="{B7496BAE-2250-60D2-6DCB-93A81F3525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66036" y="171032"/>
            <a:ext cx="1681480" cy="1008888"/>
          </a:xfrm>
          <a:prstGeom prst="rect">
            <a:avLst/>
          </a:prstGeom>
          <a:effectLst>
            <a:glow rad="144933">
              <a:schemeClr val="bg1"/>
            </a:glow>
          </a:effectLst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7D1B678C-5EC9-2FF9-AC62-6F2CAAE5F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2883" b="28734"/>
          <a:stretch/>
        </p:blipFill>
        <p:spPr>
          <a:xfrm>
            <a:off x="10316609" y="6257857"/>
            <a:ext cx="1371600" cy="51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70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01565-6D71-8B74-8EAB-5244A8CAC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098" y="2615420"/>
            <a:ext cx="7303351" cy="701731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6B39E-DB74-41A6-3D34-D9414F9D6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4098" y="3429000"/>
            <a:ext cx="7303351" cy="15299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Graphic 4">
            <a:hlinkClick r:id="rId3"/>
            <a:extLst>
              <a:ext uri="{FF2B5EF4-FFF2-40B4-BE49-F238E27FC236}">
                <a16:creationId xmlns:a16="http://schemas.microsoft.com/office/drawing/2014/main" id="{B7496BAE-2250-60D2-6DCB-93A81F3525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66036" y="171032"/>
            <a:ext cx="1681480" cy="1008888"/>
          </a:xfrm>
          <a:prstGeom prst="rect">
            <a:avLst/>
          </a:prstGeom>
          <a:effectLst>
            <a:glow rad="144933">
              <a:schemeClr val="bg1"/>
            </a:glow>
          </a:effectLst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7D1B678C-5EC9-2FF9-AC62-6F2CAAE5F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2883" b="28734"/>
          <a:stretch/>
        </p:blipFill>
        <p:spPr>
          <a:xfrm>
            <a:off x="10316609" y="6257857"/>
            <a:ext cx="1371600" cy="51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07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01565-6D71-8B74-8EAB-5244A8CAC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098" y="2615420"/>
            <a:ext cx="7303351" cy="701731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6B39E-DB74-41A6-3D34-D9414F9D6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4098" y="3429000"/>
            <a:ext cx="7303351" cy="15299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Graphic 4">
            <a:hlinkClick r:id="rId3"/>
            <a:extLst>
              <a:ext uri="{FF2B5EF4-FFF2-40B4-BE49-F238E27FC236}">
                <a16:creationId xmlns:a16="http://schemas.microsoft.com/office/drawing/2014/main" id="{B7496BAE-2250-60D2-6DCB-93A81F3525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66036" y="171032"/>
            <a:ext cx="1681480" cy="1008888"/>
          </a:xfrm>
          <a:prstGeom prst="rect">
            <a:avLst/>
          </a:prstGeom>
          <a:effectLst>
            <a:glow rad="144933">
              <a:schemeClr val="bg1"/>
            </a:glow>
          </a:effectLst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7D1B678C-5EC9-2FF9-AC62-6F2CAAE5F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2883" b="28734"/>
          <a:stretch/>
        </p:blipFill>
        <p:spPr>
          <a:xfrm>
            <a:off x="10316609" y="6257857"/>
            <a:ext cx="1371600" cy="512802"/>
          </a:xfrm>
          <a:prstGeom prst="rect">
            <a:avLst/>
          </a:prstGeom>
        </p:spPr>
      </p:pic>
      <p:pic>
        <p:nvPicPr>
          <p:cNvPr id="4" name="Picture 3" descr="A picture containing egg, colorful, food, blue&#10;&#10;Description automatically generated">
            <a:extLst>
              <a:ext uri="{FF2B5EF4-FFF2-40B4-BE49-F238E27FC236}">
                <a16:creationId xmlns:a16="http://schemas.microsoft.com/office/drawing/2014/main" id="{DC50AD48-1F1A-8EC3-324F-B8E1573592F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375026" y="3241428"/>
            <a:ext cx="1669072" cy="152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26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25.svg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24.png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27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2195E9-DFFF-6BDE-1884-64B56C186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301CE-3CBB-4150-E1B9-0379929C1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818" y="2149339"/>
            <a:ext cx="10972800" cy="4027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09E1A7B-B59A-440C-5D84-7112FBCB1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rcRect t="22883" b="28734"/>
          <a:stretch/>
        </p:blipFill>
        <p:spPr>
          <a:xfrm>
            <a:off x="10316609" y="6257857"/>
            <a:ext cx="1371600" cy="51280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34464-6CC5-67A7-2407-16966124A6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FC0B1-FC8A-9A38-3E20-73C28383DF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38C54-8E6C-8429-8089-ABAC97BFE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3743" y="64055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A013E-7DF4-F448-89A0-7823B4BD1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2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74" r:id="rId3"/>
    <p:sldLayoutId id="2147483686" r:id="rId4"/>
    <p:sldLayoutId id="2147483651" r:id="rId5"/>
    <p:sldLayoutId id="2147483672" r:id="rId6"/>
    <p:sldLayoutId id="2147483688" r:id="rId7"/>
    <p:sldLayoutId id="2147483673" r:id="rId8"/>
    <p:sldLayoutId id="2147483689" r:id="rId9"/>
    <p:sldLayoutId id="2147483678" r:id="rId10"/>
    <p:sldLayoutId id="2147483690" r:id="rId11"/>
    <p:sldLayoutId id="2147483676" r:id="rId12"/>
    <p:sldLayoutId id="2147483652" r:id="rId13"/>
    <p:sldLayoutId id="2147483693" r:id="rId14"/>
    <p:sldLayoutId id="2147483675" r:id="rId15"/>
    <p:sldLayoutId id="2147483692" r:id="rId16"/>
    <p:sldLayoutId id="2147483694" r:id="rId17"/>
    <p:sldLayoutId id="2147483650" r:id="rId18"/>
    <p:sldLayoutId id="2147483691" r:id="rId19"/>
    <p:sldLayoutId id="2147483657" r:id="rId20"/>
    <p:sldLayoutId id="2147483679" r:id="rId21"/>
    <p:sldLayoutId id="2147483682" r:id="rId22"/>
    <p:sldLayoutId id="2147483681" r:id="rId23"/>
    <p:sldLayoutId id="2147483683" r:id="rId24"/>
    <p:sldLayoutId id="2147483684" r:id="rId25"/>
    <p:sldLayoutId id="2147483685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89F2532F-06B3-80F2-6781-E17BF60779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12762"/>
          <a:stretch/>
        </p:blipFill>
        <p:spPr>
          <a:xfrm>
            <a:off x="0" y="5998085"/>
            <a:ext cx="11104880" cy="846455"/>
          </a:xfrm>
          <a:prstGeom prst="rect">
            <a:avLst/>
          </a:prstGeom>
        </p:spPr>
      </p:pic>
      <p:pic>
        <p:nvPicPr>
          <p:cNvPr id="9" name="Picture 8" descr="A close-up of a book&#10;&#10;Description automatically generated with low confidence">
            <a:extLst>
              <a:ext uri="{FF2B5EF4-FFF2-40B4-BE49-F238E27FC236}">
                <a16:creationId xmlns:a16="http://schemas.microsoft.com/office/drawing/2014/main" id="{7EFB0037-7D3C-D9B8-62ED-DBA5E5692C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alphaModFix amt="12000"/>
          </a:blip>
          <a:srcRect t="49930"/>
          <a:stretch/>
        </p:blipFill>
        <p:spPr>
          <a:xfrm>
            <a:off x="-9990" y="3997865"/>
            <a:ext cx="12198942" cy="286013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82F130E-1ADA-C4B3-D4BE-1339CC8617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84893" r="1351"/>
          <a:stretch/>
        </p:blipFill>
        <p:spPr>
          <a:xfrm>
            <a:off x="10521735" y="6084719"/>
            <a:ext cx="1676701" cy="84645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2195E9-DFFF-6BDE-1884-64B56C186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8" y="1154747"/>
            <a:ext cx="10972800" cy="9144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301CE-3CBB-4150-E1B9-0379929C1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818" y="2149339"/>
            <a:ext cx="10972800" cy="4027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09E1A7B-B59A-440C-5D84-7112FBCB16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t="22883" b="28734"/>
          <a:stretch/>
        </p:blipFill>
        <p:spPr>
          <a:xfrm>
            <a:off x="10316609" y="6257857"/>
            <a:ext cx="1371600" cy="512802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1BF73E3-25A6-5203-DD6B-CD4D8A4F7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0275" y="64218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11469-F816-914F-996E-779966C19BA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63C6B5B-07FB-2C53-3ACB-4C8B096D8D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0C8453-2EB4-1373-930E-513CFF2BA1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21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663" r:id="rId7"/>
    <p:sldLayoutId id="2147483668" r:id="rId8"/>
    <p:sldLayoutId id="2147483664" r:id="rId9"/>
    <p:sldLayoutId id="2147483669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5.svg"/><Relationship Id="rId12" Type="http://schemas.openxmlformats.org/officeDocument/2006/relationships/image" Target="../media/image17.sv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4.png"/><Relationship Id="rId11" Type="http://schemas.openxmlformats.org/officeDocument/2006/relationships/image" Target="../media/image16.png"/><Relationship Id="rId5" Type="http://schemas.openxmlformats.org/officeDocument/2006/relationships/image" Target="../media/image28.svg"/><Relationship Id="rId10" Type="http://schemas.openxmlformats.org/officeDocument/2006/relationships/image" Target="../media/image19.png"/><Relationship Id="rId4" Type="http://schemas.openxmlformats.org/officeDocument/2006/relationships/image" Target="../media/image27.png"/><Relationship Id="rId9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9630B2-3E27-670D-5AB1-3BCCB5EC64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4C0D359-33A3-C98A-9F00-A7081614CD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43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DE4CAB-39B7-DFFD-AE6B-C421CB241A5E}"/>
              </a:ext>
            </a:extLst>
          </p:cNvPr>
          <p:cNvSpPr/>
          <p:nvPr/>
        </p:nvSpPr>
        <p:spPr>
          <a:xfrm>
            <a:off x="0" y="-1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light, blue&#10;&#10;Description automatically generated">
            <a:extLst>
              <a:ext uri="{FF2B5EF4-FFF2-40B4-BE49-F238E27FC236}">
                <a16:creationId xmlns:a16="http://schemas.microsoft.com/office/drawing/2014/main" id="{AEF8CFA1-5039-86FC-720E-6CEE76E6F4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5" t="5229" b="10222"/>
          <a:stretch/>
        </p:blipFill>
        <p:spPr>
          <a:xfrm>
            <a:off x="0" y="0"/>
            <a:ext cx="12198942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AD89D9B-E852-F996-6D4C-F5C9D01D4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page is the exception to the template rule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33DBC8-8A2F-0EB9-0998-A41AF0D5D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built to allow a full page bleed appear under the header/footer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8DE0E1-C09F-D943-4B21-B421C3743B8B}"/>
              </a:ext>
            </a:extLst>
          </p:cNvPr>
          <p:cNvGrpSpPr/>
          <p:nvPr/>
        </p:nvGrpSpPr>
        <p:grpSpPr>
          <a:xfrm>
            <a:off x="-9990" y="0"/>
            <a:ext cx="12208426" cy="6931174"/>
            <a:chOff x="-9990" y="0"/>
            <a:chExt cx="12208426" cy="6931174"/>
          </a:xfrm>
        </p:grpSpPr>
        <p:pic>
          <p:nvPicPr>
            <p:cNvPr id="2" name="Picture 1" descr="A close-up of a book&#10;&#10;Description automatically generated with low confidence">
              <a:extLst>
                <a:ext uri="{FF2B5EF4-FFF2-40B4-BE49-F238E27FC236}">
                  <a16:creationId xmlns:a16="http://schemas.microsoft.com/office/drawing/2014/main" id="{D24E4E1C-9F6D-A199-2A1C-783F4D457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12000"/>
            </a:blip>
            <a:srcRect t="49930"/>
            <a:stretch/>
          </p:blipFill>
          <p:spPr>
            <a:xfrm>
              <a:off x="-9990" y="3997865"/>
              <a:ext cx="12198942" cy="2860135"/>
            </a:xfrm>
            <a:prstGeom prst="rect">
              <a:avLst/>
            </a:prstGeom>
          </p:spPr>
        </p:pic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F4A5640D-F951-6DC6-7874-1CCBADB0F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84893" r="1351"/>
            <a:stretch/>
          </p:blipFill>
          <p:spPr>
            <a:xfrm>
              <a:off x="10521735" y="6084719"/>
              <a:ext cx="1676701" cy="846455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5CABCE1C-0475-2A4A-17C6-29E4412FD7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12762"/>
            <a:stretch/>
          </p:blipFill>
          <p:spPr>
            <a:xfrm>
              <a:off x="0" y="5998085"/>
              <a:ext cx="11104880" cy="846455"/>
            </a:xfrm>
            <a:prstGeom prst="rect">
              <a:avLst/>
            </a:prstGeom>
          </p:spPr>
        </p:pic>
        <p:pic>
          <p:nvPicPr>
            <p:cNvPr id="7" name="Picture 20">
              <a:extLst>
                <a:ext uri="{FF2B5EF4-FFF2-40B4-BE49-F238E27FC236}">
                  <a16:creationId xmlns:a16="http://schemas.microsoft.com/office/drawing/2014/main" id="{6458200B-15E1-7C9B-365F-2E9D173FA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t="22883" b="28734"/>
            <a:stretch/>
          </p:blipFill>
          <p:spPr>
            <a:xfrm>
              <a:off x="10316609" y="6257857"/>
              <a:ext cx="1371600" cy="51280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0961042-B86A-25AA-66A9-2E7670E89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1073853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12E08691-34B2-6269-9E39-55CF0F4C1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423459" y="13460"/>
              <a:ext cx="1524000" cy="9144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3">
                  <a:alpha val="40000"/>
                </a:schemeClr>
              </a:outerShdw>
            </a:effectLst>
          </p:spPr>
        </p:pic>
      </p:grpSp>
      <p:pic>
        <p:nvPicPr>
          <p:cNvPr id="16" name="Picture 1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3183748-6EC4-57FC-70FE-7C7A9BB88E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05352" y="4367926"/>
            <a:ext cx="5000822" cy="2142826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3044EDA-5D3B-FDDC-02F6-A82FD304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1469-F816-914F-996E-779966C19B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21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293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339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635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F5FF8-7DDD-9221-4E07-C90D6A3A23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B045F1-6227-18C8-59C4-2A08753D2E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40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28278-9BED-87DC-7B81-D4B08B335A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34D2BC-E3B3-3F76-13BE-520C479652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egg, colorful, food, blue&#10;&#10;Description automatically generated">
            <a:extLst>
              <a:ext uri="{FF2B5EF4-FFF2-40B4-BE49-F238E27FC236}">
                <a16:creationId xmlns:a16="http://schemas.microsoft.com/office/drawing/2014/main" id="{B0A44AEC-80AA-43FD-BB10-F7996F6AA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537" y="4275228"/>
            <a:ext cx="1989340" cy="182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64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24AED3-F2F3-E213-16C5-80EC50764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0B50F9-27CC-162F-C195-C60AC5AFC5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65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2CBD4-8902-416C-F26C-A859B08DA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0B9C2-0924-F81F-C628-A7158ED4D8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egg, colorful, food, blue&#10;&#10;Description automatically generated">
            <a:extLst>
              <a:ext uri="{FF2B5EF4-FFF2-40B4-BE49-F238E27FC236}">
                <a16:creationId xmlns:a16="http://schemas.microsoft.com/office/drawing/2014/main" id="{97BB2DE1-974E-18B5-1613-B3A216A3C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026" y="3241428"/>
            <a:ext cx="1669072" cy="152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92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5F392-8AD8-8EBF-6041-6C0C369D1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388E6-8B1C-0B73-F2F0-FE681515BD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egg, colorful, food, blue&#10;&#10;Description automatically generated">
            <a:extLst>
              <a:ext uri="{FF2B5EF4-FFF2-40B4-BE49-F238E27FC236}">
                <a16:creationId xmlns:a16="http://schemas.microsoft.com/office/drawing/2014/main" id="{12A595A1-6667-658B-9C60-B4411596A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026" y="3241428"/>
            <a:ext cx="1669072" cy="152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04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60176-F8FC-0E1C-609D-39FC51FB9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0591C-86E8-C0ED-66F5-04871ABCD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D5467-70F5-2135-8539-0EEF0A452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78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1E6F0-15C3-23B8-0DDC-05FCC8975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8D8D7-C613-A901-1633-DDDBF8F52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210B5-C6A4-454A-806E-019952EBA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66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BA446-68BB-ABFA-B5DD-B57A895BA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E05AC-45AB-ACDE-B91F-26E2488AE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DB5AC-9912-FBEB-6036-5924D0E10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013E-7DF4-F448-89A0-7823B4BD14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51608"/>
      </p:ext>
    </p:extLst>
  </p:cSld>
  <p:clrMapOvr>
    <a:masterClrMapping/>
  </p:clrMapOvr>
</p:sld>
</file>

<file path=ppt/theme/theme1.xml><?xml version="1.0" encoding="utf-8"?>
<a:theme xmlns:a="http://schemas.openxmlformats.org/drawingml/2006/main" name="E3SM_plain_white_background">
  <a:themeElements>
    <a:clrScheme name="E3SM">
      <a:dk1>
        <a:srgbClr val="000000"/>
      </a:dk1>
      <a:lt1>
        <a:srgbClr val="FFFFFF"/>
      </a:lt1>
      <a:dk2>
        <a:srgbClr val="616165"/>
      </a:dk2>
      <a:lt2>
        <a:srgbClr val="E7E6E6"/>
      </a:lt2>
      <a:accent1>
        <a:srgbClr val="2376BC"/>
      </a:accent1>
      <a:accent2>
        <a:srgbClr val="5CB347"/>
      </a:accent2>
      <a:accent3>
        <a:srgbClr val="283B97"/>
      </a:accent3>
      <a:accent4>
        <a:srgbClr val="007C48"/>
      </a:accent4>
      <a:accent5>
        <a:srgbClr val="BB2438"/>
      </a:accent5>
      <a:accent6>
        <a:srgbClr val="FC981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1">
              <a:lumMod val="8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3SM_topographical_weather_map_footer">
  <a:themeElements>
    <a:clrScheme name="E3SM">
      <a:dk1>
        <a:srgbClr val="000000"/>
      </a:dk1>
      <a:lt1>
        <a:srgbClr val="FFFFFF"/>
      </a:lt1>
      <a:dk2>
        <a:srgbClr val="616165"/>
      </a:dk2>
      <a:lt2>
        <a:srgbClr val="E7E6E6"/>
      </a:lt2>
      <a:accent1>
        <a:srgbClr val="2376BC"/>
      </a:accent1>
      <a:accent2>
        <a:srgbClr val="5CB347"/>
      </a:accent2>
      <a:accent3>
        <a:srgbClr val="283B97"/>
      </a:accent3>
      <a:accent4>
        <a:srgbClr val="007C48"/>
      </a:accent4>
      <a:accent5>
        <a:srgbClr val="BB2438"/>
      </a:accent5>
      <a:accent6>
        <a:srgbClr val="FC981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1">
              <a:lumMod val="8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15886</TotalTime>
  <Words>30</Words>
  <Application>Microsoft Macintosh PowerPoint</Application>
  <PresentationFormat>Widescreen</PresentationFormat>
  <Paragraphs>8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E3SM_plain_white_background</vt:lpstr>
      <vt:lpstr>E3SM_topographical_weather_map_footer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page is the exception to the template rule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Gines, Mary J.</dc:creator>
  <cp:lastModifiedBy>McCoy, Renata</cp:lastModifiedBy>
  <cp:revision>34</cp:revision>
  <dcterms:created xsi:type="dcterms:W3CDTF">2022-06-08T20:40:20Z</dcterms:created>
  <dcterms:modified xsi:type="dcterms:W3CDTF">2022-11-18T10:02:52Z</dcterms:modified>
</cp:coreProperties>
</file>