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438912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176" userDrawn="1">
          <p15:clr>
            <a:srgbClr val="A4A3A4"/>
          </p15:clr>
        </p15:guide>
        <p15:guide id="3" pos="13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DE3AF-E6BB-324E-8DE5-6628F574FADD}" v="7" dt="2022-08-29T06:30:56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731"/>
    <p:restoredTop sz="96327"/>
  </p:normalViewPr>
  <p:slideViewPr>
    <p:cSldViewPr snapToGrid="0" snapToObjects="1">
      <p:cViewPr varScale="1">
        <p:scale>
          <a:sx n="19" d="100"/>
          <a:sy n="19" d="100"/>
        </p:scale>
        <p:origin x="1712" y="368"/>
      </p:cViewPr>
      <p:guideLst>
        <p:guide orient="horz" pos="13824"/>
        <p:guide pos="1176"/>
        <p:guide pos="139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26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es, Mary J." userId="5e88546c-dcf6-4d4a-93c2-31446e29633f" providerId="ADAL" clId="{C98DE3AF-E6BB-324E-8DE5-6628F574FADD}"/>
    <pc:docChg chg="undo custSel modSld modMainMaster">
      <pc:chgData name="Gines, Mary J." userId="5e88546c-dcf6-4d4a-93c2-31446e29633f" providerId="ADAL" clId="{C98DE3AF-E6BB-324E-8DE5-6628F574FADD}" dt="2022-08-29T06:31:20.938" v="19" actId="1076"/>
      <pc:docMkLst>
        <pc:docMk/>
      </pc:docMkLst>
      <pc:sldChg chg="addSp delSp modSp mod">
        <pc:chgData name="Gines, Mary J." userId="5e88546c-dcf6-4d4a-93c2-31446e29633f" providerId="ADAL" clId="{C98DE3AF-E6BB-324E-8DE5-6628F574FADD}" dt="2022-08-29T06:24:51.327" v="3" actId="21"/>
        <pc:sldMkLst>
          <pc:docMk/>
          <pc:sldMk cId="1378316292" sldId="256"/>
        </pc:sldMkLst>
        <pc:spChg chg="add del">
          <ac:chgData name="Gines, Mary J." userId="5e88546c-dcf6-4d4a-93c2-31446e29633f" providerId="ADAL" clId="{C98DE3AF-E6BB-324E-8DE5-6628F574FADD}" dt="2022-08-29T06:24:49.524" v="2" actId="21"/>
          <ac:spMkLst>
            <pc:docMk/>
            <pc:sldMk cId="1378316292" sldId="256"/>
            <ac:spMk id="73" creationId="{E990C65E-1A4C-3ED4-61F1-C51A1E9DACAE}"/>
          </ac:spMkLst>
        </pc:spChg>
        <pc:picChg chg="del mod">
          <ac:chgData name="Gines, Mary J." userId="5e88546c-dcf6-4d4a-93c2-31446e29633f" providerId="ADAL" clId="{C98DE3AF-E6BB-324E-8DE5-6628F574FADD}" dt="2022-08-29T06:24:51.327" v="3" actId="21"/>
          <ac:picMkLst>
            <pc:docMk/>
            <pc:sldMk cId="1378316292" sldId="256"/>
            <ac:picMk id="46" creationId="{79A4F752-43A5-975F-155C-D595187756F7}"/>
          </ac:picMkLst>
        </pc:picChg>
      </pc:sldChg>
      <pc:sldMasterChg chg="modSldLayout">
        <pc:chgData name="Gines, Mary J." userId="5e88546c-dcf6-4d4a-93c2-31446e29633f" providerId="ADAL" clId="{C98DE3AF-E6BB-324E-8DE5-6628F574FADD}" dt="2022-08-29T06:31:20.938" v="19" actId="1076"/>
        <pc:sldMasterMkLst>
          <pc:docMk/>
          <pc:sldMasterMk cId="424995941" sldId="2147483660"/>
        </pc:sldMasterMkLst>
        <pc:sldLayoutChg chg="modSp mod">
          <pc:chgData name="Gines, Mary J." userId="5e88546c-dcf6-4d4a-93c2-31446e29633f" providerId="ADAL" clId="{C98DE3AF-E6BB-324E-8DE5-6628F574FADD}" dt="2022-08-29T06:27:21.608" v="8" actId="14826"/>
          <pc:sldLayoutMkLst>
            <pc:docMk/>
            <pc:sldMasterMk cId="424995941" sldId="2147483660"/>
            <pc:sldLayoutMk cId="1442659033" sldId="2147483661"/>
          </pc:sldLayoutMkLst>
          <pc:picChg chg="mod">
            <ac:chgData name="Gines, Mary J." userId="5e88546c-dcf6-4d4a-93c2-31446e29633f" providerId="ADAL" clId="{C98DE3AF-E6BB-324E-8DE5-6628F574FADD}" dt="2022-08-29T06:27:21.608" v="8" actId="14826"/>
            <ac:picMkLst>
              <pc:docMk/>
              <pc:sldMasterMk cId="424995941" sldId="2147483660"/>
              <pc:sldLayoutMk cId="1442659033" sldId="2147483661"/>
              <ac:picMk id="63" creationId="{8E2B11B4-887B-9856-7227-F3DE80839E74}"/>
            </ac:picMkLst>
          </pc:picChg>
        </pc:sldLayoutChg>
        <pc:sldLayoutChg chg="modSp mod">
          <pc:chgData name="Gines, Mary J." userId="5e88546c-dcf6-4d4a-93c2-31446e29633f" providerId="ADAL" clId="{C98DE3AF-E6BB-324E-8DE5-6628F574FADD}" dt="2022-08-29T06:31:12.934" v="16" actId="1076"/>
          <pc:sldLayoutMkLst>
            <pc:docMk/>
            <pc:sldMasterMk cId="424995941" sldId="2147483660"/>
            <pc:sldLayoutMk cId="2623981460" sldId="2147483662"/>
          </pc:sldLayoutMkLst>
          <pc:picChg chg="mod">
            <ac:chgData name="Gines, Mary J." userId="5e88546c-dcf6-4d4a-93c2-31446e29633f" providerId="ADAL" clId="{C98DE3AF-E6BB-324E-8DE5-6628F574FADD}" dt="2022-08-29T06:31:12.934" v="16" actId="1076"/>
            <ac:picMkLst>
              <pc:docMk/>
              <pc:sldMasterMk cId="424995941" sldId="2147483660"/>
              <pc:sldLayoutMk cId="2623981460" sldId="2147483662"/>
              <ac:picMk id="63" creationId="{8E2B11B4-887B-9856-7227-F3DE80839E74}"/>
            </ac:picMkLst>
          </pc:picChg>
        </pc:sldLayoutChg>
        <pc:sldLayoutChg chg="modSp mod">
          <pc:chgData name="Gines, Mary J." userId="5e88546c-dcf6-4d4a-93c2-31446e29633f" providerId="ADAL" clId="{C98DE3AF-E6BB-324E-8DE5-6628F574FADD}" dt="2022-08-29T06:31:20.938" v="19" actId="1076"/>
          <pc:sldLayoutMkLst>
            <pc:docMk/>
            <pc:sldMasterMk cId="424995941" sldId="2147483660"/>
            <pc:sldLayoutMk cId="1777954682" sldId="2147483663"/>
          </pc:sldLayoutMkLst>
          <pc:picChg chg="mod">
            <ac:chgData name="Gines, Mary J." userId="5e88546c-dcf6-4d4a-93c2-31446e29633f" providerId="ADAL" clId="{C98DE3AF-E6BB-324E-8DE5-6628F574FADD}" dt="2022-08-29T06:31:20.938" v="19" actId="1076"/>
            <ac:picMkLst>
              <pc:docMk/>
              <pc:sldMasterMk cId="424995941" sldId="2147483660"/>
              <pc:sldLayoutMk cId="1777954682" sldId="2147483663"/>
              <ac:picMk id="63" creationId="{8E2B11B4-887B-9856-7227-F3DE80839E74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948B44-D6C7-3831-75CD-465E8C0ED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CD8B0-05CB-54C1-040C-3D627A221B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B4B3E-B4F4-874D-8368-28B7B9F111C5}" type="datetimeFigureOut">
              <a:rPr lang="en-US" smtClean="0"/>
              <a:t>8/28/22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26B9F-F465-79D5-D682-92A6071EF9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91CE-934B-32F1-EAC3-1B70424052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AAB64-09C9-6C4C-A97A-0D3CF682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1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66408" y="7834087"/>
            <a:ext cx="18795977" cy="1213756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72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21945600" y="7834087"/>
            <a:ext cx="0" cy="3131094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828800" y="23832459"/>
            <a:ext cx="402336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331900"/>
            <a:ext cx="43891200" cy="304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97028" y="41273865"/>
            <a:ext cx="6392979" cy="155795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674913" y="35226582"/>
            <a:ext cx="8046681" cy="8046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9427" y="39863899"/>
            <a:ext cx="5791197" cy="3048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43433990"/>
            <a:ext cx="43891200" cy="457210"/>
          </a:xfrm>
          <a:prstGeom prst="rect">
            <a:avLst/>
          </a:prstGeom>
          <a:gradFill flip="none" rotWithShape="1">
            <a:gsLst>
              <a:gs pos="0">
                <a:srgbClr val="2376BC"/>
              </a:gs>
              <a:gs pos="9695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21769"/>
            <a:ext cx="438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66408" y="7834087"/>
            <a:ext cx="18795977" cy="1213756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72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21945600" y="7834087"/>
            <a:ext cx="0" cy="3131094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828800" y="23832459"/>
            <a:ext cx="402336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331900"/>
            <a:ext cx="43891200" cy="304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97028" y="41273865"/>
            <a:ext cx="6392979" cy="155795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674913" y="35226582"/>
            <a:ext cx="8046681" cy="8046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9427" y="39863899"/>
            <a:ext cx="5791197" cy="3048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43433990"/>
            <a:ext cx="43891200" cy="4572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96950">
                <a:schemeClr val="accent2"/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438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66408" y="7834087"/>
            <a:ext cx="18795977" cy="1213756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72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21945600" y="7834087"/>
            <a:ext cx="0" cy="3131094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828800" y="23832459"/>
            <a:ext cx="402336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331900"/>
            <a:ext cx="43891200" cy="304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97028" y="41273865"/>
            <a:ext cx="6392979" cy="155795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674913" y="35226582"/>
            <a:ext cx="8046681" cy="8046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9427" y="39863899"/>
            <a:ext cx="5791197" cy="3048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43433990"/>
            <a:ext cx="43891200" cy="4572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6950">
                <a:srgbClr val="FFC000"/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43891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4E99F38-A81E-F875-7289-29A837AD6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710"/>
          <a:stretch/>
        </p:blipFill>
        <p:spPr>
          <a:xfrm rot="16200000">
            <a:off x="4277929" y="-4277931"/>
            <a:ext cx="35335342" cy="438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22402800" y="24224344"/>
            <a:ext cx="20116800" cy="1417320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18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4"/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371600" y="24224344"/>
            <a:ext cx="20116800" cy="1417320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4"/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CA0AD256-A4F1-7D7E-154A-DB97552988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3005142" y="20581257"/>
            <a:ext cx="18795977" cy="22351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371600" y="8961120"/>
            <a:ext cx="20176002" cy="1417320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7" cy="203132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4"/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5363714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800" b="1" dirty="0">
                <a:latin typeface="Arial"/>
                <a:cs typeface="Arial"/>
              </a:rPr>
              <a:t>Staff Member</a:t>
            </a:r>
          </a:p>
          <a:p>
            <a:r>
              <a:rPr lang="en-US" sz="24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31546801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24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400" dirty="0">
                <a:latin typeface="Arial"/>
                <a:cs typeface="Arial"/>
              </a:rPr>
              <a:t>(555) 555-1234</a:t>
            </a:r>
          </a:p>
          <a:p>
            <a:r>
              <a:rPr lang="en-US" sz="2400" dirty="0" err="1">
                <a:latin typeface="Arial"/>
                <a:cs typeface="Arial"/>
              </a:rPr>
              <a:t>staff.member@email.gov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20844203" y="41565646"/>
            <a:ext cx="2465740" cy="800219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spAutoFit/>
          </a:bodyPr>
          <a:lstStyle/>
          <a:p>
            <a:pPr algn="r"/>
            <a:r>
              <a:rPr lang="en-US" sz="4000" b="1" dirty="0">
                <a:solidFill>
                  <a:srgbClr val="1B5FAE"/>
                </a:solidFill>
                <a:latin typeface="+mn-lt"/>
                <a:cs typeface="Arial"/>
              </a:rPr>
              <a:t>e3sm.org</a:t>
            </a:r>
            <a:endParaRPr lang="en-US" sz="3600" dirty="0">
              <a:solidFill>
                <a:srgbClr val="1B5FAE"/>
              </a:solidFill>
              <a:latin typeface="+mn-lt"/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30850114" y="41300407"/>
            <a:ext cx="0" cy="155448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990C65E-1A4C-3ED4-61F1-C51A1E9DACAE}"/>
              </a:ext>
            </a:extLst>
          </p:cNvPr>
          <p:cNvSpPr txBox="1"/>
          <p:nvPr/>
        </p:nvSpPr>
        <p:spPr>
          <a:xfrm>
            <a:off x="1785255" y="983343"/>
            <a:ext cx="39754606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137831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22402800" y="24224344"/>
            <a:ext cx="20116800" cy="1417320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18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371600" y="24224344"/>
            <a:ext cx="20116800" cy="1417320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4FE68C8-B552-EAC0-89B4-230479482C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3005142" y="20581257"/>
            <a:ext cx="18795977" cy="22351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371600" y="8961120"/>
            <a:ext cx="20176002" cy="1417320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7" cy="203132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5363714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800" b="1" dirty="0">
                <a:latin typeface="Arial"/>
                <a:cs typeface="Arial"/>
              </a:rPr>
              <a:t>Staff Member</a:t>
            </a:r>
          </a:p>
          <a:p>
            <a:r>
              <a:rPr lang="en-US" sz="24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31546801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24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400" dirty="0">
                <a:latin typeface="Arial"/>
                <a:cs typeface="Arial"/>
              </a:rPr>
              <a:t>(555) 555-1234</a:t>
            </a:r>
          </a:p>
          <a:p>
            <a:r>
              <a:rPr lang="en-US" sz="2400" dirty="0" err="1">
                <a:latin typeface="Arial"/>
                <a:cs typeface="Arial"/>
              </a:rPr>
              <a:t>staff.member@email.gov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20844203" y="41565646"/>
            <a:ext cx="2465740" cy="800219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spAutoFit/>
          </a:bodyPr>
          <a:lstStyle/>
          <a:p>
            <a:pPr algn="r"/>
            <a:r>
              <a:rPr lang="en-US" sz="4000" b="1" dirty="0">
                <a:solidFill>
                  <a:srgbClr val="1B5FAE"/>
                </a:solidFill>
                <a:latin typeface="+mn-lt"/>
                <a:cs typeface="Arial"/>
              </a:rPr>
              <a:t>e3sm.org</a:t>
            </a:r>
            <a:endParaRPr lang="en-US" sz="3600" dirty="0">
              <a:solidFill>
                <a:srgbClr val="1B5FAE"/>
              </a:solidFill>
              <a:latin typeface="+mn-lt"/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30850114" y="41300407"/>
            <a:ext cx="0" cy="155448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20001F-70E1-CE50-10BF-36E9CF5077CC}"/>
              </a:ext>
            </a:extLst>
          </p:cNvPr>
          <p:cNvSpPr txBox="1"/>
          <p:nvPr/>
        </p:nvSpPr>
        <p:spPr>
          <a:xfrm>
            <a:off x="1785255" y="983343"/>
            <a:ext cx="39754606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269618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22402800" y="24224344"/>
            <a:ext cx="20116800" cy="1417320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18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371600" y="24224344"/>
            <a:ext cx="20116800" cy="1417320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C71DA-FD88-B095-931B-E19F41135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3005142" y="20581257"/>
            <a:ext cx="18795977" cy="22351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371600" y="8961120"/>
            <a:ext cx="20176002" cy="1417320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7" cy="2031325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spAutoFit/>
            </a:bodyPr>
            <a:lstStyle/>
            <a:p>
              <a:r>
                <a:rPr lang="en-US" sz="72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553EBF2-20EC-ADEE-8C6F-93E3B38F59DD}"/>
              </a:ext>
            </a:extLst>
          </p:cNvPr>
          <p:cNvSpPr txBox="1"/>
          <p:nvPr/>
        </p:nvSpPr>
        <p:spPr>
          <a:xfrm>
            <a:off x="1785255" y="983343"/>
            <a:ext cx="39754606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5363714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800" b="1" dirty="0">
                <a:latin typeface="Arial"/>
                <a:cs typeface="Arial"/>
              </a:rPr>
              <a:t>Staff Member</a:t>
            </a:r>
          </a:p>
          <a:p>
            <a:r>
              <a:rPr lang="en-US" sz="24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31546801" y="40952063"/>
            <a:ext cx="54864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24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400" dirty="0">
                <a:latin typeface="Arial"/>
                <a:cs typeface="Arial"/>
              </a:rPr>
              <a:t>(555) 555-1234</a:t>
            </a:r>
          </a:p>
          <a:p>
            <a:r>
              <a:rPr lang="en-US" sz="2400" dirty="0" err="1">
                <a:latin typeface="Arial"/>
                <a:cs typeface="Arial"/>
              </a:rPr>
              <a:t>staff.member@email.gov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20844203" y="41565646"/>
            <a:ext cx="2465740" cy="800219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spAutoFit/>
          </a:bodyPr>
          <a:lstStyle/>
          <a:p>
            <a:pPr algn="r"/>
            <a:r>
              <a:rPr lang="en-US" sz="4000" b="1" dirty="0">
                <a:solidFill>
                  <a:srgbClr val="1B5FAE"/>
                </a:solidFill>
                <a:latin typeface="+mn-lt"/>
                <a:cs typeface="Arial"/>
              </a:rPr>
              <a:t>e3sm.org</a:t>
            </a:r>
            <a:endParaRPr lang="en-US" sz="3600" dirty="0">
              <a:solidFill>
                <a:srgbClr val="1B5FAE"/>
              </a:solidFill>
              <a:latin typeface="+mn-lt"/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30850114" y="41300407"/>
            <a:ext cx="0" cy="155448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353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bg1">
              <a:lumMod val="65000"/>
            </a:scheme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7419</TotalTime>
  <Words>276</Words>
  <Application>Microsoft Macintosh PowerPoint</Application>
  <PresentationFormat>Custom</PresentationFormat>
  <Paragraphs>57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Gines, Mary J.</dc:creator>
  <cp:lastModifiedBy>Gines, Mary J.</cp:lastModifiedBy>
  <cp:revision>1</cp:revision>
  <dcterms:created xsi:type="dcterms:W3CDTF">2022-06-17T16:38:18Z</dcterms:created>
  <dcterms:modified xsi:type="dcterms:W3CDTF">2022-08-29T06:31:28Z</dcterms:modified>
</cp:coreProperties>
</file>