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handoutMasterIdLst>
    <p:handoutMasterId r:id="rId7"/>
  </p:handoutMasterIdLst>
  <p:sldIdLst>
    <p:sldId id="256" r:id="rId2"/>
    <p:sldId id="257" r:id="rId3"/>
    <p:sldId id="258" r:id="rId4"/>
    <p:sldId id="260" r:id="rId5"/>
    <p:sldId id="261" r:id="rId6"/>
  </p:sldIdLst>
  <p:sldSz cx="38404800" cy="3840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96" userDrawn="1">
          <p15:clr>
            <a:srgbClr val="A4A3A4"/>
          </p15:clr>
        </p15:guide>
        <p15:guide id="2" pos="1029" userDrawn="1">
          <p15:clr>
            <a:srgbClr val="A4A3A4"/>
          </p15:clr>
        </p15:guide>
        <p15:guide id="3" pos="1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8DE3AF-E6BB-324E-8DE5-6628F574FADD}" v="7" dt="2022-08-29T06:30:56.7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0"/>
    <p:restoredTop sz="96307"/>
  </p:normalViewPr>
  <p:slideViewPr>
    <p:cSldViewPr snapToGrid="0" snapToObjects="1">
      <p:cViewPr varScale="1">
        <p:scale>
          <a:sx n="33" d="100"/>
          <a:sy n="33" d="100"/>
        </p:scale>
        <p:origin x="2040" y="304"/>
      </p:cViewPr>
      <p:guideLst>
        <p:guide orient="horz" pos="12096"/>
        <p:guide pos="1029"/>
        <p:guide pos="121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6" d="100"/>
          <a:sy n="156" d="100"/>
        </p:scale>
        <p:origin x="260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948B44-D6C7-3831-75CD-465E8C0EDF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CD8B0-05CB-54C1-040C-3D627A221B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B4B3E-B4F4-874D-8368-28B7B9F111C5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E26B9F-F465-79D5-D682-92A6071EF9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791CE-934B-32F1-EAC3-1B70424052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AAB64-09C9-6C4C-A97A-0D3CF6826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11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6285233"/>
            <a:ext cx="32644080" cy="13370560"/>
          </a:xfrm>
        </p:spPr>
        <p:txBody>
          <a:bodyPr anchor="b"/>
          <a:lstStyle>
            <a:lvl1pPr algn="ctr"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20171413"/>
            <a:ext cx="28803600" cy="9272267"/>
          </a:xfrm>
        </p:spPr>
        <p:txBody>
          <a:bodyPr/>
          <a:lstStyle>
            <a:lvl1pPr marL="0" indent="0" algn="ctr">
              <a:buNone/>
              <a:defRPr sz="10080"/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70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3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483437" y="2044700"/>
            <a:ext cx="8281035" cy="325462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40332" y="2044700"/>
            <a:ext cx="24363045" cy="325462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6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9BAF9-B3E8-AB35-98D6-68BF8DC0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58107" y="6854826"/>
            <a:ext cx="16446480" cy="106203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300"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192A8-2ABE-10B5-F885-0775FC40F701}"/>
              </a:ext>
            </a:extLst>
          </p:cNvPr>
          <p:cNvCxnSpPr>
            <a:cxnSpLocks/>
          </p:cNvCxnSpPr>
          <p:nvPr userDrawn="1"/>
        </p:nvCxnSpPr>
        <p:spPr>
          <a:xfrm>
            <a:off x="19202400" y="6854826"/>
            <a:ext cx="0" cy="2739707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A37236-398B-E703-2E7E-C591ECADE2F5}"/>
              </a:ext>
            </a:extLst>
          </p:cNvPr>
          <p:cNvCxnSpPr>
            <a:cxnSpLocks/>
          </p:cNvCxnSpPr>
          <p:nvPr userDrawn="1"/>
        </p:nvCxnSpPr>
        <p:spPr>
          <a:xfrm flipH="1">
            <a:off x="1600200" y="20853402"/>
            <a:ext cx="352044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89E5FECD-FD7D-8771-1157-FA96C1741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415413"/>
            <a:ext cx="38404800" cy="2667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7AE65B-443F-420D-1A46-67178F9010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84900" y="36114632"/>
            <a:ext cx="5593857" cy="1363210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7509AA1-2A01-DE43-8BD0-BD70E3082FC9}"/>
              </a:ext>
            </a:extLst>
          </p:cNvPr>
          <p:cNvSpPr/>
          <p:nvPr userDrawn="1"/>
        </p:nvSpPr>
        <p:spPr>
          <a:xfrm>
            <a:off x="590549" y="30823260"/>
            <a:ext cx="7040846" cy="70408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EF79650-B2A9-67EC-C4DF-4A0B4FB195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14499" y="34880912"/>
            <a:ext cx="5067297" cy="266700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6950BB-2665-D62D-27D6-E6C77EF318F3}"/>
              </a:ext>
            </a:extLst>
          </p:cNvPr>
          <p:cNvSpPr/>
          <p:nvPr userDrawn="1"/>
        </p:nvSpPr>
        <p:spPr>
          <a:xfrm>
            <a:off x="0" y="38004741"/>
            <a:ext cx="38404800" cy="400059"/>
          </a:xfrm>
          <a:prstGeom prst="rect">
            <a:avLst/>
          </a:prstGeom>
          <a:gradFill flip="none" rotWithShape="1">
            <a:gsLst>
              <a:gs pos="0">
                <a:srgbClr val="2376BC"/>
              </a:gs>
              <a:gs pos="96950">
                <a:schemeClr val="accent1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8E2B11B4-887B-9856-7227-F3DE80839E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19048"/>
            <a:ext cx="38404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1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9BAF9-B3E8-AB35-98D6-68BF8DC0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58107" y="6854826"/>
            <a:ext cx="16446480" cy="106203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300"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192A8-2ABE-10B5-F885-0775FC40F701}"/>
              </a:ext>
            </a:extLst>
          </p:cNvPr>
          <p:cNvCxnSpPr>
            <a:cxnSpLocks/>
          </p:cNvCxnSpPr>
          <p:nvPr userDrawn="1"/>
        </p:nvCxnSpPr>
        <p:spPr>
          <a:xfrm>
            <a:off x="19202400" y="6854826"/>
            <a:ext cx="0" cy="2739707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A37236-398B-E703-2E7E-C591ECADE2F5}"/>
              </a:ext>
            </a:extLst>
          </p:cNvPr>
          <p:cNvCxnSpPr>
            <a:cxnSpLocks/>
          </p:cNvCxnSpPr>
          <p:nvPr userDrawn="1"/>
        </p:nvCxnSpPr>
        <p:spPr>
          <a:xfrm flipH="1">
            <a:off x="1600200" y="20853402"/>
            <a:ext cx="352044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89E5FECD-FD7D-8771-1157-FA96C1741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415413"/>
            <a:ext cx="38404800" cy="2667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7AE65B-443F-420D-1A46-67178F9010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84900" y="36114632"/>
            <a:ext cx="5593857" cy="1363210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7509AA1-2A01-DE43-8BD0-BD70E3082FC9}"/>
              </a:ext>
            </a:extLst>
          </p:cNvPr>
          <p:cNvSpPr/>
          <p:nvPr userDrawn="1"/>
        </p:nvSpPr>
        <p:spPr>
          <a:xfrm>
            <a:off x="590549" y="30823260"/>
            <a:ext cx="7040846" cy="70408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EF79650-B2A9-67EC-C4DF-4A0B4FB195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14499" y="34880912"/>
            <a:ext cx="5067297" cy="266700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6950BB-2665-D62D-27D6-E6C77EF318F3}"/>
              </a:ext>
            </a:extLst>
          </p:cNvPr>
          <p:cNvSpPr/>
          <p:nvPr userDrawn="1"/>
        </p:nvSpPr>
        <p:spPr>
          <a:xfrm>
            <a:off x="0" y="38004741"/>
            <a:ext cx="38404800" cy="40005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96950">
                <a:schemeClr val="accent2"/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8E2B11B4-887B-9856-7227-F3DE80839E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38404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1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89BAF9-B3E8-AB35-98D6-68BF8DC0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358107" y="6854826"/>
            <a:ext cx="16446480" cy="1062036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6300"/>
            </a:lvl1pPr>
          </a:lstStyle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4192A8-2ABE-10B5-F885-0775FC40F701}"/>
              </a:ext>
            </a:extLst>
          </p:cNvPr>
          <p:cNvCxnSpPr>
            <a:cxnSpLocks/>
          </p:cNvCxnSpPr>
          <p:nvPr userDrawn="1"/>
        </p:nvCxnSpPr>
        <p:spPr>
          <a:xfrm>
            <a:off x="19202400" y="6854826"/>
            <a:ext cx="0" cy="27397074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A37236-398B-E703-2E7E-C591ECADE2F5}"/>
              </a:ext>
            </a:extLst>
          </p:cNvPr>
          <p:cNvCxnSpPr>
            <a:cxnSpLocks/>
          </p:cNvCxnSpPr>
          <p:nvPr userDrawn="1"/>
        </p:nvCxnSpPr>
        <p:spPr>
          <a:xfrm flipH="1">
            <a:off x="1600200" y="20853402"/>
            <a:ext cx="3520440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89E5FECD-FD7D-8771-1157-FA96C17413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4415413"/>
            <a:ext cx="38404800" cy="2667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7AE65B-443F-420D-1A46-67178F9010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84900" y="36114632"/>
            <a:ext cx="5593857" cy="1363210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7509AA1-2A01-DE43-8BD0-BD70E3082FC9}"/>
              </a:ext>
            </a:extLst>
          </p:cNvPr>
          <p:cNvSpPr/>
          <p:nvPr userDrawn="1"/>
        </p:nvSpPr>
        <p:spPr>
          <a:xfrm>
            <a:off x="590549" y="30823260"/>
            <a:ext cx="7040846" cy="70408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8EF79650-B2A9-67EC-C4DF-4A0B4FB195C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14499" y="34880912"/>
            <a:ext cx="5067297" cy="266700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C6950BB-2665-D62D-27D6-E6C77EF318F3}"/>
              </a:ext>
            </a:extLst>
          </p:cNvPr>
          <p:cNvSpPr/>
          <p:nvPr userDrawn="1"/>
        </p:nvSpPr>
        <p:spPr>
          <a:xfrm>
            <a:off x="0" y="38004741"/>
            <a:ext cx="38404800" cy="40005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96950">
                <a:srgbClr val="FFC000"/>
              </a:gs>
            </a:gsLst>
            <a:lin ang="48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78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8E2B11B4-887B-9856-7227-F3DE80839E7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0"/>
            <a:ext cx="38404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4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30" y="9574541"/>
            <a:ext cx="33124140" cy="15975327"/>
          </a:xfrm>
        </p:spPr>
        <p:txBody>
          <a:bodyPr anchor="b"/>
          <a:lstStyle>
            <a:lvl1pPr>
              <a:defRPr sz="2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0330" y="25701001"/>
            <a:ext cx="33124140" cy="8401047"/>
          </a:xfrm>
        </p:spPr>
        <p:txBody>
          <a:bodyPr/>
          <a:lstStyle>
            <a:lvl1pPr marL="0" indent="0">
              <a:buNone/>
              <a:defRPr sz="1008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82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0330" y="10223500"/>
            <a:ext cx="16322040" cy="24367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42430" y="10223500"/>
            <a:ext cx="16322040" cy="24367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0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044708"/>
            <a:ext cx="33124140" cy="7423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5336" y="9414513"/>
            <a:ext cx="16247028" cy="4613907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45336" y="14028420"/>
            <a:ext cx="16247028" cy="20633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442432" y="9414513"/>
            <a:ext cx="16327042" cy="4613907"/>
          </a:xfrm>
        </p:spPr>
        <p:txBody>
          <a:bodyPr anchor="b"/>
          <a:lstStyle>
            <a:lvl1pPr marL="0" indent="0">
              <a:buNone/>
              <a:defRPr sz="10080" b="1"/>
            </a:lvl1pPr>
            <a:lvl2pPr marL="1920240" indent="0">
              <a:buNone/>
              <a:defRPr sz="840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442432" y="14028420"/>
            <a:ext cx="16327042" cy="206336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2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25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86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560320"/>
            <a:ext cx="12386548" cy="896112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27042" y="5529588"/>
            <a:ext cx="19442430" cy="27292300"/>
          </a:xfrm>
        </p:spPr>
        <p:txBody>
          <a:bodyPr/>
          <a:lstStyle>
            <a:lvl1pPr>
              <a:defRPr sz="13440"/>
            </a:lvl1pPr>
            <a:lvl2pPr>
              <a:defRPr sz="11760"/>
            </a:lvl2pPr>
            <a:lvl3pPr>
              <a:defRPr sz="1008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11521440"/>
            <a:ext cx="12386548" cy="21344893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699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332" y="2560320"/>
            <a:ext cx="12386548" cy="8961120"/>
          </a:xfrm>
        </p:spPr>
        <p:txBody>
          <a:bodyPr anchor="b"/>
          <a:lstStyle>
            <a:lvl1pPr>
              <a:defRPr sz="134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327042" y="5529588"/>
            <a:ext cx="19442430" cy="27292300"/>
          </a:xfrm>
        </p:spPr>
        <p:txBody>
          <a:bodyPr anchor="t"/>
          <a:lstStyle>
            <a:lvl1pPr marL="0" indent="0">
              <a:buNone/>
              <a:defRPr sz="13440"/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45332" y="11521440"/>
            <a:ext cx="12386548" cy="21344893"/>
          </a:xfrm>
        </p:spPr>
        <p:txBody>
          <a:bodyPr/>
          <a:lstStyle>
            <a:lvl1pPr marL="0" indent="0">
              <a:buNone/>
              <a:defRPr sz="6720"/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34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40330" y="2044708"/>
            <a:ext cx="33124140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0330" y="10223500"/>
            <a:ext cx="33124140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40330" y="35595568"/>
            <a:ext cx="864108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721590" y="35595568"/>
            <a:ext cx="1296162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123390" y="35595568"/>
            <a:ext cx="864108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D86FA76-72EF-84D1-888F-94323C806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alphaModFix amt="7000"/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r="39710"/>
          <a:stretch/>
        </p:blipFill>
        <p:spPr>
          <a:xfrm rot="16200000">
            <a:off x="3743188" y="-3743189"/>
            <a:ext cx="30918424" cy="384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62" r:id="rId13"/>
    <p:sldLayoutId id="2147483663" r:id="rId14"/>
  </p:sldLayoutIdLst>
  <p:txStyles>
    <p:titleStyle>
      <a:lvl1pPr algn="l" defTabSz="3840480" rtl="0" eaLnBrk="1" latinLnBrk="0" hangingPunct="1">
        <a:lnSpc>
          <a:spcPct val="90000"/>
        </a:lnSpc>
        <a:spcBef>
          <a:spcPct val="0"/>
        </a:spcBef>
        <a:buNone/>
        <a:defRPr sz="184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90000"/>
        </a:lnSpc>
        <a:spcBef>
          <a:spcPts val="4200"/>
        </a:spcBef>
        <a:buFont typeface="Arial" panose="020B0604020202020204" pitchFamily="34" charset="0"/>
        <a:buChar char="•"/>
        <a:defRPr sz="1176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48006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3pPr>
      <a:lvl4pPr marL="67208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1056132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248156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6322040" indent="-960120" algn="l" defTabSz="384048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88B7-4A09-5A50-B1EC-B0AFF1F63DAC}"/>
              </a:ext>
            </a:extLst>
          </p:cNvPr>
          <p:cNvGrpSpPr/>
          <p:nvPr/>
        </p:nvGrpSpPr>
        <p:grpSpPr>
          <a:xfrm>
            <a:off x="19602450" y="21196301"/>
            <a:ext cx="17602200" cy="12401550"/>
            <a:chOff x="22402800" y="24612618"/>
            <a:chExt cx="20116800" cy="14173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8CB6F8-49B6-44AB-3F0C-0F62254EBE5A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92AC-93E3-2826-50A3-1874A2370EF3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rgbClr val="1B5FAE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A9A8D8-E93E-CBC8-8B16-0CA6E3CC4B99}"/>
                </a:ext>
              </a:extLst>
            </p:cNvPr>
            <p:cNvSpPr txBox="1"/>
            <p:nvPr/>
          </p:nvSpPr>
          <p:spPr>
            <a:xfrm>
              <a:off x="22402800" y="24739955"/>
              <a:ext cx="9626446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4"/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B1F85-9CCA-B79C-A13E-C920AC068610}"/>
              </a:ext>
            </a:extLst>
          </p:cNvPr>
          <p:cNvGrpSpPr/>
          <p:nvPr/>
        </p:nvGrpSpPr>
        <p:grpSpPr>
          <a:xfrm>
            <a:off x="1200150" y="21196301"/>
            <a:ext cx="17602200" cy="12401550"/>
            <a:chOff x="1371600" y="24612618"/>
            <a:chExt cx="20116800" cy="14173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2C218-34F3-DCAC-7D23-43DC2EBD40B8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6ABA27-3DCE-3F69-AB6B-33D1754DA362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rgbClr val="1B5FAE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6A4BCE3-2C2D-210F-746C-429F849B511C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4"/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CA0AD256-A4F1-7D7E-154A-DB97552988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066742-000F-742C-DF91-DB614DF464C8}"/>
              </a:ext>
            </a:extLst>
          </p:cNvPr>
          <p:cNvSpPr txBox="1"/>
          <p:nvPr/>
        </p:nvSpPr>
        <p:spPr>
          <a:xfrm>
            <a:off x="20129500" y="18008600"/>
            <a:ext cx="16446480" cy="19557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9D9B63-A7CA-EAD6-384D-96CA9A72B87D}"/>
              </a:ext>
            </a:extLst>
          </p:cNvPr>
          <p:cNvGrpSpPr/>
          <p:nvPr/>
        </p:nvGrpSpPr>
        <p:grpSpPr>
          <a:xfrm>
            <a:off x="1200150" y="7840980"/>
            <a:ext cx="17654002" cy="12401550"/>
            <a:chOff x="1371600" y="9601200"/>
            <a:chExt cx="20176002" cy="14173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32D650-640D-A5B0-EE3C-4032DFFC157D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215509-C905-B174-5618-9A42E27A9348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rgbClr val="1B5FAE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ED5CF-9A2E-3080-82D7-F035C21A0898}"/>
                </a:ext>
              </a:extLst>
            </p:cNvPr>
            <p:cNvSpPr txBox="1"/>
            <p:nvPr/>
          </p:nvSpPr>
          <p:spPr>
            <a:xfrm>
              <a:off x="1371600" y="9728537"/>
              <a:ext cx="6873676" cy="2031326"/>
            </a:xfrm>
            <a:prstGeom prst="rect">
              <a:avLst/>
            </a:prstGeom>
            <a:noFill/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4"/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06AD338-91CE-2BCF-5518-F647543C965D}"/>
              </a:ext>
            </a:extLst>
          </p:cNvPr>
          <p:cNvSpPr txBox="1"/>
          <p:nvPr/>
        </p:nvSpPr>
        <p:spPr>
          <a:xfrm>
            <a:off x="22193250" y="35833055"/>
            <a:ext cx="4800600" cy="1600200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noAutofit/>
          </a:bodyPr>
          <a:lstStyle/>
          <a:p>
            <a:pPr>
              <a:spcAft>
                <a:spcPts val="1050"/>
              </a:spcAft>
            </a:pPr>
            <a:r>
              <a:rPr lang="en-US" sz="2100" i="1" dirty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450" b="1" dirty="0">
                <a:latin typeface="Arial"/>
                <a:cs typeface="Arial"/>
              </a:rPr>
              <a:t>Staff Member</a:t>
            </a:r>
          </a:p>
          <a:p>
            <a:r>
              <a:rPr lang="en-US" sz="2100" dirty="0">
                <a:latin typeface="Arial"/>
                <a:cs typeface="Arial"/>
              </a:rPr>
              <a:t>Title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060D4C-F24A-6468-9627-D5DCCE1B9B46}"/>
              </a:ext>
            </a:extLst>
          </p:cNvPr>
          <p:cNvSpPr txBox="1"/>
          <p:nvPr/>
        </p:nvSpPr>
        <p:spPr>
          <a:xfrm>
            <a:off x="27603451" y="35833055"/>
            <a:ext cx="4800600" cy="1600200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noAutofit/>
          </a:bodyPr>
          <a:lstStyle/>
          <a:p>
            <a:pPr>
              <a:spcAft>
                <a:spcPts val="1400"/>
              </a:spcAft>
            </a:pPr>
            <a:r>
              <a:rPr lang="en-US" sz="2100" dirty="0">
                <a:latin typeface="Arial"/>
                <a:cs typeface="Arial"/>
              </a:rPr>
              <a:t>Institution or Organization</a:t>
            </a:r>
          </a:p>
          <a:p>
            <a:r>
              <a:rPr lang="en-US" sz="2100" dirty="0">
                <a:latin typeface="Arial"/>
                <a:cs typeface="Arial"/>
              </a:rPr>
              <a:t>(555) 555-1234</a:t>
            </a:r>
          </a:p>
          <a:p>
            <a:r>
              <a:rPr lang="en-US" sz="2100" dirty="0" err="1">
                <a:latin typeface="Arial"/>
                <a:cs typeface="Arial"/>
              </a:rPr>
              <a:t>staff.member@email.gov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2E423C-9453-EE64-9D6D-2E7EA5AC81EE}"/>
              </a:ext>
            </a:extLst>
          </p:cNvPr>
          <p:cNvSpPr txBox="1"/>
          <p:nvPr/>
        </p:nvSpPr>
        <p:spPr>
          <a:xfrm>
            <a:off x="18505427" y="36369941"/>
            <a:ext cx="1890774" cy="700192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spAutoFit/>
          </a:bodyPr>
          <a:lstStyle/>
          <a:p>
            <a:pPr algn="r"/>
            <a:r>
              <a:rPr lang="en-US" sz="3500" b="1" dirty="0">
                <a:solidFill>
                  <a:srgbClr val="1B5FAE"/>
                </a:solidFill>
                <a:cs typeface="Arial"/>
              </a:rPr>
              <a:t>e3sm.org</a:t>
            </a:r>
            <a:endParaRPr lang="en-US" sz="3150" dirty="0">
              <a:solidFill>
                <a:srgbClr val="1B5FAE"/>
              </a:solidFill>
              <a:cs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BFBBCD-C117-5C23-B374-1649103AD09D}"/>
              </a:ext>
            </a:extLst>
          </p:cNvPr>
          <p:cNvCxnSpPr>
            <a:cxnSpLocks/>
          </p:cNvCxnSpPr>
          <p:nvPr/>
        </p:nvCxnSpPr>
        <p:spPr>
          <a:xfrm>
            <a:off x="26993850" y="36137856"/>
            <a:ext cx="0" cy="136017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990C65E-1A4C-3ED4-61F1-C51A1E9DACAE}"/>
              </a:ext>
            </a:extLst>
          </p:cNvPr>
          <p:cNvSpPr txBox="1"/>
          <p:nvPr/>
        </p:nvSpPr>
        <p:spPr>
          <a:xfrm>
            <a:off x="1562098" y="860425"/>
            <a:ext cx="34785280" cy="56007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6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</p:spTree>
    <p:extLst>
      <p:ext uri="{BB962C8B-B14F-4D97-AF65-F5344CB8AC3E}">
        <p14:creationId xmlns:p14="http://schemas.microsoft.com/office/powerpoint/2010/main" val="137831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88B7-4A09-5A50-B1EC-B0AFF1F63DAC}"/>
              </a:ext>
            </a:extLst>
          </p:cNvPr>
          <p:cNvGrpSpPr/>
          <p:nvPr/>
        </p:nvGrpSpPr>
        <p:grpSpPr>
          <a:xfrm>
            <a:off x="19602450" y="21196301"/>
            <a:ext cx="17602200" cy="12401550"/>
            <a:chOff x="22402800" y="24612618"/>
            <a:chExt cx="20116800" cy="14173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8CB6F8-49B6-44AB-3F0C-0F62254EBE5A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92AC-93E3-2826-50A3-1874A2370EF3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A9A8D8-E93E-CBC8-8B16-0CA6E3CC4B99}"/>
                </a:ext>
              </a:extLst>
            </p:cNvPr>
            <p:cNvSpPr txBox="1"/>
            <p:nvPr/>
          </p:nvSpPr>
          <p:spPr>
            <a:xfrm>
              <a:off x="22402800" y="24739955"/>
              <a:ext cx="9626446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B1F85-9CCA-B79C-A13E-C920AC068610}"/>
              </a:ext>
            </a:extLst>
          </p:cNvPr>
          <p:cNvGrpSpPr/>
          <p:nvPr/>
        </p:nvGrpSpPr>
        <p:grpSpPr>
          <a:xfrm>
            <a:off x="1200150" y="21196301"/>
            <a:ext cx="17602200" cy="12401550"/>
            <a:chOff x="1371600" y="24612618"/>
            <a:chExt cx="20116800" cy="14173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2C218-34F3-DCAC-7D23-43DC2EBD40B8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6ABA27-3DCE-3F69-AB6B-33D1754DA362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6A4BCE3-2C2D-210F-746C-429F849B511C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4FE68C8-B552-EAC0-89B4-230479482C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066742-000F-742C-DF91-DB614DF464C8}"/>
              </a:ext>
            </a:extLst>
          </p:cNvPr>
          <p:cNvSpPr txBox="1"/>
          <p:nvPr/>
        </p:nvSpPr>
        <p:spPr>
          <a:xfrm>
            <a:off x="20129500" y="18008600"/>
            <a:ext cx="16446480" cy="19557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9D9B63-A7CA-EAD6-384D-96CA9A72B87D}"/>
              </a:ext>
            </a:extLst>
          </p:cNvPr>
          <p:cNvGrpSpPr/>
          <p:nvPr/>
        </p:nvGrpSpPr>
        <p:grpSpPr>
          <a:xfrm>
            <a:off x="1200150" y="7840980"/>
            <a:ext cx="17654002" cy="12401550"/>
            <a:chOff x="1371600" y="9601200"/>
            <a:chExt cx="20176002" cy="14173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32D650-640D-A5B0-EE3C-4032DFFC157D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215509-C905-B174-5618-9A42E27A9348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ED5CF-9A2E-3080-82D7-F035C21A0898}"/>
                </a:ext>
              </a:extLst>
            </p:cNvPr>
            <p:cNvSpPr txBox="1"/>
            <p:nvPr/>
          </p:nvSpPr>
          <p:spPr>
            <a:xfrm>
              <a:off x="1371600" y="9728537"/>
              <a:ext cx="6873676" cy="2031326"/>
            </a:xfrm>
            <a:prstGeom prst="rect">
              <a:avLst/>
            </a:prstGeom>
            <a:noFill/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906AD338-91CE-2BCF-5518-F647543C965D}"/>
              </a:ext>
            </a:extLst>
          </p:cNvPr>
          <p:cNvSpPr txBox="1"/>
          <p:nvPr/>
        </p:nvSpPr>
        <p:spPr>
          <a:xfrm>
            <a:off x="22193250" y="35833055"/>
            <a:ext cx="4800600" cy="1600200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noAutofit/>
          </a:bodyPr>
          <a:lstStyle/>
          <a:p>
            <a:pPr>
              <a:spcAft>
                <a:spcPts val="1050"/>
              </a:spcAft>
            </a:pPr>
            <a:r>
              <a:rPr lang="en-US" sz="2100" i="1" dirty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450" b="1" dirty="0">
                <a:latin typeface="Arial"/>
                <a:cs typeface="Arial"/>
              </a:rPr>
              <a:t>Staff Member</a:t>
            </a:r>
          </a:p>
          <a:p>
            <a:r>
              <a:rPr lang="en-US" sz="2100" dirty="0">
                <a:latin typeface="Arial"/>
                <a:cs typeface="Arial"/>
              </a:rPr>
              <a:t>Title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060D4C-F24A-6468-9627-D5DCCE1B9B46}"/>
              </a:ext>
            </a:extLst>
          </p:cNvPr>
          <p:cNvSpPr txBox="1"/>
          <p:nvPr/>
        </p:nvSpPr>
        <p:spPr>
          <a:xfrm>
            <a:off x="27603451" y="35833055"/>
            <a:ext cx="4800600" cy="1600200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noAutofit/>
          </a:bodyPr>
          <a:lstStyle/>
          <a:p>
            <a:pPr>
              <a:spcAft>
                <a:spcPts val="1400"/>
              </a:spcAft>
            </a:pPr>
            <a:r>
              <a:rPr lang="en-US" sz="2100" dirty="0">
                <a:latin typeface="Arial"/>
                <a:cs typeface="Arial"/>
              </a:rPr>
              <a:t>Institution or Organization</a:t>
            </a:r>
          </a:p>
          <a:p>
            <a:r>
              <a:rPr lang="en-US" sz="2100" dirty="0">
                <a:latin typeface="Arial"/>
                <a:cs typeface="Arial"/>
              </a:rPr>
              <a:t>(555) 555-1234</a:t>
            </a:r>
          </a:p>
          <a:p>
            <a:r>
              <a:rPr lang="en-US" sz="2100" dirty="0" err="1">
                <a:latin typeface="Arial"/>
                <a:cs typeface="Arial"/>
              </a:rPr>
              <a:t>staff.member@email.gov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2E423C-9453-EE64-9D6D-2E7EA5AC81EE}"/>
              </a:ext>
            </a:extLst>
          </p:cNvPr>
          <p:cNvSpPr txBox="1"/>
          <p:nvPr/>
        </p:nvSpPr>
        <p:spPr>
          <a:xfrm>
            <a:off x="18505427" y="36369941"/>
            <a:ext cx="1890774" cy="700192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spAutoFit/>
          </a:bodyPr>
          <a:lstStyle/>
          <a:p>
            <a:pPr algn="r"/>
            <a:r>
              <a:rPr lang="en-US" sz="3500" b="1" dirty="0">
                <a:solidFill>
                  <a:srgbClr val="1B5FAE"/>
                </a:solidFill>
                <a:cs typeface="Arial"/>
              </a:rPr>
              <a:t>e3sm.org</a:t>
            </a:r>
            <a:endParaRPr lang="en-US" sz="3150" dirty="0">
              <a:solidFill>
                <a:srgbClr val="1B5FAE"/>
              </a:solidFill>
              <a:cs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BFBBCD-C117-5C23-B374-1649103AD09D}"/>
              </a:ext>
            </a:extLst>
          </p:cNvPr>
          <p:cNvCxnSpPr>
            <a:cxnSpLocks/>
          </p:cNvCxnSpPr>
          <p:nvPr/>
        </p:nvCxnSpPr>
        <p:spPr>
          <a:xfrm>
            <a:off x="26993850" y="36137856"/>
            <a:ext cx="0" cy="136017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B20001F-70E1-CE50-10BF-36E9CF5077CC}"/>
              </a:ext>
            </a:extLst>
          </p:cNvPr>
          <p:cNvSpPr txBox="1"/>
          <p:nvPr/>
        </p:nvSpPr>
        <p:spPr>
          <a:xfrm>
            <a:off x="1562098" y="860425"/>
            <a:ext cx="34785280" cy="56007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6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</p:spTree>
    <p:extLst>
      <p:ext uri="{BB962C8B-B14F-4D97-AF65-F5344CB8AC3E}">
        <p14:creationId xmlns:p14="http://schemas.microsoft.com/office/powerpoint/2010/main" val="2696188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871788B7-4A09-5A50-B1EC-B0AFF1F63DAC}"/>
              </a:ext>
            </a:extLst>
          </p:cNvPr>
          <p:cNvGrpSpPr/>
          <p:nvPr/>
        </p:nvGrpSpPr>
        <p:grpSpPr>
          <a:xfrm>
            <a:off x="19602450" y="21196301"/>
            <a:ext cx="17602200" cy="12401550"/>
            <a:chOff x="22402800" y="24612618"/>
            <a:chExt cx="20116800" cy="141732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F8CB6F8-49B6-44AB-3F0C-0F62254EBE5A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C2C92AC-93E3-2826-50A3-1874A2370EF3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A9A8D8-E93E-CBC8-8B16-0CA6E3CC4B99}"/>
                </a:ext>
              </a:extLst>
            </p:cNvPr>
            <p:cNvSpPr txBox="1"/>
            <p:nvPr/>
          </p:nvSpPr>
          <p:spPr>
            <a:xfrm>
              <a:off x="22402800" y="24739955"/>
              <a:ext cx="9626446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FEB1F85-9CCA-B79C-A13E-C920AC068610}"/>
              </a:ext>
            </a:extLst>
          </p:cNvPr>
          <p:cNvGrpSpPr/>
          <p:nvPr/>
        </p:nvGrpSpPr>
        <p:grpSpPr>
          <a:xfrm>
            <a:off x="1200150" y="21196301"/>
            <a:ext cx="17602200" cy="12401550"/>
            <a:chOff x="1371600" y="24612618"/>
            <a:chExt cx="20116800" cy="141732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432C218-34F3-DCAC-7D23-43DC2EBD40B8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6ABA27-3DCE-3F69-AB6B-33D1754DA362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6A4BCE3-2C2D-210F-746C-429F849B511C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5C71DA-FD88-B095-931B-E19F411357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066742-000F-742C-DF91-DB614DF464C8}"/>
              </a:ext>
            </a:extLst>
          </p:cNvPr>
          <p:cNvSpPr txBox="1"/>
          <p:nvPr/>
        </p:nvSpPr>
        <p:spPr>
          <a:xfrm>
            <a:off x="20129500" y="18008600"/>
            <a:ext cx="16446480" cy="19557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Caption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19D9B63-A7CA-EAD6-384D-96CA9A72B87D}"/>
              </a:ext>
            </a:extLst>
          </p:cNvPr>
          <p:cNvGrpSpPr/>
          <p:nvPr/>
        </p:nvGrpSpPr>
        <p:grpSpPr>
          <a:xfrm>
            <a:off x="1200150" y="7840980"/>
            <a:ext cx="17654002" cy="12401550"/>
            <a:chOff x="1371600" y="9601200"/>
            <a:chExt cx="20176002" cy="141732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032D650-640D-A5B0-EE3C-4032DFFC157D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2215509-C905-B174-5618-9A42E27A9348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65ED5CF-9A2E-3080-82D7-F035C21A0898}"/>
                </a:ext>
              </a:extLst>
            </p:cNvPr>
            <p:cNvSpPr txBox="1"/>
            <p:nvPr/>
          </p:nvSpPr>
          <p:spPr>
            <a:xfrm>
              <a:off x="1371600" y="9728537"/>
              <a:ext cx="6873676" cy="2031326"/>
            </a:xfrm>
            <a:prstGeom prst="rect">
              <a:avLst/>
            </a:prstGeom>
            <a:noFill/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553EBF2-20EC-ADEE-8C6F-93E3B38F59DD}"/>
              </a:ext>
            </a:extLst>
          </p:cNvPr>
          <p:cNvSpPr txBox="1"/>
          <p:nvPr/>
        </p:nvSpPr>
        <p:spPr>
          <a:xfrm>
            <a:off x="1562098" y="860425"/>
            <a:ext cx="34785280" cy="56007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6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06AD338-91CE-2BCF-5518-F647543C965D}"/>
              </a:ext>
            </a:extLst>
          </p:cNvPr>
          <p:cNvSpPr txBox="1"/>
          <p:nvPr/>
        </p:nvSpPr>
        <p:spPr>
          <a:xfrm>
            <a:off x="22193250" y="35833055"/>
            <a:ext cx="4800600" cy="1600200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noAutofit/>
          </a:bodyPr>
          <a:lstStyle/>
          <a:p>
            <a:pPr>
              <a:spcAft>
                <a:spcPts val="1050"/>
              </a:spcAft>
            </a:pPr>
            <a:r>
              <a:rPr lang="en-US" sz="2100" i="1" dirty="0">
                <a:latin typeface="Arial"/>
                <a:cs typeface="Arial"/>
              </a:rPr>
              <a:t>For additional information, contact:</a:t>
            </a:r>
          </a:p>
          <a:p>
            <a:r>
              <a:rPr lang="en-US" sz="2450" b="1" dirty="0">
                <a:latin typeface="Arial"/>
                <a:cs typeface="Arial"/>
              </a:rPr>
              <a:t>Staff Member</a:t>
            </a:r>
          </a:p>
          <a:p>
            <a:r>
              <a:rPr lang="en-US" sz="2100" dirty="0">
                <a:latin typeface="Arial"/>
                <a:cs typeface="Arial"/>
              </a:rPr>
              <a:t>Title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060D4C-F24A-6468-9627-D5DCCE1B9B46}"/>
              </a:ext>
            </a:extLst>
          </p:cNvPr>
          <p:cNvSpPr txBox="1"/>
          <p:nvPr/>
        </p:nvSpPr>
        <p:spPr>
          <a:xfrm>
            <a:off x="27603451" y="35833055"/>
            <a:ext cx="4800600" cy="1600200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noAutofit/>
          </a:bodyPr>
          <a:lstStyle/>
          <a:p>
            <a:pPr>
              <a:spcAft>
                <a:spcPts val="1400"/>
              </a:spcAft>
            </a:pPr>
            <a:r>
              <a:rPr lang="en-US" sz="2100" dirty="0">
                <a:latin typeface="Arial"/>
                <a:cs typeface="Arial"/>
              </a:rPr>
              <a:t>Institution or Organization</a:t>
            </a:r>
          </a:p>
          <a:p>
            <a:r>
              <a:rPr lang="en-US" sz="2100" dirty="0">
                <a:latin typeface="Arial"/>
                <a:cs typeface="Arial"/>
              </a:rPr>
              <a:t>(555) 555-1234</a:t>
            </a:r>
          </a:p>
          <a:p>
            <a:r>
              <a:rPr lang="en-US" sz="2100" dirty="0" err="1">
                <a:latin typeface="Arial"/>
                <a:cs typeface="Arial"/>
              </a:rPr>
              <a:t>staff.member@email.gov</a:t>
            </a:r>
            <a:endParaRPr lang="en-US" sz="2100" dirty="0">
              <a:latin typeface="Arial"/>
              <a:cs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82E423C-9453-EE64-9D6D-2E7EA5AC81EE}"/>
              </a:ext>
            </a:extLst>
          </p:cNvPr>
          <p:cNvSpPr txBox="1"/>
          <p:nvPr/>
        </p:nvSpPr>
        <p:spPr>
          <a:xfrm>
            <a:off x="18505427" y="36369941"/>
            <a:ext cx="1890774" cy="700192"/>
          </a:xfrm>
          <a:prstGeom prst="rect">
            <a:avLst/>
          </a:prstGeom>
          <a:noFill/>
        </p:spPr>
        <p:txBody>
          <a:bodyPr wrap="none" lIns="80010" tIns="80010" rIns="80010" bIns="80010" rtlCol="0" anchor="b" anchorCtr="0">
            <a:spAutoFit/>
          </a:bodyPr>
          <a:lstStyle/>
          <a:p>
            <a:pPr algn="r"/>
            <a:r>
              <a:rPr lang="en-US" sz="3500" b="1" dirty="0">
                <a:solidFill>
                  <a:srgbClr val="1B5FAE"/>
                </a:solidFill>
                <a:cs typeface="Arial"/>
              </a:rPr>
              <a:t>e3sm.org</a:t>
            </a:r>
            <a:endParaRPr lang="en-US" sz="3150" dirty="0">
              <a:solidFill>
                <a:srgbClr val="1B5FAE"/>
              </a:solidFill>
              <a:cs typeface="Arial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1BFBBCD-C117-5C23-B374-1649103AD09D}"/>
              </a:ext>
            </a:extLst>
          </p:cNvPr>
          <p:cNvCxnSpPr>
            <a:cxnSpLocks/>
          </p:cNvCxnSpPr>
          <p:nvPr/>
        </p:nvCxnSpPr>
        <p:spPr>
          <a:xfrm>
            <a:off x="26993850" y="36137856"/>
            <a:ext cx="0" cy="1360170"/>
          </a:xfrm>
          <a:prstGeom prst="line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353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B0FEB83-E312-78BE-81D2-0FA4D094F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FCC536-18A0-688D-4653-A69A4E6FFB7F}"/>
              </a:ext>
            </a:extLst>
          </p:cNvPr>
          <p:cNvGrpSpPr/>
          <p:nvPr/>
        </p:nvGrpSpPr>
        <p:grpSpPr>
          <a:xfrm>
            <a:off x="19602450" y="21196301"/>
            <a:ext cx="17602200" cy="12401550"/>
            <a:chOff x="22402800" y="24612618"/>
            <a:chExt cx="20116800" cy="14173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7AA75F-C0E4-F8BD-B798-4A7E2098D59E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D63E8E-EE74-782A-4B9B-9C90C90CAE38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77EFB30-B1B1-866C-D15E-4B58C4047A33}"/>
                </a:ext>
              </a:extLst>
            </p:cNvPr>
            <p:cNvSpPr txBox="1"/>
            <p:nvPr/>
          </p:nvSpPr>
          <p:spPr>
            <a:xfrm>
              <a:off x="22402800" y="24739955"/>
              <a:ext cx="9626446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18BD271-D6B4-C37B-E027-4A1BC91B450F}"/>
              </a:ext>
            </a:extLst>
          </p:cNvPr>
          <p:cNvGrpSpPr/>
          <p:nvPr/>
        </p:nvGrpSpPr>
        <p:grpSpPr>
          <a:xfrm>
            <a:off x="1200150" y="21196301"/>
            <a:ext cx="17602200" cy="12401550"/>
            <a:chOff x="1371600" y="24612618"/>
            <a:chExt cx="20116800" cy="14173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6C1E74-BCD4-CC07-AB52-70069E5A2D0A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E5BFE0-4C5E-8799-366A-C2C5A4D7466B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01DB45-BF0D-3972-D4D6-EB6AF635BF2E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1321BB-EE71-6DE0-2D76-B630F4A9E672}"/>
              </a:ext>
            </a:extLst>
          </p:cNvPr>
          <p:cNvGrpSpPr/>
          <p:nvPr/>
        </p:nvGrpSpPr>
        <p:grpSpPr>
          <a:xfrm>
            <a:off x="1200150" y="7840980"/>
            <a:ext cx="17654002" cy="12401550"/>
            <a:chOff x="1371600" y="9601200"/>
            <a:chExt cx="20176002" cy="14173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7BEB4F-ED65-C68E-EC27-7867E0D2CA53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AC4394-96CB-78CF-5DB0-AEFFCDC3B9D6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4"/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887AAE-73C3-9A25-63F0-2BC2C814B5E1}"/>
                </a:ext>
              </a:extLst>
            </p:cNvPr>
            <p:cNvSpPr txBox="1"/>
            <p:nvPr/>
          </p:nvSpPr>
          <p:spPr>
            <a:xfrm>
              <a:off x="1371600" y="9728537"/>
              <a:ext cx="6873676" cy="2031326"/>
            </a:xfrm>
            <a:prstGeom prst="rect">
              <a:avLst/>
            </a:prstGeom>
            <a:noFill/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1">
                      <a:lumMod val="75000"/>
                    </a:schemeClr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CF2626-2CD0-1082-DB5C-2E3816F44946}"/>
              </a:ext>
            </a:extLst>
          </p:cNvPr>
          <p:cNvSpPr txBox="1"/>
          <p:nvPr/>
        </p:nvSpPr>
        <p:spPr>
          <a:xfrm>
            <a:off x="1562098" y="860425"/>
            <a:ext cx="34785280" cy="56007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6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</p:spTree>
    <p:extLst>
      <p:ext uri="{BB962C8B-B14F-4D97-AF65-F5344CB8AC3E}">
        <p14:creationId xmlns:p14="http://schemas.microsoft.com/office/powerpoint/2010/main" val="3993832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73C59E2-245D-1EF3-CC01-51965EB878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4FB359-784A-46DB-5E2F-24862F5BEA7C}"/>
              </a:ext>
            </a:extLst>
          </p:cNvPr>
          <p:cNvGrpSpPr/>
          <p:nvPr/>
        </p:nvGrpSpPr>
        <p:grpSpPr>
          <a:xfrm>
            <a:off x="19602450" y="21196301"/>
            <a:ext cx="17602200" cy="12401550"/>
            <a:chOff x="22402800" y="24612618"/>
            <a:chExt cx="20116800" cy="14173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EF122E-4ED9-F2BC-BB28-54C0DB45DE3C}"/>
                </a:ext>
              </a:extLst>
            </p:cNvPr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F3DF4D-6134-01A4-8B3F-FEA773970BA1}"/>
                </a:ext>
              </a:extLst>
            </p:cNvPr>
            <p:cNvSpPr txBox="1"/>
            <p:nvPr/>
          </p:nvSpPr>
          <p:spPr>
            <a:xfrm>
              <a:off x="224028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“Impact” text and any supporting artwork in this location…]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4046ED-E56F-E819-1B0D-F260FF6AFD18}"/>
                </a:ext>
              </a:extLst>
            </p:cNvPr>
            <p:cNvSpPr txBox="1"/>
            <p:nvPr/>
          </p:nvSpPr>
          <p:spPr>
            <a:xfrm>
              <a:off x="22402800" y="24739955"/>
              <a:ext cx="9626446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EXPECTED IMPACT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73440-B8E6-5220-A9A8-25C3A270E261}"/>
              </a:ext>
            </a:extLst>
          </p:cNvPr>
          <p:cNvGrpSpPr/>
          <p:nvPr/>
        </p:nvGrpSpPr>
        <p:grpSpPr>
          <a:xfrm>
            <a:off x="1200150" y="21196301"/>
            <a:ext cx="17602200" cy="12401550"/>
            <a:chOff x="1371600" y="24612618"/>
            <a:chExt cx="20116800" cy="141732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C3DABA-8194-B6AB-D24A-259937A7B509}"/>
                </a:ext>
              </a:extLst>
            </p:cNvPr>
            <p:cNvSpPr/>
            <p:nvPr/>
          </p:nvSpPr>
          <p:spPr>
            <a:xfrm>
              <a:off x="1371600" y="24612618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4E8428-5D66-C089-0EF1-DB2E8672EB6F}"/>
                </a:ext>
              </a:extLst>
            </p:cNvPr>
            <p:cNvSpPr txBox="1"/>
            <p:nvPr/>
          </p:nvSpPr>
          <p:spPr>
            <a:xfrm>
              <a:off x="1371600" y="26245476"/>
              <a:ext cx="20116800" cy="11887200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“Approach” text and any supporting artwork in this location…]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4EA151-F9C7-E5A7-706A-A1A7764D29FE}"/>
                </a:ext>
              </a:extLst>
            </p:cNvPr>
            <p:cNvSpPr txBox="1"/>
            <p:nvPr/>
          </p:nvSpPr>
          <p:spPr>
            <a:xfrm>
              <a:off x="1371600" y="24739955"/>
              <a:ext cx="13080504" cy="203132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DEVELOPMENT REQUIRED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A42E68-5C7E-C8C6-3DA0-99F8C6EE001C}"/>
              </a:ext>
            </a:extLst>
          </p:cNvPr>
          <p:cNvGrpSpPr/>
          <p:nvPr/>
        </p:nvGrpSpPr>
        <p:grpSpPr>
          <a:xfrm>
            <a:off x="1200150" y="7840980"/>
            <a:ext cx="17654002" cy="12401550"/>
            <a:chOff x="1371600" y="9601200"/>
            <a:chExt cx="20176002" cy="14173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2A015D-9BA2-C91A-6231-CF817AE38079}"/>
                </a:ext>
              </a:extLst>
            </p:cNvPr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  <a:effectLst>
              <a:softEdge rad="3175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78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E6780F-53EA-17B0-76BC-5F67ABF02FA2}"/>
                </a:ext>
              </a:extLst>
            </p:cNvPr>
            <p:cNvSpPr txBox="1"/>
            <p:nvPr/>
          </p:nvSpPr>
          <p:spPr>
            <a:xfrm>
              <a:off x="1430802" y="11234058"/>
              <a:ext cx="20116800" cy="10929255"/>
            </a:xfrm>
            <a:prstGeom prst="rect">
              <a:avLst/>
            </a:prstGeom>
            <a:noFill/>
          </p:spPr>
          <p:txBody>
            <a:bodyPr wrap="none" lIns="400050" tIns="400050" rIns="400050" bIns="40005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Possible Sub-Heading:</a:t>
              </a:r>
            </a:p>
            <a:p>
              <a:pPr>
                <a:lnSpc>
                  <a:spcPct val="110000"/>
                </a:lnSpc>
              </a:pPr>
              <a:r>
                <a:rPr lang="en-US" sz="3150" dirty="0">
                  <a:latin typeface="Arial"/>
                  <a:cs typeface="Arial"/>
                </a:rPr>
                <a:t>[add “Objective” text and any supporting artwork in this location…]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C0B66D-9C49-57C0-69EE-50B6786BC3CB}"/>
                </a:ext>
              </a:extLst>
            </p:cNvPr>
            <p:cNvSpPr txBox="1"/>
            <p:nvPr/>
          </p:nvSpPr>
          <p:spPr>
            <a:xfrm>
              <a:off x="1371600" y="9728537"/>
              <a:ext cx="6873676" cy="2031326"/>
            </a:xfrm>
            <a:prstGeom prst="rect">
              <a:avLst/>
            </a:prstGeom>
            <a:noFill/>
          </p:spPr>
          <p:txBody>
            <a:bodyPr wrap="none" lIns="400050" tIns="400050" rIns="400050" bIns="400050" rtlCol="0" anchor="ctr" anchorCtr="0">
              <a:spAutoFit/>
            </a:bodyPr>
            <a:lstStyle/>
            <a:p>
              <a:r>
                <a:rPr lang="en-US" sz="6300" b="1" dirty="0">
                  <a:solidFill>
                    <a:schemeClr val="accent5">
                      <a:lumMod val="75000"/>
                    </a:schemeClr>
                  </a:solidFill>
                  <a:latin typeface="Arial"/>
                  <a:cs typeface="Arial"/>
                </a:rPr>
                <a:t>HYPOTHESIS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DACA463-7B53-8C0C-6E04-FF7EB31E4841}"/>
              </a:ext>
            </a:extLst>
          </p:cNvPr>
          <p:cNvSpPr txBox="1"/>
          <p:nvPr/>
        </p:nvSpPr>
        <p:spPr>
          <a:xfrm>
            <a:off x="1562098" y="860425"/>
            <a:ext cx="34785280" cy="56007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Poster Title Here</a:t>
            </a:r>
          </a:p>
          <a:p>
            <a:r>
              <a:rPr lang="en-US" sz="6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Author Name(s) Here</a:t>
            </a:r>
          </a:p>
        </p:txBody>
      </p:sp>
    </p:spTree>
    <p:extLst>
      <p:ext uri="{BB962C8B-B14F-4D97-AF65-F5344CB8AC3E}">
        <p14:creationId xmlns:p14="http://schemas.microsoft.com/office/powerpoint/2010/main" val="3423429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7425</TotalTime>
  <Words>406</Words>
  <Application>Microsoft Macintosh PowerPoint</Application>
  <PresentationFormat>Custom</PresentationFormat>
  <Paragraphs>79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Gines, Mary J.</dc:creator>
  <cp:lastModifiedBy>McCoy, Renata</cp:lastModifiedBy>
  <cp:revision>3</cp:revision>
  <dcterms:created xsi:type="dcterms:W3CDTF">2022-06-17T16:38:18Z</dcterms:created>
  <dcterms:modified xsi:type="dcterms:W3CDTF">2023-05-18T00:54:22Z</dcterms:modified>
</cp:coreProperties>
</file>