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728" r:id="rId5"/>
    <p:sldMasterId id="2147483752" r:id="rId6"/>
    <p:sldMasterId id="2147483759" r:id="rId7"/>
  </p:sldMasterIdLst>
  <p:notesMasterIdLst>
    <p:notesMasterId r:id="rId22"/>
  </p:notesMasterIdLst>
  <p:handoutMasterIdLst>
    <p:handoutMasterId r:id="rId23"/>
  </p:handoutMasterIdLst>
  <p:sldIdLst>
    <p:sldId id="434" r:id="rId8"/>
    <p:sldId id="461" r:id="rId9"/>
    <p:sldId id="499" r:id="rId10"/>
    <p:sldId id="498" r:id="rId11"/>
    <p:sldId id="483" r:id="rId12"/>
    <p:sldId id="486" r:id="rId13"/>
    <p:sldId id="495" r:id="rId14"/>
    <p:sldId id="493" r:id="rId15"/>
    <p:sldId id="490" r:id="rId16"/>
    <p:sldId id="500" r:id="rId17"/>
    <p:sldId id="497" r:id="rId18"/>
    <p:sldId id="491" r:id="rId19"/>
    <p:sldId id="501" r:id="rId20"/>
    <p:sldId id="48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6" userDrawn="1">
          <p15:clr>
            <a:srgbClr val="A4A3A4"/>
          </p15:clr>
        </p15:guide>
        <p15:guide id="2" orient="horz" pos="3889" userDrawn="1">
          <p15:clr>
            <a:srgbClr val="A4A3A4"/>
          </p15:clr>
        </p15:guide>
        <p15:guide id="3" orient="horz" pos="2381" userDrawn="1">
          <p15:clr>
            <a:srgbClr val="A4A3A4"/>
          </p15:clr>
        </p15:guide>
        <p15:guide id="4" orient="horz" pos="1622" userDrawn="1">
          <p15:clr>
            <a:srgbClr val="A4A3A4"/>
          </p15:clr>
        </p15:guide>
        <p15:guide id="5" orient="horz" pos="3138" userDrawn="1">
          <p15:clr>
            <a:srgbClr val="A4A3A4"/>
          </p15:clr>
        </p15:guide>
        <p15:guide id="6" pos="3840" userDrawn="1">
          <p15:clr>
            <a:srgbClr val="A4A3A4"/>
          </p15:clr>
        </p15:guide>
        <p15:guide id="7" pos="383" userDrawn="1">
          <p15:clr>
            <a:srgbClr val="A4A3A4"/>
          </p15:clr>
        </p15:guide>
        <p15:guide id="8" pos="7297" userDrawn="1">
          <p15:clr>
            <a:srgbClr val="A4A3A4"/>
          </p15:clr>
        </p15:guide>
        <p15:guide id="9" pos="2115" userDrawn="1">
          <p15:clr>
            <a:srgbClr val="A4A3A4"/>
          </p15:clr>
        </p15:guide>
        <p15:guide id="10" pos="55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27122"/>
    <a:srgbClr val="CE5F20"/>
    <a:srgbClr val="082F60"/>
    <a:srgbClr val="4326DB"/>
    <a:srgbClr val="1732AB"/>
    <a:srgbClr val="941100"/>
    <a:srgbClr val="CC7022"/>
    <a:srgbClr val="822C1F"/>
    <a:srgbClr val="DF94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52C869-4740-2049-86D0-00220DD2EA58}" v="1265" dt="2022-03-17T05:59:22.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9"/>
    <p:restoredTop sz="92801"/>
  </p:normalViewPr>
  <p:slideViewPr>
    <p:cSldViewPr snapToGrid="0">
      <p:cViewPr varScale="1">
        <p:scale>
          <a:sx n="120" d="100"/>
          <a:sy n="120" d="100"/>
        </p:scale>
        <p:origin x="200" y="624"/>
      </p:cViewPr>
      <p:guideLst>
        <p:guide orient="horz" pos="866"/>
        <p:guide orient="horz" pos="3889"/>
        <p:guide orient="horz" pos="2381"/>
        <p:guide orient="horz" pos="1622"/>
        <p:guide orient="horz" pos="3138"/>
        <p:guide pos="3840"/>
        <p:guide pos="383"/>
        <p:guide pos="7297"/>
        <p:guide pos="2115"/>
        <p:guide pos="5565"/>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 Jiwen" userId="2004cbe7-a365-4f2a-b7a0-312938d353be" providerId="ADAL" clId="{9F52C869-4740-2049-86D0-00220DD2EA58}"/>
    <pc:docChg chg="undo custSel addSld delSld modSld">
      <pc:chgData name="Fan, Jiwen" userId="2004cbe7-a365-4f2a-b7a0-312938d353be" providerId="ADAL" clId="{9F52C869-4740-2049-86D0-00220DD2EA58}" dt="2022-03-17T06:01:10.289" v="6963" actId="20577"/>
      <pc:docMkLst>
        <pc:docMk/>
      </pc:docMkLst>
      <pc:sldChg chg="modSp mod">
        <pc:chgData name="Fan, Jiwen" userId="2004cbe7-a365-4f2a-b7a0-312938d353be" providerId="ADAL" clId="{9F52C869-4740-2049-86D0-00220DD2EA58}" dt="2022-03-16T16:28:26.628" v="4213" actId="20577"/>
        <pc:sldMkLst>
          <pc:docMk/>
          <pc:sldMk cId="1152154647" sldId="434"/>
        </pc:sldMkLst>
        <pc:spChg chg="mod">
          <ac:chgData name="Fan, Jiwen" userId="2004cbe7-a365-4f2a-b7a0-312938d353be" providerId="ADAL" clId="{9F52C869-4740-2049-86D0-00220DD2EA58}" dt="2022-03-13T17:09:58.259" v="97" actId="20577"/>
          <ac:spMkLst>
            <pc:docMk/>
            <pc:sldMk cId="1152154647" sldId="434"/>
            <ac:spMk id="2" creationId="{8BDFD0D9-1CAC-4FBD-8120-CBD5A07EB995}"/>
          </ac:spMkLst>
        </pc:spChg>
        <pc:spChg chg="mod">
          <ac:chgData name="Fan, Jiwen" userId="2004cbe7-a365-4f2a-b7a0-312938d353be" providerId="ADAL" clId="{9F52C869-4740-2049-86D0-00220DD2EA58}" dt="2022-03-13T17:09:17.475" v="93" actId="1035"/>
          <ac:spMkLst>
            <pc:docMk/>
            <pc:sldMk cId="1152154647" sldId="434"/>
            <ac:spMk id="3" creationId="{04F60748-E9FE-4E42-A080-8E50879302CB}"/>
          </ac:spMkLst>
        </pc:spChg>
        <pc:spChg chg="mod">
          <ac:chgData name="Fan, Jiwen" userId="2004cbe7-a365-4f2a-b7a0-312938d353be" providerId="ADAL" clId="{9F52C869-4740-2049-86D0-00220DD2EA58}" dt="2022-03-16T16:28:26.628" v="4213" actId="20577"/>
          <ac:spMkLst>
            <pc:docMk/>
            <pc:sldMk cId="1152154647" sldId="434"/>
            <ac:spMk id="4" creationId="{A5957E78-D696-42B8-A0E1-85ABAC6BBCDD}"/>
          </ac:spMkLst>
        </pc:spChg>
      </pc:sldChg>
      <pc:sldChg chg="addSp delSp modSp mod">
        <pc:chgData name="Fan, Jiwen" userId="2004cbe7-a365-4f2a-b7a0-312938d353be" providerId="ADAL" clId="{9F52C869-4740-2049-86D0-00220DD2EA58}" dt="2022-03-17T05:23:24.188" v="6556" actId="20577"/>
        <pc:sldMkLst>
          <pc:docMk/>
          <pc:sldMk cId="2588673709" sldId="461"/>
        </pc:sldMkLst>
        <pc:spChg chg="add del">
          <ac:chgData name="Fan, Jiwen" userId="2004cbe7-a365-4f2a-b7a0-312938d353be" providerId="ADAL" clId="{9F52C869-4740-2049-86D0-00220DD2EA58}" dt="2022-03-13T18:13:22.847" v="1813" actId="478"/>
          <ac:spMkLst>
            <pc:docMk/>
            <pc:sldMk cId="2588673709" sldId="461"/>
            <ac:spMk id="2" creationId="{D2F05930-5BCE-3D42-A28C-BCEBDEE70BD5}"/>
          </ac:spMkLst>
        </pc:spChg>
        <pc:spChg chg="mod">
          <ac:chgData name="Fan, Jiwen" userId="2004cbe7-a365-4f2a-b7a0-312938d353be" providerId="ADAL" clId="{9F52C869-4740-2049-86D0-00220DD2EA58}" dt="2022-03-17T05:23:24.188" v="6556" actId="20577"/>
          <ac:spMkLst>
            <pc:docMk/>
            <pc:sldMk cId="2588673709" sldId="461"/>
            <ac:spMk id="3" creationId="{5D03A760-7CAC-9B4B-8C24-53893A476111}"/>
          </ac:spMkLst>
        </pc:spChg>
        <pc:spChg chg="add del">
          <ac:chgData name="Fan, Jiwen" userId="2004cbe7-a365-4f2a-b7a0-312938d353be" providerId="ADAL" clId="{9F52C869-4740-2049-86D0-00220DD2EA58}" dt="2022-03-13T18:13:22.847" v="1813" actId="478"/>
          <ac:spMkLst>
            <pc:docMk/>
            <pc:sldMk cId="2588673709" sldId="461"/>
            <ac:spMk id="127" creationId="{F9312008-5266-204C-BA34-636A03B862FC}"/>
          </ac:spMkLst>
        </pc:spChg>
        <pc:spChg chg="add del">
          <ac:chgData name="Fan, Jiwen" userId="2004cbe7-a365-4f2a-b7a0-312938d353be" providerId="ADAL" clId="{9F52C869-4740-2049-86D0-00220DD2EA58}" dt="2022-03-13T18:13:22.847" v="1813" actId="478"/>
          <ac:spMkLst>
            <pc:docMk/>
            <pc:sldMk cId="2588673709" sldId="461"/>
            <ac:spMk id="128" creationId="{C144B439-4803-DB4B-AC8C-A075708658FF}"/>
          </ac:spMkLst>
        </pc:spChg>
        <pc:spChg chg="add del">
          <ac:chgData name="Fan, Jiwen" userId="2004cbe7-a365-4f2a-b7a0-312938d353be" providerId="ADAL" clId="{9F52C869-4740-2049-86D0-00220DD2EA58}" dt="2022-03-13T18:13:22.847" v="1813" actId="478"/>
          <ac:spMkLst>
            <pc:docMk/>
            <pc:sldMk cId="2588673709" sldId="461"/>
            <ac:spMk id="129" creationId="{53FCEE8B-817E-1A46-95BC-9BB196435B8D}"/>
          </ac:spMkLst>
        </pc:spChg>
        <pc:spChg chg="add mod">
          <ac:chgData name="Fan, Jiwen" userId="2004cbe7-a365-4f2a-b7a0-312938d353be" providerId="ADAL" clId="{9F52C869-4740-2049-86D0-00220DD2EA58}" dt="2022-03-13T18:11:21.030" v="1785" actId="1076"/>
          <ac:spMkLst>
            <pc:docMk/>
            <pc:sldMk cId="2588673709" sldId="461"/>
            <ac:spMk id="131" creationId="{5D49544E-61C9-3E4D-A226-D18EC5904E0C}"/>
          </ac:spMkLst>
        </pc:spChg>
        <pc:spChg chg="add del">
          <ac:chgData name="Fan, Jiwen" userId="2004cbe7-a365-4f2a-b7a0-312938d353be" providerId="ADAL" clId="{9F52C869-4740-2049-86D0-00220DD2EA58}" dt="2022-03-13T18:13:22.847" v="1813" actId="478"/>
          <ac:spMkLst>
            <pc:docMk/>
            <pc:sldMk cId="2588673709" sldId="461"/>
            <ac:spMk id="135" creationId="{E37DE226-AC7B-064F-BDA9-38D25D3264E7}"/>
          </ac:spMkLst>
        </pc:spChg>
        <pc:spChg chg="mod">
          <ac:chgData name="Fan, Jiwen" userId="2004cbe7-a365-4f2a-b7a0-312938d353be" providerId="ADAL" clId="{9F52C869-4740-2049-86D0-00220DD2EA58}" dt="2022-03-13T18:13:31.956" v="1814"/>
          <ac:spMkLst>
            <pc:docMk/>
            <pc:sldMk cId="2588673709" sldId="461"/>
            <ac:spMk id="136" creationId="{31B890CA-17B3-6542-8471-F4780AEC6759}"/>
          </ac:spMkLst>
        </pc:spChg>
        <pc:spChg chg="mod">
          <ac:chgData name="Fan, Jiwen" userId="2004cbe7-a365-4f2a-b7a0-312938d353be" providerId="ADAL" clId="{9F52C869-4740-2049-86D0-00220DD2EA58}" dt="2022-03-13T18:13:31.956" v="1814"/>
          <ac:spMkLst>
            <pc:docMk/>
            <pc:sldMk cId="2588673709" sldId="461"/>
            <ac:spMk id="137" creationId="{4B150605-E18C-364D-8D3B-D35147714590}"/>
          </ac:spMkLst>
        </pc:spChg>
        <pc:spChg chg="mod">
          <ac:chgData name="Fan, Jiwen" userId="2004cbe7-a365-4f2a-b7a0-312938d353be" providerId="ADAL" clId="{9F52C869-4740-2049-86D0-00220DD2EA58}" dt="2022-03-13T18:14:04.181" v="1819" actId="1076"/>
          <ac:spMkLst>
            <pc:docMk/>
            <pc:sldMk cId="2588673709" sldId="461"/>
            <ac:spMk id="138" creationId="{D9AD81A5-B7AA-B34B-83B4-93E6E3581DAC}"/>
          </ac:spMkLst>
        </pc:spChg>
        <pc:spChg chg="mod">
          <ac:chgData name="Fan, Jiwen" userId="2004cbe7-a365-4f2a-b7a0-312938d353be" providerId="ADAL" clId="{9F52C869-4740-2049-86D0-00220DD2EA58}" dt="2022-03-13T18:13:31.956" v="1814"/>
          <ac:spMkLst>
            <pc:docMk/>
            <pc:sldMk cId="2588673709" sldId="461"/>
            <ac:spMk id="139" creationId="{8472A182-CFD5-B742-B54D-FCBEB5248AB4}"/>
          </ac:spMkLst>
        </pc:spChg>
        <pc:spChg chg="add mod">
          <ac:chgData name="Fan, Jiwen" userId="2004cbe7-a365-4f2a-b7a0-312938d353be" providerId="ADAL" clId="{9F52C869-4740-2049-86D0-00220DD2EA58}" dt="2022-03-13T18:13:38.325" v="1815" actId="1076"/>
          <ac:spMkLst>
            <pc:docMk/>
            <pc:sldMk cId="2588673709" sldId="461"/>
            <ac:spMk id="140" creationId="{AA388DCA-BCD1-004E-967C-062C431AC293}"/>
          </ac:spMkLst>
        </pc:spChg>
        <pc:grpChg chg="add del">
          <ac:chgData name="Fan, Jiwen" userId="2004cbe7-a365-4f2a-b7a0-312938d353be" providerId="ADAL" clId="{9F52C869-4740-2049-86D0-00220DD2EA58}" dt="2022-03-13T18:13:22.847" v="1813" actId="478"/>
          <ac:grpSpMkLst>
            <pc:docMk/>
            <pc:sldMk cId="2588673709" sldId="461"/>
            <ac:grpSpMk id="38" creationId="{07FCABDA-77F5-234E-A5F1-4AAA22AAA274}"/>
          </ac:grpSpMkLst>
        </pc:grpChg>
        <pc:grpChg chg="add mod">
          <ac:chgData name="Fan, Jiwen" userId="2004cbe7-a365-4f2a-b7a0-312938d353be" providerId="ADAL" clId="{9F52C869-4740-2049-86D0-00220DD2EA58}" dt="2022-03-13T18:14:00.085" v="1818" actId="14100"/>
          <ac:grpSpMkLst>
            <pc:docMk/>
            <pc:sldMk cId="2588673709" sldId="461"/>
            <ac:grpSpMk id="132" creationId="{99BEB49F-C1C8-5C46-A547-98FD1060250A}"/>
          </ac:grpSpMkLst>
        </pc:grpChg>
        <pc:picChg chg="add mod">
          <ac:chgData name="Fan, Jiwen" userId="2004cbe7-a365-4f2a-b7a0-312938d353be" providerId="ADAL" clId="{9F52C869-4740-2049-86D0-00220DD2EA58}" dt="2022-03-13T18:11:25.094" v="1786" actId="14100"/>
          <ac:picMkLst>
            <pc:docMk/>
            <pc:sldMk cId="2588673709" sldId="461"/>
            <ac:picMk id="130" creationId="{5D7658A3-9EEC-564B-8081-0C4944F72DAA}"/>
          </ac:picMkLst>
        </pc:picChg>
        <pc:picChg chg="del mod">
          <ac:chgData name="Fan, Jiwen" userId="2004cbe7-a365-4f2a-b7a0-312938d353be" providerId="ADAL" clId="{9F52C869-4740-2049-86D0-00220DD2EA58}" dt="2022-03-13T17:13:47.265" v="99" actId="478"/>
          <ac:picMkLst>
            <pc:docMk/>
            <pc:sldMk cId="2588673709" sldId="461"/>
            <ac:picMk id="1026" creationId="{825536E5-0AFF-384F-BBC4-A64CF1ADCB26}"/>
          </ac:picMkLst>
        </pc:picChg>
        <pc:cxnChg chg="add del">
          <ac:chgData name="Fan, Jiwen" userId="2004cbe7-a365-4f2a-b7a0-312938d353be" providerId="ADAL" clId="{9F52C869-4740-2049-86D0-00220DD2EA58}" dt="2022-03-13T18:13:22.847" v="1813" actId="478"/>
          <ac:cxnSpMkLst>
            <pc:docMk/>
            <pc:sldMk cId="2588673709" sldId="461"/>
            <ac:cxnSpMk id="133" creationId="{5065442D-6BCE-924E-9E34-F733EB49D387}"/>
          </ac:cxnSpMkLst>
        </pc:cxnChg>
        <pc:cxnChg chg="add del">
          <ac:chgData name="Fan, Jiwen" userId="2004cbe7-a365-4f2a-b7a0-312938d353be" providerId="ADAL" clId="{9F52C869-4740-2049-86D0-00220DD2EA58}" dt="2022-03-13T18:13:22.847" v="1813" actId="478"/>
          <ac:cxnSpMkLst>
            <pc:docMk/>
            <pc:sldMk cId="2588673709" sldId="461"/>
            <ac:cxnSpMk id="134" creationId="{F62A38E8-44E8-8745-A1E0-0D2CD34148F7}"/>
          </ac:cxnSpMkLst>
        </pc:cxnChg>
      </pc:sldChg>
      <pc:sldChg chg="addSp modSp mod">
        <pc:chgData name="Fan, Jiwen" userId="2004cbe7-a365-4f2a-b7a0-312938d353be" providerId="ADAL" clId="{9F52C869-4740-2049-86D0-00220DD2EA58}" dt="2022-03-17T05:57:19.395" v="6915" actId="20578"/>
        <pc:sldMkLst>
          <pc:docMk/>
          <pc:sldMk cId="4236926227" sldId="481"/>
        </pc:sldMkLst>
        <pc:spChg chg="mod">
          <ac:chgData name="Fan, Jiwen" userId="2004cbe7-a365-4f2a-b7a0-312938d353be" providerId="ADAL" clId="{9F52C869-4740-2049-86D0-00220DD2EA58}" dt="2022-03-13T22:20:50.914" v="4208" actId="1076"/>
          <ac:spMkLst>
            <pc:docMk/>
            <pc:sldMk cId="4236926227" sldId="481"/>
            <ac:spMk id="3" creationId="{7A28C7A1-6C68-8F4F-A49A-C119AD1850BD}"/>
          </ac:spMkLst>
        </pc:spChg>
        <pc:spChg chg="mod">
          <ac:chgData name="Fan, Jiwen" userId="2004cbe7-a365-4f2a-b7a0-312938d353be" providerId="ADAL" clId="{9F52C869-4740-2049-86D0-00220DD2EA58}" dt="2022-03-17T05:57:19.395" v="6915" actId="20578"/>
          <ac:spMkLst>
            <pc:docMk/>
            <pc:sldMk cId="4236926227" sldId="481"/>
            <ac:spMk id="4" creationId="{2C2D7CF5-B253-A64F-ACCD-94C225C2C3EC}"/>
          </ac:spMkLst>
        </pc:spChg>
        <pc:spChg chg="mod">
          <ac:chgData name="Fan, Jiwen" userId="2004cbe7-a365-4f2a-b7a0-312938d353be" providerId="ADAL" clId="{9F52C869-4740-2049-86D0-00220DD2EA58}" dt="2022-03-17T05:54:49.383" v="6875" actId="20577"/>
          <ac:spMkLst>
            <pc:docMk/>
            <pc:sldMk cId="4236926227" sldId="481"/>
            <ac:spMk id="5" creationId="{3C058B46-6146-8344-9E80-DDCF77ACFDE2}"/>
          </ac:spMkLst>
        </pc:spChg>
        <pc:spChg chg="add mod">
          <ac:chgData name="Fan, Jiwen" userId="2004cbe7-a365-4f2a-b7a0-312938d353be" providerId="ADAL" clId="{9F52C869-4740-2049-86D0-00220DD2EA58}" dt="2022-03-17T05:56:53.800" v="6914" actId="20577"/>
          <ac:spMkLst>
            <pc:docMk/>
            <pc:sldMk cId="4236926227" sldId="481"/>
            <ac:spMk id="6" creationId="{4C727875-3EDC-C54E-AAE6-C2D1C36BC0C7}"/>
          </ac:spMkLst>
        </pc:spChg>
      </pc:sldChg>
      <pc:sldChg chg="modSp mod">
        <pc:chgData name="Fan, Jiwen" userId="2004cbe7-a365-4f2a-b7a0-312938d353be" providerId="ADAL" clId="{9F52C869-4740-2049-86D0-00220DD2EA58}" dt="2022-03-16T17:17:39.809" v="4763" actId="20577"/>
        <pc:sldMkLst>
          <pc:docMk/>
          <pc:sldMk cId="2460051653" sldId="483"/>
        </pc:sldMkLst>
        <pc:spChg chg="mod">
          <ac:chgData name="Fan, Jiwen" userId="2004cbe7-a365-4f2a-b7a0-312938d353be" providerId="ADAL" clId="{9F52C869-4740-2049-86D0-00220DD2EA58}" dt="2022-03-13T18:52:48.571" v="2309" actId="20577"/>
          <ac:spMkLst>
            <pc:docMk/>
            <pc:sldMk cId="2460051653" sldId="483"/>
            <ac:spMk id="6" creationId="{35B19671-6AD4-D549-82BD-C391045C29AC}"/>
          </ac:spMkLst>
        </pc:spChg>
        <pc:spChg chg="mod">
          <ac:chgData name="Fan, Jiwen" userId="2004cbe7-a365-4f2a-b7a0-312938d353be" providerId="ADAL" clId="{9F52C869-4740-2049-86D0-00220DD2EA58}" dt="2022-03-16T17:17:39.809" v="4763" actId="20577"/>
          <ac:spMkLst>
            <pc:docMk/>
            <pc:sldMk cId="2460051653" sldId="483"/>
            <ac:spMk id="8" creationId="{F2CAF919-D41D-0141-B018-45A7A7AEE5B9}"/>
          </ac:spMkLst>
        </pc:spChg>
      </pc:sldChg>
      <pc:sldChg chg="addSp delSp modSp mod">
        <pc:chgData name="Fan, Jiwen" userId="2004cbe7-a365-4f2a-b7a0-312938d353be" providerId="ADAL" clId="{9F52C869-4740-2049-86D0-00220DD2EA58}" dt="2022-03-16T17:23:44.527" v="4820" actId="179"/>
        <pc:sldMkLst>
          <pc:docMk/>
          <pc:sldMk cId="367419008" sldId="486"/>
        </pc:sldMkLst>
        <pc:spChg chg="add mod">
          <ac:chgData name="Fan, Jiwen" userId="2004cbe7-a365-4f2a-b7a0-312938d353be" providerId="ADAL" clId="{9F52C869-4740-2049-86D0-00220DD2EA58}" dt="2022-03-16T17:22:31.023" v="4814" actId="1037"/>
          <ac:spMkLst>
            <pc:docMk/>
            <pc:sldMk cId="367419008" sldId="486"/>
            <ac:spMk id="2" creationId="{98237249-1B1E-F140-81CF-35BF655E59A4}"/>
          </ac:spMkLst>
        </pc:spChg>
        <pc:spChg chg="add mod">
          <ac:chgData name="Fan, Jiwen" userId="2004cbe7-a365-4f2a-b7a0-312938d353be" providerId="ADAL" clId="{9F52C869-4740-2049-86D0-00220DD2EA58}" dt="2022-03-16T17:22:38.591" v="4816" actId="1076"/>
          <ac:spMkLst>
            <pc:docMk/>
            <pc:sldMk cId="367419008" sldId="486"/>
            <ac:spMk id="10" creationId="{CC6B4B52-033F-3A49-9108-B658B240CA2B}"/>
          </ac:spMkLst>
        </pc:spChg>
        <pc:spChg chg="add mod">
          <ac:chgData name="Fan, Jiwen" userId="2004cbe7-a365-4f2a-b7a0-312938d353be" providerId="ADAL" clId="{9F52C869-4740-2049-86D0-00220DD2EA58}" dt="2022-03-16T17:22:45.439" v="4818" actId="1076"/>
          <ac:spMkLst>
            <pc:docMk/>
            <pc:sldMk cId="367419008" sldId="486"/>
            <ac:spMk id="12" creationId="{8755201C-A90A-BF4D-AFF7-20210DE69EBF}"/>
          </ac:spMkLst>
        </pc:spChg>
        <pc:spChg chg="mod">
          <ac:chgData name="Fan, Jiwen" userId="2004cbe7-a365-4f2a-b7a0-312938d353be" providerId="ADAL" clId="{9F52C869-4740-2049-86D0-00220DD2EA58}" dt="2022-03-16T17:21:06.455" v="4799" actId="1076"/>
          <ac:spMkLst>
            <pc:docMk/>
            <pc:sldMk cId="367419008" sldId="486"/>
            <ac:spMk id="24" creationId="{68E03A34-CCE5-E74F-8AB9-48D740434FFF}"/>
          </ac:spMkLst>
        </pc:spChg>
        <pc:spChg chg="mod">
          <ac:chgData name="Fan, Jiwen" userId="2004cbe7-a365-4f2a-b7a0-312938d353be" providerId="ADAL" clId="{9F52C869-4740-2049-86D0-00220DD2EA58}" dt="2022-03-16T17:19:33.376" v="4796" actId="1038"/>
          <ac:spMkLst>
            <pc:docMk/>
            <pc:sldMk cId="367419008" sldId="486"/>
            <ac:spMk id="25" creationId="{6A968963-A1F2-E045-B769-2B07790855AA}"/>
          </ac:spMkLst>
        </pc:spChg>
        <pc:spChg chg="mod">
          <ac:chgData name="Fan, Jiwen" userId="2004cbe7-a365-4f2a-b7a0-312938d353be" providerId="ADAL" clId="{9F52C869-4740-2049-86D0-00220DD2EA58}" dt="2022-03-16T17:21:01.487" v="4798" actId="1076"/>
          <ac:spMkLst>
            <pc:docMk/>
            <pc:sldMk cId="367419008" sldId="486"/>
            <ac:spMk id="26" creationId="{AA1F61E0-EEE1-A84C-A18C-E7BD8A56AB7D}"/>
          </ac:spMkLst>
        </pc:spChg>
        <pc:spChg chg="mod">
          <ac:chgData name="Fan, Jiwen" userId="2004cbe7-a365-4f2a-b7a0-312938d353be" providerId="ADAL" clId="{9F52C869-4740-2049-86D0-00220DD2EA58}" dt="2022-03-16T17:23:44.527" v="4820" actId="179"/>
          <ac:spMkLst>
            <pc:docMk/>
            <pc:sldMk cId="367419008" sldId="486"/>
            <ac:spMk id="62" creationId="{44E89205-9006-FB42-9623-5398FF9E1BA2}"/>
          </ac:spMkLst>
        </pc:spChg>
        <pc:picChg chg="add mod modCrop">
          <ac:chgData name="Fan, Jiwen" userId="2004cbe7-a365-4f2a-b7a0-312938d353be" providerId="ADAL" clId="{9F52C869-4740-2049-86D0-00220DD2EA58}" dt="2022-03-16T17:19:13.936" v="4776" actId="1076"/>
          <ac:picMkLst>
            <pc:docMk/>
            <pc:sldMk cId="367419008" sldId="486"/>
            <ac:picMk id="9" creationId="{730E69A6-3018-974D-9AE8-A565719F3138}"/>
          </ac:picMkLst>
        </pc:picChg>
        <pc:picChg chg="del">
          <ac:chgData name="Fan, Jiwen" userId="2004cbe7-a365-4f2a-b7a0-312938d353be" providerId="ADAL" clId="{9F52C869-4740-2049-86D0-00220DD2EA58}" dt="2022-03-13T19:02:19.932" v="2413" actId="478"/>
          <ac:picMkLst>
            <pc:docMk/>
            <pc:sldMk cId="367419008" sldId="486"/>
            <ac:picMk id="27" creationId="{8B55F6F8-0182-2640-93CA-E1A7100872D8}"/>
          </ac:picMkLst>
        </pc:picChg>
      </pc:sldChg>
      <pc:sldChg chg="addSp delSp modSp mod">
        <pc:chgData name="Fan, Jiwen" userId="2004cbe7-a365-4f2a-b7a0-312938d353be" providerId="ADAL" clId="{9F52C869-4740-2049-86D0-00220DD2EA58}" dt="2022-03-16T18:23:16.045" v="5777" actId="179"/>
        <pc:sldMkLst>
          <pc:docMk/>
          <pc:sldMk cId="2378211470" sldId="490"/>
        </pc:sldMkLst>
        <pc:spChg chg="add mod">
          <ac:chgData name="Fan, Jiwen" userId="2004cbe7-a365-4f2a-b7a0-312938d353be" providerId="ADAL" clId="{9F52C869-4740-2049-86D0-00220DD2EA58}" dt="2022-03-16T18:21:11.542" v="5676" actId="1035"/>
          <ac:spMkLst>
            <pc:docMk/>
            <pc:sldMk cId="2378211470" sldId="490"/>
            <ac:spMk id="11" creationId="{92E72682-41E7-FF46-90E1-9839DC9F44DF}"/>
          </ac:spMkLst>
        </pc:spChg>
        <pc:spChg chg="add mod">
          <ac:chgData name="Fan, Jiwen" userId="2004cbe7-a365-4f2a-b7a0-312938d353be" providerId="ADAL" clId="{9F52C869-4740-2049-86D0-00220DD2EA58}" dt="2022-03-16T18:21:16.597" v="5678" actId="1076"/>
          <ac:spMkLst>
            <pc:docMk/>
            <pc:sldMk cId="2378211470" sldId="490"/>
            <ac:spMk id="12" creationId="{1536928A-C939-F943-86D2-6959ED4BEEC6}"/>
          </ac:spMkLst>
        </pc:spChg>
        <pc:spChg chg="mod">
          <ac:chgData name="Fan, Jiwen" userId="2004cbe7-a365-4f2a-b7a0-312938d353be" providerId="ADAL" clId="{9F52C869-4740-2049-86D0-00220DD2EA58}" dt="2022-03-16T18:23:16.045" v="5777" actId="179"/>
          <ac:spMkLst>
            <pc:docMk/>
            <pc:sldMk cId="2378211470" sldId="490"/>
            <ac:spMk id="30" creationId="{53CC74C4-74F1-2F4C-8B07-A701DCC5106A}"/>
          </ac:spMkLst>
        </pc:spChg>
        <pc:spChg chg="del mod">
          <ac:chgData name="Fan, Jiwen" userId="2004cbe7-a365-4f2a-b7a0-312938d353be" providerId="ADAL" clId="{9F52C869-4740-2049-86D0-00220DD2EA58}" dt="2022-03-13T21:31:55.812" v="3131" actId="478"/>
          <ac:spMkLst>
            <pc:docMk/>
            <pc:sldMk cId="2378211470" sldId="490"/>
            <ac:spMk id="35" creationId="{19FA565B-A360-1B4F-BCDD-279F3F4BCC08}"/>
          </ac:spMkLst>
        </pc:spChg>
        <pc:spChg chg="del mod">
          <ac:chgData name="Fan, Jiwen" userId="2004cbe7-a365-4f2a-b7a0-312938d353be" providerId="ADAL" clId="{9F52C869-4740-2049-86D0-00220DD2EA58}" dt="2022-03-13T21:31:58.413" v="3132" actId="478"/>
          <ac:spMkLst>
            <pc:docMk/>
            <pc:sldMk cId="2378211470" sldId="490"/>
            <ac:spMk id="38" creationId="{7D8FC970-15EB-3146-AE19-3059252957FE}"/>
          </ac:spMkLst>
        </pc:spChg>
        <pc:graphicFrameChg chg="mod modGraphic">
          <ac:chgData name="Fan, Jiwen" userId="2004cbe7-a365-4f2a-b7a0-312938d353be" providerId="ADAL" clId="{9F52C869-4740-2049-86D0-00220DD2EA58}" dt="2022-03-13T21:30:03.747" v="3115" actId="14734"/>
          <ac:graphicFrameMkLst>
            <pc:docMk/>
            <pc:sldMk cId="2378211470" sldId="490"/>
            <ac:graphicFrameMk id="6" creationId="{6FC1E5D8-BA18-3848-BC43-3FFA15CCBDC1}"/>
          </ac:graphicFrameMkLst>
        </pc:graphicFrameChg>
        <pc:picChg chg="del">
          <ac:chgData name="Fan, Jiwen" userId="2004cbe7-a365-4f2a-b7a0-312938d353be" providerId="ADAL" clId="{9F52C869-4740-2049-86D0-00220DD2EA58}" dt="2022-03-13T21:30:44.339" v="3116" actId="478"/>
          <ac:picMkLst>
            <pc:docMk/>
            <pc:sldMk cId="2378211470" sldId="490"/>
            <ac:picMk id="13" creationId="{8E96515C-9E00-5446-89C5-4D528B79D986}"/>
          </ac:picMkLst>
        </pc:picChg>
        <pc:picChg chg="add mod modCrop">
          <ac:chgData name="Fan, Jiwen" userId="2004cbe7-a365-4f2a-b7a0-312938d353be" providerId="ADAL" clId="{9F52C869-4740-2049-86D0-00220DD2EA58}" dt="2022-03-13T21:32:44.354" v="3134" actId="1076"/>
          <ac:picMkLst>
            <pc:docMk/>
            <pc:sldMk cId="2378211470" sldId="490"/>
            <ac:picMk id="14" creationId="{C788762C-E849-ED45-902D-41B5927325F9}"/>
          </ac:picMkLst>
        </pc:picChg>
      </pc:sldChg>
      <pc:sldChg chg="addSp delSp modSp mod delAnim">
        <pc:chgData name="Fan, Jiwen" userId="2004cbe7-a365-4f2a-b7a0-312938d353be" providerId="ADAL" clId="{9F52C869-4740-2049-86D0-00220DD2EA58}" dt="2022-03-17T06:01:10.289" v="6963" actId="20577"/>
        <pc:sldMkLst>
          <pc:docMk/>
          <pc:sldMk cId="3420297966" sldId="491"/>
        </pc:sldMkLst>
        <pc:spChg chg="del">
          <ac:chgData name="Fan, Jiwen" userId="2004cbe7-a365-4f2a-b7a0-312938d353be" providerId="ADAL" clId="{9F52C869-4740-2049-86D0-00220DD2EA58}" dt="2022-03-13T21:49:35.885" v="3289" actId="478"/>
          <ac:spMkLst>
            <pc:docMk/>
            <pc:sldMk cId="3420297966" sldId="491"/>
            <ac:spMk id="2" creationId="{C61B4EDF-39A8-0F48-9DB2-FF1EEEB1F67D}"/>
          </ac:spMkLst>
        </pc:spChg>
        <pc:spChg chg="mod">
          <ac:chgData name="Fan, Jiwen" userId="2004cbe7-a365-4f2a-b7a0-312938d353be" providerId="ADAL" clId="{9F52C869-4740-2049-86D0-00220DD2EA58}" dt="2022-03-16T18:42:47.695" v="6078" actId="1076"/>
          <ac:spMkLst>
            <pc:docMk/>
            <pc:sldMk cId="3420297966" sldId="491"/>
            <ac:spMk id="3" creationId="{5AFC4900-0B53-1546-B516-036C8306A900}"/>
          </ac:spMkLst>
        </pc:spChg>
        <pc:spChg chg="del mod">
          <ac:chgData name="Fan, Jiwen" userId="2004cbe7-a365-4f2a-b7a0-312938d353be" providerId="ADAL" clId="{9F52C869-4740-2049-86D0-00220DD2EA58}" dt="2022-03-13T21:49:35.885" v="3289" actId="478"/>
          <ac:spMkLst>
            <pc:docMk/>
            <pc:sldMk cId="3420297966" sldId="491"/>
            <ac:spMk id="30" creationId="{732E1D84-FF66-DE48-B232-FAD216E02FFC}"/>
          </ac:spMkLst>
        </pc:spChg>
        <pc:spChg chg="mod">
          <ac:chgData name="Fan, Jiwen" userId="2004cbe7-a365-4f2a-b7a0-312938d353be" providerId="ADAL" clId="{9F52C869-4740-2049-86D0-00220DD2EA58}" dt="2022-03-13T21:49:59.860" v="3294" actId="1076"/>
          <ac:spMkLst>
            <pc:docMk/>
            <pc:sldMk cId="3420297966" sldId="491"/>
            <ac:spMk id="34" creationId="{535B02FE-7554-5841-A665-410C83883CFE}"/>
          </ac:spMkLst>
        </pc:spChg>
        <pc:spChg chg="add mod">
          <ac:chgData name="Fan, Jiwen" userId="2004cbe7-a365-4f2a-b7a0-312938d353be" providerId="ADAL" clId="{9F52C869-4740-2049-86D0-00220DD2EA58}" dt="2022-03-13T21:51:43.836" v="3318" actId="1076"/>
          <ac:spMkLst>
            <pc:docMk/>
            <pc:sldMk cId="3420297966" sldId="491"/>
            <ac:spMk id="37" creationId="{A145FCC0-1CDB-C140-84DC-1B4DE13BF421}"/>
          </ac:spMkLst>
        </pc:spChg>
        <pc:spChg chg="mod">
          <ac:chgData name="Fan, Jiwen" userId="2004cbe7-a365-4f2a-b7a0-312938d353be" providerId="ADAL" clId="{9F52C869-4740-2049-86D0-00220DD2EA58}" dt="2022-03-16T18:44:41.111" v="6083" actId="20577"/>
          <ac:spMkLst>
            <pc:docMk/>
            <pc:sldMk cId="3420297966" sldId="491"/>
            <ac:spMk id="41" creationId="{5D482279-E12A-8E47-AC12-5A8EBDE07748}"/>
          </ac:spMkLst>
        </pc:spChg>
        <pc:spChg chg="mod">
          <ac:chgData name="Fan, Jiwen" userId="2004cbe7-a365-4f2a-b7a0-312938d353be" providerId="ADAL" clId="{9F52C869-4740-2049-86D0-00220DD2EA58}" dt="2022-03-13T21:50:02.437" v="3295" actId="14100"/>
          <ac:spMkLst>
            <pc:docMk/>
            <pc:sldMk cId="3420297966" sldId="491"/>
            <ac:spMk id="43" creationId="{C81896F6-7FB2-6E46-A899-A932F3A337D5}"/>
          </ac:spMkLst>
        </pc:spChg>
        <pc:spChg chg="mod">
          <ac:chgData name="Fan, Jiwen" userId="2004cbe7-a365-4f2a-b7a0-312938d353be" providerId="ADAL" clId="{9F52C869-4740-2049-86D0-00220DD2EA58}" dt="2022-03-17T06:01:10.289" v="6963" actId="20577"/>
          <ac:spMkLst>
            <pc:docMk/>
            <pc:sldMk cId="3420297966" sldId="491"/>
            <ac:spMk id="58" creationId="{17CA26B1-9D20-8B49-8DA6-040BEA5A8D89}"/>
          </ac:spMkLst>
        </pc:spChg>
        <pc:spChg chg="del mod">
          <ac:chgData name="Fan, Jiwen" userId="2004cbe7-a365-4f2a-b7a0-312938d353be" providerId="ADAL" clId="{9F52C869-4740-2049-86D0-00220DD2EA58}" dt="2022-03-13T21:47:37.719" v="3279" actId="478"/>
          <ac:spMkLst>
            <pc:docMk/>
            <pc:sldMk cId="3420297966" sldId="491"/>
            <ac:spMk id="59" creationId="{A2F4558C-83F2-8F4A-9D79-3B9B213E7D56}"/>
          </ac:spMkLst>
        </pc:spChg>
        <pc:spChg chg="del mod">
          <ac:chgData name="Fan, Jiwen" userId="2004cbe7-a365-4f2a-b7a0-312938d353be" providerId="ADAL" clId="{9F52C869-4740-2049-86D0-00220DD2EA58}" dt="2022-03-13T21:49:35.885" v="3289" actId="478"/>
          <ac:spMkLst>
            <pc:docMk/>
            <pc:sldMk cId="3420297966" sldId="491"/>
            <ac:spMk id="63" creationId="{DC1A1C28-48D8-9543-B547-F444528C1514}"/>
          </ac:spMkLst>
        </pc:spChg>
        <pc:spChg chg="del">
          <ac:chgData name="Fan, Jiwen" userId="2004cbe7-a365-4f2a-b7a0-312938d353be" providerId="ADAL" clId="{9F52C869-4740-2049-86D0-00220DD2EA58}" dt="2022-03-13T21:49:35.885" v="3289" actId="478"/>
          <ac:spMkLst>
            <pc:docMk/>
            <pc:sldMk cId="3420297966" sldId="491"/>
            <ac:spMk id="64" creationId="{49FBB5E8-8511-464A-9444-04460E1E1627}"/>
          </ac:spMkLst>
        </pc:spChg>
        <pc:grpChg chg="mod">
          <ac:chgData name="Fan, Jiwen" userId="2004cbe7-a365-4f2a-b7a0-312938d353be" providerId="ADAL" clId="{9F52C869-4740-2049-86D0-00220DD2EA58}" dt="2022-03-13T21:49:54.685" v="3292" actId="1076"/>
          <ac:grpSpMkLst>
            <pc:docMk/>
            <pc:sldMk cId="3420297966" sldId="491"/>
            <ac:grpSpMk id="32" creationId="{19156413-F12A-4642-AE4E-4CDE25B10EFB}"/>
          </ac:grpSpMkLst>
        </pc:grpChg>
        <pc:grpChg chg="mod">
          <ac:chgData name="Fan, Jiwen" userId="2004cbe7-a365-4f2a-b7a0-312938d353be" providerId="ADAL" clId="{9F52C869-4740-2049-86D0-00220DD2EA58}" dt="2022-03-13T21:49:54.685" v="3292" actId="1076"/>
          <ac:grpSpMkLst>
            <pc:docMk/>
            <pc:sldMk cId="3420297966" sldId="491"/>
            <ac:grpSpMk id="44" creationId="{890A2BD2-7CCD-524E-BE29-063281586F28}"/>
          </ac:grpSpMkLst>
        </pc:grpChg>
        <pc:picChg chg="del">
          <ac:chgData name="Fan, Jiwen" userId="2004cbe7-a365-4f2a-b7a0-312938d353be" providerId="ADAL" clId="{9F52C869-4740-2049-86D0-00220DD2EA58}" dt="2022-03-13T21:43:01.352" v="3247" actId="478"/>
          <ac:picMkLst>
            <pc:docMk/>
            <pc:sldMk cId="3420297966" sldId="491"/>
            <ac:picMk id="21" creationId="{78BEA13C-2567-8F4B-AB15-354FE68CEFD7}"/>
          </ac:picMkLst>
        </pc:picChg>
        <pc:picChg chg="del">
          <ac:chgData name="Fan, Jiwen" userId="2004cbe7-a365-4f2a-b7a0-312938d353be" providerId="ADAL" clId="{9F52C869-4740-2049-86D0-00220DD2EA58}" dt="2022-03-13T21:43:01.352" v="3247" actId="478"/>
          <ac:picMkLst>
            <pc:docMk/>
            <pc:sldMk cId="3420297966" sldId="491"/>
            <ac:picMk id="22" creationId="{6F35DBDA-9200-CE4C-B9EC-9A5779D35E17}"/>
          </ac:picMkLst>
        </pc:picChg>
        <pc:picChg chg="del">
          <ac:chgData name="Fan, Jiwen" userId="2004cbe7-a365-4f2a-b7a0-312938d353be" providerId="ADAL" clId="{9F52C869-4740-2049-86D0-00220DD2EA58}" dt="2022-03-13T21:43:01.352" v="3247" actId="478"/>
          <ac:picMkLst>
            <pc:docMk/>
            <pc:sldMk cId="3420297966" sldId="491"/>
            <ac:picMk id="23" creationId="{4142DC49-339F-A346-BB26-BC7A79A8C0C2}"/>
          </ac:picMkLst>
        </pc:picChg>
        <pc:picChg chg="del">
          <ac:chgData name="Fan, Jiwen" userId="2004cbe7-a365-4f2a-b7a0-312938d353be" providerId="ADAL" clId="{9F52C869-4740-2049-86D0-00220DD2EA58}" dt="2022-03-13T21:43:01.352" v="3247" actId="478"/>
          <ac:picMkLst>
            <pc:docMk/>
            <pc:sldMk cId="3420297966" sldId="491"/>
            <ac:picMk id="24" creationId="{D1FC93CB-27DA-3F4C-A390-061FBEFC0BFC}"/>
          </ac:picMkLst>
        </pc:picChg>
        <pc:picChg chg="del">
          <ac:chgData name="Fan, Jiwen" userId="2004cbe7-a365-4f2a-b7a0-312938d353be" providerId="ADAL" clId="{9F52C869-4740-2049-86D0-00220DD2EA58}" dt="2022-03-13T21:43:01.352" v="3247" actId="478"/>
          <ac:picMkLst>
            <pc:docMk/>
            <pc:sldMk cId="3420297966" sldId="491"/>
            <ac:picMk id="25" creationId="{3D738335-86F7-EE40-A6EB-8AA7AD50D280}"/>
          </ac:picMkLst>
        </pc:picChg>
        <pc:picChg chg="del">
          <ac:chgData name="Fan, Jiwen" userId="2004cbe7-a365-4f2a-b7a0-312938d353be" providerId="ADAL" clId="{9F52C869-4740-2049-86D0-00220DD2EA58}" dt="2022-03-13T21:43:01.352" v="3247" actId="478"/>
          <ac:picMkLst>
            <pc:docMk/>
            <pc:sldMk cId="3420297966" sldId="491"/>
            <ac:picMk id="26" creationId="{DBBB5012-4CAA-CF41-8BF0-06C197FC4CFD}"/>
          </ac:picMkLst>
        </pc:picChg>
        <pc:picChg chg="del">
          <ac:chgData name="Fan, Jiwen" userId="2004cbe7-a365-4f2a-b7a0-312938d353be" providerId="ADAL" clId="{9F52C869-4740-2049-86D0-00220DD2EA58}" dt="2022-03-13T21:43:54.694" v="3258" actId="478"/>
          <ac:picMkLst>
            <pc:docMk/>
            <pc:sldMk cId="3420297966" sldId="491"/>
            <ac:picMk id="28" creationId="{C7213DA3-E48A-234B-86CD-658D5F20C00A}"/>
          </ac:picMkLst>
        </pc:picChg>
        <pc:picChg chg="del">
          <ac:chgData name="Fan, Jiwen" userId="2004cbe7-a365-4f2a-b7a0-312938d353be" providerId="ADAL" clId="{9F52C869-4740-2049-86D0-00220DD2EA58}" dt="2022-03-13T21:43:55.840" v="3259" actId="478"/>
          <ac:picMkLst>
            <pc:docMk/>
            <pc:sldMk cId="3420297966" sldId="491"/>
            <ac:picMk id="29" creationId="{B9A98C5B-5E66-8246-9C68-04599B33D5E1}"/>
          </ac:picMkLst>
        </pc:picChg>
        <pc:picChg chg="add mod modCrop">
          <ac:chgData name="Fan, Jiwen" userId="2004cbe7-a365-4f2a-b7a0-312938d353be" providerId="ADAL" clId="{9F52C869-4740-2049-86D0-00220DD2EA58}" dt="2022-03-13T21:49:54.685" v="3292" actId="1076"/>
          <ac:picMkLst>
            <pc:docMk/>
            <pc:sldMk cId="3420297966" sldId="491"/>
            <ac:picMk id="31" creationId="{EBAB1802-2E45-E947-980C-FD22BB6AECC8}"/>
          </ac:picMkLst>
        </pc:picChg>
        <pc:picChg chg="add del mod modCrop">
          <ac:chgData name="Fan, Jiwen" userId="2004cbe7-a365-4f2a-b7a0-312938d353be" providerId="ADAL" clId="{9F52C869-4740-2049-86D0-00220DD2EA58}" dt="2022-03-13T21:49:35.885" v="3289" actId="478"/>
          <ac:picMkLst>
            <pc:docMk/>
            <pc:sldMk cId="3420297966" sldId="491"/>
            <ac:picMk id="33" creationId="{7D613522-4ADA-B644-AB44-36540D0348C1}"/>
          </ac:picMkLst>
        </pc:picChg>
        <pc:picChg chg="add del mod modCrop">
          <ac:chgData name="Fan, Jiwen" userId="2004cbe7-a365-4f2a-b7a0-312938d353be" providerId="ADAL" clId="{9F52C869-4740-2049-86D0-00220DD2EA58}" dt="2022-03-13T21:49:35.885" v="3289" actId="478"/>
          <ac:picMkLst>
            <pc:docMk/>
            <pc:sldMk cId="3420297966" sldId="491"/>
            <ac:picMk id="35" creationId="{BED5F086-3EC1-E844-9B56-ADD7A97ADC5C}"/>
          </ac:picMkLst>
        </pc:picChg>
        <pc:picChg chg="add mod modCrop">
          <ac:chgData name="Fan, Jiwen" userId="2004cbe7-a365-4f2a-b7a0-312938d353be" providerId="ADAL" clId="{9F52C869-4740-2049-86D0-00220DD2EA58}" dt="2022-03-13T22:05:47.287" v="3781" actId="14100"/>
          <ac:picMkLst>
            <pc:docMk/>
            <pc:sldMk cId="3420297966" sldId="491"/>
            <ac:picMk id="39" creationId="{C35218F8-CC8B-5245-B46D-4FF44313E395}"/>
          </ac:picMkLst>
        </pc:picChg>
        <pc:picChg chg="del mod">
          <ac:chgData name="Fan, Jiwen" userId="2004cbe7-a365-4f2a-b7a0-312938d353be" providerId="ADAL" clId="{9F52C869-4740-2049-86D0-00220DD2EA58}" dt="2022-03-13T21:49:14.837" v="3288" actId="478"/>
          <ac:picMkLst>
            <pc:docMk/>
            <pc:sldMk cId="3420297966" sldId="491"/>
            <ac:picMk id="60" creationId="{CB60A21B-A91E-684A-B5F6-E4C280EF13DB}"/>
          </ac:picMkLst>
        </pc:picChg>
      </pc:sldChg>
      <pc:sldChg chg="addSp delSp modSp mod modAnim">
        <pc:chgData name="Fan, Jiwen" userId="2004cbe7-a365-4f2a-b7a0-312938d353be" providerId="ADAL" clId="{9F52C869-4740-2049-86D0-00220DD2EA58}" dt="2022-03-17T05:59:22.150" v="6932"/>
        <pc:sldMkLst>
          <pc:docMk/>
          <pc:sldMk cId="917610788" sldId="493"/>
        </pc:sldMkLst>
        <pc:spChg chg="add mod">
          <ac:chgData name="Fan, Jiwen" userId="2004cbe7-a365-4f2a-b7a0-312938d353be" providerId="ADAL" clId="{9F52C869-4740-2049-86D0-00220DD2EA58}" dt="2022-03-16T18:02:34.670" v="5295" actId="1038"/>
          <ac:spMkLst>
            <pc:docMk/>
            <pc:sldMk cId="917610788" sldId="493"/>
            <ac:spMk id="3" creationId="{CDE51897-FF4E-864D-B269-A586F25BFABD}"/>
          </ac:spMkLst>
        </pc:spChg>
        <pc:spChg chg="mod">
          <ac:chgData name="Fan, Jiwen" userId="2004cbe7-a365-4f2a-b7a0-312938d353be" providerId="ADAL" clId="{9F52C869-4740-2049-86D0-00220DD2EA58}" dt="2022-03-16T17:46:57.284" v="5044" actId="1037"/>
          <ac:spMkLst>
            <pc:docMk/>
            <pc:sldMk cId="917610788" sldId="493"/>
            <ac:spMk id="8" creationId="{0D2BF741-9AE3-A641-ADE7-BCB38C6E2672}"/>
          </ac:spMkLst>
        </pc:spChg>
        <pc:spChg chg="mod">
          <ac:chgData name="Fan, Jiwen" userId="2004cbe7-a365-4f2a-b7a0-312938d353be" providerId="ADAL" clId="{9F52C869-4740-2049-86D0-00220DD2EA58}" dt="2022-03-16T17:46:57.284" v="5044" actId="1037"/>
          <ac:spMkLst>
            <pc:docMk/>
            <pc:sldMk cId="917610788" sldId="493"/>
            <ac:spMk id="9" creationId="{52FDE715-5D36-5D40-A148-C5B1ED73DAEC}"/>
          </ac:spMkLst>
        </pc:spChg>
        <pc:spChg chg="mod">
          <ac:chgData name="Fan, Jiwen" userId="2004cbe7-a365-4f2a-b7a0-312938d353be" providerId="ADAL" clId="{9F52C869-4740-2049-86D0-00220DD2EA58}" dt="2022-03-16T17:46:57.284" v="5044" actId="1037"/>
          <ac:spMkLst>
            <pc:docMk/>
            <pc:sldMk cId="917610788" sldId="493"/>
            <ac:spMk id="10" creationId="{6E227AEE-D06A-704D-A73D-978200C7402A}"/>
          </ac:spMkLst>
        </pc:spChg>
        <pc:spChg chg="mod">
          <ac:chgData name="Fan, Jiwen" userId="2004cbe7-a365-4f2a-b7a0-312938d353be" providerId="ADAL" clId="{9F52C869-4740-2049-86D0-00220DD2EA58}" dt="2022-03-16T17:43:54.242" v="4943" actId="1076"/>
          <ac:spMkLst>
            <pc:docMk/>
            <pc:sldMk cId="917610788" sldId="493"/>
            <ac:spMk id="11" creationId="{9776615A-C086-634D-BBA2-50FBC985EC05}"/>
          </ac:spMkLst>
        </pc:spChg>
        <pc:spChg chg="mod">
          <ac:chgData name="Fan, Jiwen" userId="2004cbe7-a365-4f2a-b7a0-312938d353be" providerId="ADAL" clId="{9F52C869-4740-2049-86D0-00220DD2EA58}" dt="2022-03-16T17:43:54.242" v="4943" actId="1076"/>
          <ac:spMkLst>
            <pc:docMk/>
            <pc:sldMk cId="917610788" sldId="493"/>
            <ac:spMk id="12" creationId="{31AEA48C-7712-6C42-A2AD-113942661A19}"/>
          </ac:spMkLst>
        </pc:spChg>
        <pc:spChg chg="mod">
          <ac:chgData name="Fan, Jiwen" userId="2004cbe7-a365-4f2a-b7a0-312938d353be" providerId="ADAL" clId="{9F52C869-4740-2049-86D0-00220DD2EA58}" dt="2022-03-16T17:43:54.242" v="4943" actId="1076"/>
          <ac:spMkLst>
            <pc:docMk/>
            <pc:sldMk cId="917610788" sldId="493"/>
            <ac:spMk id="13" creationId="{B160D957-0149-D641-9DFC-7C5A8784BFB2}"/>
          </ac:spMkLst>
        </pc:spChg>
        <pc:spChg chg="add mod">
          <ac:chgData name="Fan, Jiwen" userId="2004cbe7-a365-4f2a-b7a0-312938d353be" providerId="ADAL" clId="{9F52C869-4740-2049-86D0-00220DD2EA58}" dt="2022-03-16T18:00:48.887" v="5226" actId="14100"/>
          <ac:spMkLst>
            <pc:docMk/>
            <pc:sldMk cId="917610788" sldId="493"/>
            <ac:spMk id="15" creationId="{812B2B4D-E5DA-2B47-9EB7-DB21E508B061}"/>
          </ac:spMkLst>
        </pc:spChg>
        <pc:spChg chg="add mod">
          <ac:chgData name="Fan, Jiwen" userId="2004cbe7-a365-4f2a-b7a0-312938d353be" providerId="ADAL" clId="{9F52C869-4740-2049-86D0-00220DD2EA58}" dt="2022-03-16T18:03:00.503" v="5304" actId="1037"/>
          <ac:spMkLst>
            <pc:docMk/>
            <pc:sldMk cId="917610788" sldId="493"/>
            <ac:spMk id="16" creationId="{364F09FA-420F-524D-A095-20F0D786EBD9}"/>
          </ac:spMkLst>
        </pc:spChg>
        <pc:spChg chg="mod">
          <ac:chgData name="Fan, Jiwen" userId="2004cbe7-a365-4f2a-b7a0-312938d353be" providerId="ADAL" clId="{9F52C869-4740-2049-86D0-00220DD2EA58}" dt="2022-03-16T18:18:23.470" v="5671" actId="20577"/>
          <ac:spMkLst>
            <pc:docMk/>
            <pc:sldMk cId="917610788" sldId="493"/>
            <ac:spMk id="17" creationId="{EB51B7A6-BA43-8045-AC1D-0B36CF8B3111}"/>
          </ac:spMkLst>
        </pc:spChg>
        <pc:spChg chg="mod">
          <ac:chgData name="Fan, Jiwen" userId="2004cbe7-a365-4f2a-b7a0-312938d353be" providerId="ADAL" clId="{9F52C869-4740-2049-86D0-00220DD2EA58}" dt="2022-03-16T17:34:00.046" v="4845" actId="20577"/>
          <ac:spMkLst>
            <pc:docMk/>
            <pc:sldMk cId="917610788" sldId="493"/>
            <ac:spMk id="18" creationId="{A1AC0438-1F52-E341-A068-0A1510F3842A}"/>
          </ac:spMkLst>
        </pc:spChg>
        <pc:spChg chg="add del mod">
          <ac:chgData name="Fan, Jiwen" userId="2004cbe7-a365-4f2a-b7a0-312938d353be" providerId="ADAL" clId="{9F52C869-4740-2049-86D0-00220DD2EA58}" dt="2022-03-16T17:43:48.132" v="4942" actId="478"/>
          <ac:spMkLst>
            <pc:docMk/>
            <pc:sldMk cId="917610788" sldId="493"/>
            <ac:spMk id="20" creationId="{826E8B0E-E8D2-8D4B-960A-E90BAC95651E}"/>
          </ac:spMkLst>
        </pc:spChg>
        <pc:spChg chg="add mod">
          <ac:chgData name="Fan, Jiwen" userId="2004cbe7-a365-4f2a-b7a0-312938d353be" providerId="ADAL" clId="{9F52C869-4740-2049-86D0-00220DD2EA58}" dt="2022-03-16T18:00:59.783" v="5228" actId="1076"/>
          <ac:spMkLst>
            <pc:docMk/>
            <pc:sldMk cId="917610788" sldId="493"/>
            <ac:spMk id="21" creationId="{1076D9A6-45C7-E14E-8427-AB0BFF8422D1}"/>
          </ac:spMkLst>
        </pc:spChg>
        <pc:spChg chg="add mod">
          <ac:chgData name="Fan, Jiwen" userId="2004cbe7-a365-4f2a-b7a0-312938d353be" providerId="ADAL" clId="{9F52C869-4740-2049-86D0-00220DD2EA58}" dt="2022-03-16T18:02:03.119" v="5273" actId="1038"/>
          <ac:spMkLst>
            <pc:docMk/>
            <pc:sldMk cId="917610788" sldId="493"/>
            <ac:spMk id="22" creationId="{388DE4D0-C879-BD43-B98C-EC72A8C41B87}"/>
          </ac:spMkLst>
        </pc:spChg>
        <pc:spChg chg="add mod">
          <ac:chgData name="Fan, Jiwen" userId="2004cbe7-a365-4f2a-b7a0-312938d353be" providerId="ADAL" clId="{9F52C869-4740-2049-86D0-00220DD2EA58}" dt="2022-03-16T18:01:43.287" v="5268" actId="1035"/>
          <ac:spMkLst>
            <pc:docMk/>
            <pc:sldMk cId="917610788" sldId="493"/>
            <ac:spMk id="23" creationId="{10F08B41-3652-8844-8116-BB15A2015069}"/>
          </ac:spMkLst>
        </pc:spChg>
        <pc:spChg chg="add del mod">
          <ac:chgData name="Fan, Jiwen" userId="2004cbe7-a365-4f2a-b7a0-312938d353be" providerId="ADAL" clId="{9F52C869-4740-2049-86D0-00220DD2EA58}" dt="2022-03-16T18:16:17.605" v="5598" actId="478"/>
          <ac:spMkLst>
            <pc:docMk/>
            <pc:sldMk cId="917610788" sldId="493"/>
            <ac:spMk id="24" creationId="{252DFAE0-C9AE-F049-9D4E-D9E35907C25A}"/>
          </ac:spMkLst>
        </pc:spChg>
        <pc:spChg chg="add del mod">
          <ac:chgData name="Fan, Jiwen" userId="2004cbe7-a365-4f2a-b7a0-312938d353be" providerId="ADAL" clId="{9F52C869-4740-2049-86D0-00220DD2EA58}" dt="2022-03-16T18:12:17.223" v="5452" actId="478"/>
          <ac:spMkLst>
            <pc:docMk/>
            <pc:sldMk cId="917610788" sldId="493"/>
            <ac:spMk id="25" creationId="{76DC7B90-3AB8-CA42-8689-8820664C4C8B}"/>
          </ac:spMkLst>
        </pc:spChg>
        <pc:spChg chg="add del mod">
          <ac:chgData name="Fan, Jiwen" userId="2004cbe7-a365-4f2a-b7a0-312938d353be" providerId="ADAL" clId="{9F52C869-4740-2049-86D0-00220DD2EA58}" dt="2022-03-16T18:13:17.791" v="5498" actId="478"/>
          <ac:spMkLst>
            <pc:docMk/>
            <pc:sldMk cId="917610788" sldId="493"/>
            <ac:spMk id="26" creationId="{B993159E-AD96-8E47-97F5-E5D1AF12694A}"/>
          </ac:spMkLst>
        </pc:spChg>
        <pc:spChg chg="add del mod">
          <ac:chgData name="Fan, Jiwen" userId="2004cbe7-a365-4f2a-b7a0-312938d353be" providerId="ADAL" clId="{9F52C869-4740-2049-86D0-00220DD2EA58}" dt="2022-03-16T18:16:17.605" v="5598" actId="478"/>
          <ac:spMkLst>
            <pc:docMk/>
            <pc:sldMk cId="917610788" sldId="493"/>
            <ac:spMk id="27" creationId="{39969FBF-E8D9-FC45-BFB8-6AC3EE82D9B0}"/>
          </ac:spMkLst>
        </pc:spChg>
        <pc:picChg chg="add mod modCrop">
          <ac:chgData name="Fan, Jiwen" userId="2004cbe7-a365-4f2a-b7a0-312938d353be" providerId="ADAL" clId="{9F52C869-4740-2049-86D0-00220DD2EA58}" dt="2022-03-16T18:01:21.871" v="5233" actId="1076"/>
          <ac:picMkLst>
            <pc:docMk/>
            <pc:sldMk cId="917610788" sldId="493"/>
            <ac:picMk id="14" creationId="{27D906D0-9FDD-9946-A9B8-E6B9E7231CF6}"/>
          </ac:picMkLst>
        </pc:picChg>
        <pc:picChg chg="del">
          <ac:chgData name="Fan, Jiwen" userId="2004cbe7-a365-4f2a-b7a0-312938d353be" providerId="ADAL" clId="{9F52C869-4740-2049-86D0-00220DD2EA58}" dt="2022-03-13T19:18:45.856" v="2691" actId="478"/>
          <ac:picMkLst>
            <pc:docMk/>
            <pc:sldMk cId="917610788" sldId="493"/>
            <ac:picMk id="15" creationId="{FE0F2364-A7D4-5E42-999A-146DC6D9FEB6}"/>
          </ac:picMkLst>
        </pc:picChg>
        <pc:picChg chg="del">
          <ac:chgData name="Fan, Jiwen" userId="2004cbe7-a365-4f2a-b7a0-312938d353be" providerId="ADAL" clId="{9F52C869-4740-2049-86D0-00220DD2EA58}" dt="2022-03-13T19:19:22.162" v="2698" actId="478"/>
          <ac:picMkLst>
            <pc:docMk/>
            <pc:sldMk cId="917610788" sldId="493"/>
            <ac:picMk id="16" creationId="{C34901D2-2509-504E-82BC-1E77991DBF35}"/>
          </ac:picMkLst>
        </pc:picChg>
        <pc:picChg chg="add del mod modCrop">
          <ac:chgData name="Fan, Jiwen" userId="2004cbe7-a365-4f2a-b7a0-312938d353be" providerId="ADAL" clId="{9F52C869-4740-2049-86D0-00220DD2EA58}" dt="2022-03-16T17:43:45.083" v="4941" actId="478"/>
          <ac:picMkLst>
            <pc:docMk/>
            <pc:sldMk cId="917610788" sldId="493"/>
            <ac:picMk id="19" creationId="{599DC676-0492-2941-8E46-AE555125625E}"/>
          </ac:picMkLst>
        </pc:picChg>
      </pc:sldChg>
      <pc:sldChg chg="addSp delSp modSp mod">
        <pc:chgData name="Fan, Jiwen" userId="2004cbe7-a365-4f2a-b7a0-312938d353be" providerId="ADAL" clId="{9F52C869-4740-2049-86D0-00220DD2EA58}" dt="2022-03-16T17:24:59.343" v="4826" actId="1035"/>
        <pc:sldMkLst>
          <pc:docMk/>
          <pc:sldMk cId="3779528761" sldId="495"/>
        </pc:sldMkLst>
        <pc:spChg chg="mod">
          <ac:chgData name="Fan, Jiwen" userId="2004cbe7-a365-4f2a-b7a0-312938d353be" providerId="ADAL" clId="{9F52C869-4740-2049-86D0-00220DD2EA58}" dt="2022-03-13T19:15:27.961" v="2675" actId="122"/>
          <ac:spMkLst>
            <pc:docMk/>
            <pc:sldMk cId="3779528761" sldId="495"/>
            <ac:spMk id="7" creationId="{5A05D781-832C-8549-ACA8-1DEC59A733C9}"/>
          </ac:spMkLst>
        </pc:spChg>
        <pc:spChg chg="mod">
          <ac:chgData name="Fan, Jiwen" userId="2004cbe7-a365-4f2a-b7a0-312938d353be" providerId="ADAL" clId="{9F52C869-4740-2049-86D0-00220DD2EA58}" dt="2022-03-13T19:14:27.353" v="2658" actId="1076"/>
          <ac:spMkLst>
            <pc:docMk/>
            <pc:sldMk cId="3779528761" sldId="495"/>
            <ac:spMk id="10" creationId="{AEF59509-F778-4847-A299-269EE30AD824}"/>
          </ac:spMkLst>
        </pc:spChg>
        <pc:spChg chg="mod">
          <ac:chgData name="Fan, Jiwen" userId="2004cbe7-a365-4f2a-b7a0-312938d353be" providerId="ADAL" clId="{9F52C869-4740-2049-86D0-00220DD2EA58}" dt="2022-03-13T19:11:27.441" v="2656" actId="1076"/>
          <ac:spMkLst>
            <pc:docMk/>
            <pc:sldMk cId="3779528761" sldId="495"/>
            <ac:spMk id="11" creationId="{98679F6E-87DE-BB4E-ACD4-64F00DBFEBFD}"/>
          </ac:spMkLst>
        </pc:spChg>
        <pc:picChg chg="del">
          <ac:chgData name="Fan, Jiwen" userId="2004cbe7-a365-4f2a-b7a0-312938d353be" providerId="ADAL" clId="{9F52C869-4740-2049-86D0-00220DD2EA58}" dt="2022-03-13T19:10:38.203" v="2646" actId="478"/>
          <ac:picMkLst>
            <pc:docMk/>
            <pc:sldMk cId="3779528761" sldId="495"/>
            <ac:picMk id="9" creationId="{258ACC21-650A-D44F-B7AC-CE0C58E9B08C}"/>
          </ac:picMkLst>
        </pc:picChg>
        <pc:picChg chg="add mod modCrop">
          <ac:chgData name="Fan, Jiwen" userId="2004cbe7-a365-4f2a-b7a0-312938d353be" providerId="ADAL" clId="{9F52C869-4740-2049-86D0-00220DD2EA58}" dt="2022-03-16T17:24:59.343" v="4826" actId="1035"/>
          <ac:picMkLst>
            <pc:docMk/>
            <pc:sldMk cId="3779528761" sldId="495"/>
            <ac:picMk id="12" creationId="{57F1D1E9-3CC3-624B-90DD-E5A9E9BE4257}"/>
          </ac:picMkLst>
        </pc:picChg>
        <pc:picChg chg="del">
          <ac:chgData name="Fan, Jiwen" userId="2004cbe7-a365-4f2a-b7a0-312938d353be" providerId="ADAL" clId="{9F52C869-4740-2049-86D0-00220DD2EA58}" dt="2022-03-13T19:10:38.203" v="2646" actId="478"/>
          <ac:picMkLst>
            <pc:docMk/>
            <pc:sldMk cId="3779528761" sldId="495"/>
            <ac:picMk id="15" creationId="{0320A2FC-BA47-244D-B846-4BFF3842AE54}"/>
          </ac:picMkLst>
        </pc:picChg>
        <pc:picChg chg="del">
          <ac:chgData name="Fan, Jiwen" userId="2004cbe7-a365-4f2a-b7a0-312938d353be" providerId="ADAL" clId="{9F52C869-4740-2049-86D0-00220DD2EA58}" dt="2022-03-13T19:10:38.203" v="2646" actId="478"/>
          <ac:picMkLst>
            <pc:docMk/>
            <pc:sldMk cId="3779528761" sldId="495"/>
            <ac:picMk id="17" creationId="{D2317CEF-227A-3E4E-8AED-E5CCC881D37F}"/>
          </ac:picMkLst>
        </pc:picChg>
      </pc:sldChg>
      <pc:sldChg chg="addSp delSp modSp del mod">
        <pc:chgData name="Fan, Jiwen" userId="2004cbe7-a365-4f2a-b7a0-312938d353be" providerId="ADAL" clId="{9F52C869-4740-2049-86D0-00220DD2EA58}" dt="2022-03-16T18:20:30.705" v="5672" actId="2696"/>
        <pc:sldMkLst>
          <pc:docMk/>
          <pc:sldMk cId="1404042952" sldId="496"/>
        </pc:sldMkLst>
        <pc:spChg chg="mod">
          <ac:chgData name="Fan, Jiwen" userId="2004cbe7-a365-4f2a-b7a0-312938d353be" providerId="ADAL" clId="{9F52C869-4740-2049-86D0-00220DD2EA58}" dt="2022-03-16T17:45:26.970" v="5015" actId="1076"/>
          <ac:spMkLst>
            <pc:docMk/>
            <pc:sldMk cId="1404042952" sldId="496"/>
            <ac:spMk id="3" creationId="{6F40A3D3-7E25-894D-8908-48CAD26BEB3A}"/>
          </ac:spMkLst>
        </pc:spChg>
        <pc:spChg chg="mod topLvl">
          <ac:chgData name="Fan, Jiwen" userId="2004cbe7-a365-4f2a-b7a0-312938d353be" providerId="ADAL" clId="{9F52C869-4740-2049-86D0-00220DD2EA58}" dt="2022-03-13T21:27:47.756" v="3094" actId="1076"/>
          <ac:spMkLst>
            <pc:docMk/>
            <pc:sldMk cId="1404042952" sldId="496"/>
            <ac:spMk id="8" creationId="{4DD57BEF-360E-CD43-B9AC-7F43DF95F16F}"/>
          </ac:spMkLst>
        </pc:spChg>
        <pc:spChg chg="mod topLvl">
          <ac:chgData name="Fan, Jiwen" userId="2004cbe7-a365-4f2a-b7a0-312938d353be" providerId="ADAL" clId="{9F52C869-4740-2049-86D0-00220DD2EA58}" dt="2022-03-13T21:27:47.756" v="3094" actId="1076"/>
          <ac:spMkLst>
            <pc:docMk/>
            <pc:sldMk cId="1404042952" sldId="496"/>
            <ac:spMk id="9" creationId="{4B798E0C-CB0C-B94A-82C8-EC668404F98B}"/>
          </ac:spMkLst>
        </pc:spChg>
        <pc:spChg chg="mod topLvl">
          <ac:chgData name="Fan, Jiwen" userId="2004cbe7-a365-4f2a-b7a0-312938d353be" providerId="ADAL" clId="{9F52C869-4740-2049-86D0-00220DD2EA58}" dt="2022-03-13T21:27:52.500" v="3095" actId="1076"/>
          <ac:spMkLst>
            <pc:docMk/>
            <pc:sldMk cId="1404042952" sldId="496"/>
            <ac:spMk id="10" creationId="{724B902F-D1DD-8E49-BFBF-3A22FBD4E914}"/>
          </ac:spMkLst>
        </pc:spChg>
        <pc:spChg chg="mod topLvl">
          <ac:chgData name="Fan, Jiwen" userId="2004cbe7-a365-4f2a-b7a0-312938d353be" providerId="ADAL" clId="{9F52C869-4740-2049-86D0-00220DD2EA58}" dt="2022-03-13T21:27:04.821" v="3087" actId="207"/>
          <ac:spMkLst>
            <pc:docMk/>
            <pc:sldMk cId="1404042952" sldId="496"/>
            <ac:spMk id="17" creationId="{02076CAD-6410-A144-97EA-8DEC6550477A}"/>
          </ac:spMkLst>
        </pc:spChg>
        <pc:spChg chg="mod topLvl">
          <ac:chgData name="Fan, Jiwen" userId="2004cbe7-a365-4f2a-b7a0-312938d353be" providerId="ADAL" clId="{9F52C869-4740-2049-86D0-00220DD2EA58}" dt="2022-03-13T21:27:04.821" v="3087" actId="207"/>
          <ac:spMkLst>
            <pc:docMk/>
            <pc:sldMk cId="1404042952" sldId="496"/>
            <ac:spMk id="18" creationId="{6F18BF59-13DB-2042-8E43-F436B85600CF}"/>
          </ac:spMkLst>
        </pc:spChg>
        <pc:grpChg chg="add del">
          <ac:chgData name="Fan, Jiwen" userId="2004cbe7-a365-4f2a-b7a0-312938d353be" providerId="ADAL" clId="{9F52C869-4740-2049-86D0-00220DD2EA58}" dt="2022-03-13T21:26:59.257" v="3086" actId="165"/>
          <ac:grpSpMkLst>
            <pc:docMk/>
            <pc:sldMk cId="1404042952" sldId="496"/>
            <ac:grpSpMk id="4" creationId="{6F0CED2E-2700-3042-BEC6-F11FEE118131}"/>
          </ac:grpSpMkLst>
        </pc:grpChg>
        <pc:picChg chg="add mod">
          <ac:chgData name="Fan, Jiwen" userId="2004cbe7-a365-4f2a-b7a0-312938d353be" providerId="ADAL" clId="{9F52C869-4740-2049-86D0-00220DD2EA58}" dt="2022-03-13T21:27:35.484" v="3093" actId="14100"/>
          <ac:picMkLst>
            <pc:docMk/>
            <pc:sldMk cId="1404042952" sldId="496"/>
            <ac:picMk id="11" creationId="{FC6E2A25-6438-CE45-909E-88D597307C67}"/>
          </ac:picMkLst>
        </pc:picChg>
        <pc:picChg chg="del topLvl">
          <ac:chgData name="Fan, Jiwen" userId="2004cbe7-a365-4f2a-b7a0-312938d353be" providerId="ADAL" clId="{9F52C869-4740-2049-86D0-00220DD2EA58}" dt="2022-03-13T21:27:08.333" v="3088" actId="478"/>
          <ac:picMkLst>
            <pc:docMk/>
            <pc:sldMk cId="1404042952" sldId="496"/>
            <ac:picMk id="15" creationId="{82F7DB7D-4AB7-9441-8D1E-1ADD5C858671}"/>
          </ac:picMkLst>
        </pc:picChg>
      </pc:sldChg>
      <pc:sldChg chg="addSp delSp modSp mod modAnim">
        <pc:chgData name="Fan, Jiwen" userId="2004cbe7-a365-4f2a-b7a0-312938d353be" providerId="ADAL" clId="{9F52C869-4740-2049-86D0-00220DD2EA58}" dt="2022-03-17T05:47:26.012" v="6798" actId="20577"/>
        <pc:sldMkLst>
          <pc:docMk/>
          <pc:sldMk cId="569828946" sldId="497"/>
        </pc:sldMkLst>
        <pc:spChg chg="mod">
          <ac:chgData name="Fan, Jiwen" userId="2004cbe7-a365-4f2a-b7a0-312938d353be" providerId="ADAL" clId="{9F52C869-4740-2049-86D0-00220DD2EA58}" dt="2022-03-16T18:30:16.412" v="5862" actId="122"/>
          <ac:spMkLst>
            <pc:docMk/>
            <pc:sldMk cId="569828946" sldId="497"/>
            <ac:spMk id="3" creationId="{5AFC4900-0B53-1546-B516-036C8306A900}"/>
          </ac:spMkLst>
        </pc:spChg>
        <pc:spChg chg="add mod">
          <ac:chgData name="Fan, Jiwen" userId="2004cbe7-a365-4f2a-b7a0-312938d353be" providerId="ADAL" clId="{9F52C869-4740-2049-86D0-00220DD2EA58}" dt="2022-03-16T18:36:02.291" v="5941" actId="1038"/>
          <ac:spMkLst>
            <pc:docMk/>
            <pc:sldMk cId="569828946" sldId="497"/>
            <ac:spMk id="4" creationId="{80659C14-0528-BB4A-9390-AAFBBC24EF99}"/>
          </ac:spMkLst>
        </pc:spChg>
        <pc:spChg chg="add mod">
          <ac:chgData name="Fan, Jiwen" userId="2004cbe7-a365-4f2a-b7a0-312938d353be" providerId="ADAL" clId="{9F52C869-4740-2049-86D0-00220DD2EA58}" dt="2022-03-16T18:41:55.536" v="6043" actId="14100"/>
          <ac:spMkLst>
            <pc:docMk/>
            <pc:sldMk cId="569828946" sldId="497"/>
            <ac:spMk id="5" creationId="{50735AE6-4AEE-3B41-A55A-EB0B2C625799}"/>
          </ac:spMkLst>
        </pc:spChg>
        <pc:spChg chg="add mod">
          <ac:chgData name="Fan, Jiwen" userId="2004cbe7-a365-4f2a-b7a0-312938d353be" providerId="ADAL" clId="{9F52C869-4740-2049-86D0-00220DD2EA58}" dt="2022-03-16T18:35:55.098" v="5936" actId="1076"/>
          <ac:spMkLst>
            <pc:docMk/>
            <pc:sldMk cId="569828946" sldId="497"/>
            <ac:spMk id="7" creationId="{B3CCABF7-F76E-1C45-9795-18F425FB28AA}"/>
          </ac:spMkLst>
        </pc:spChg>
        <pc:spChg chg="add mod">
          <ac:chgData name="Fan, Jiwen" userId="2004cbe7-a365-4f2a-b7a0-312938d353be" providerId="ADAL" clId="{9F52C869-4740-2049-86D0-00220DD2EA58}" dt="2022-03-16T18:36:10.409" v="5942" actId="1076"/>
          <ac:spMkLst>
            <pc:docMk/>
            <pc:sldMk cId="569828946" sldId="497"/>
            <ac:spMk id="8" creationId="{E5595D09-49B2-E24E-BF9B-6018E80D2457}"/>
          </ac:spMkLst>
        </pc:spChg>
        <pc:spChg chg="add mod">
          <ac:chgData name="Fan, Jiwen" userId="2004cbe7-a365-4f2a-b7a0-312938d353be" providerId="ADAL" clId="{9F52C869-4740-2049-86D0-00220DD2EA58}" dt="2022-03-16T18:36:13.649" v="5943" actId="1076"/>
          <ac:spMkLst>
            <pc:docMk/>
            <pc:sldMk cId="569828946" sldId="497"/>
            <ac:spMk id="9" creationId="{292724EB-CF55-4C4C-84FB-E67FB307A436}"/>
          </ac:spMkLst>
        </pc:spChg>
        <pc:spChg chg="add mod">
          <ac:chgData name="Fan, Jiwen" userId="2004cbe7-a365-4f2a-b7a0-312938d353be" providerId="ADAL" clId="{9F52C869-4740-2049-86D0-00220DD2EA58}" dt="2022-03-16T18:42:11.671" v="6049" actId="1076"/>
          <ac:spMkLst>
            <pc:docMk/>
            <pc:sldMk cId="569828946" sldId="497"/>
            <ac:spMk id="11" creationId="{C94B68DF-494F-6F42-A404-7E1BFACF0E7E}"/>
          </ac:spMkLst>
        </pc:spChg>
        <pc:spChg chg="add mod">
          <ac:chgData name="Fan, Jiwen" userId="2004cbe7-a365-4f2a-b7a0-312938d353be" providerId="ADAL" clId="{9F52C869-4740-2049-86D0-00220DD2EA58}" dt="2022-03-16T18:38:30.840" v="6010" actId="20577"/>
          <ac:spMkLst>
            <pc:docMk/>
            <pc:sldMk cId="569828946" sldId="497"/>
            <ac:spMk id="12" creationId="{1D6CAEE8-57B4-634D-A4C6-FDF608E447A6}"/>
          </ac:spMkLst>
        </pc:spChg>
        <pc:spChg chg="add mod">
          <ac:chgData name="Fan, Jiwen" userId="2004cbe7-a365-4f2a-b7a0-312938d353be" providerId="ADAL" clId="{9F52C869-4740-2049-86D0-00220DD2EA58}" dt="2022-03-16T18:39:38.056" v="6022" actId="20577"/>
          <ac:spMkLst>
            <pc:docMk/>
            <pc:sldMk cId="569828946" sldId="497"/>
            <ac:spMk id="13" creationId="{ED6F1DA1-34C6-5E47-8B5F-CE8C23AE58BA}"/>
          </ac:spMkLst>
        </pc:spChg>
        <pc:spChg chg="mod">
          <ac:chgData name="Fan, Jiwen" userId="2004cbe7-a365-4f2a-b7a0-312938d353be" providerId="ADAL" clId="{9F52C869-4740-2049-86D0-00220DD2EA58}" dt="2022-03-17T05:47:26.012" v="6798" actId="20577"/>
          <ac:spMkLst>
            <pc:docMk/>
            <pc:sldMk cId="569828946" sldId="497"/>
            <ac:spMk id="15" creationId="{FDCCC205-E41A-9447-810C-86508AF9F438}"/>
          </ac:spMkLst>
        </pc:spChg>
        <pc:spChg chg="del">
          <ac:chgData name="Fan, Jiwen" userId="2004cbe7-a365-4f2a-b7a0-312938d353be" providerId="ADAL" clId="{9F52C869-4740-2049-86D0-00220DD2EA58}" dt="2022-03-13T21:34:46.332" v="3138" actId="478"/>
          <ac:spMkLst>
            <pc:docMk/>
            <pc:sldMk cId="569828946" sldId="497"/>
            <ac:spMk id="17" creationId="{BCF3B472-725B-AA4A-A3BD-E0DC737C8624}"/>
          </ac:spMkLst>
        </pc:spChg>
        <pc:spChg chg="del">
          <ac:chgData name="Fan, Jiwen" userId="2004cbe7-a365-4f2a-b7a0-312938d353be" providerId="ADAL" clId="{9F52C869-4740-2049-86D0-00220DD2EA58}" dt="2022-03-13T21:34:46.332" v="3138" actId="478"/>
          <ac:spMkLst>
            <pc:docMk/>
            <pc:sldMk cId="569828946" sldId="497"/>
            <ac:spMk id="18" creationId="{D84B06F4-561A-4843-8524-A38A849B9DD1}"/>
          </ac:spMkLst>
        </pc:spChg>
        <pc:spChg chg="del">
          <ac:chgData name="Fan, Jiwen" userId="2004cbe7-a365-4f2a-b7a0-312938d353be" providerId="ADAL" clId="{9F52C869-4740-2049-86D0-00220DD2EA58}" dt="2022-03-13T21:34:46.332" v="3138" actId="478"/>
          <ac:spMkLst>
            <pc:docMk/>
            <pc:sldMk cId="569828946" sldId="497"/>
            <ac:spMk id="19" creationId="{2E722AFB-F1E9-3C46-B756-77DCCF794F49}"/>
          </ac:spMkLst>
        </pc:spChg>
        <pc:spChg chg="del">
          <ac:chgData name="Fan, Jiwen" userId="2004cbe7-a365-4f2a-b7a0-312938d353be" providerId="ADAL" clId="{9F52C869-4740-2049-86D0-00220DD2EA58}" dt="2022-03-13T21:34:46.332" v="3138" actId="478"/>
          <ac:spMkLst>
            <pc:docMk/>
            <pc:sldMk cId="569828946" sldId="497"/>
            <ac:spMk id="20" creationId="{69B015EC-9F0A-0D49-81CA-86A67C5ED88E}"/>
          </ac:spMkLst>
        </pc:spChg>
        <pc:picChg chg="add mod">
          <ac:chgData name="Fan, Jiwen" userId="2004cbe7-a365-4f2a-b7a0-312938d353be" providerId="ADAL" clId="{9F52C869-4740-2049-86D0-00220DD2EA58}" dt="2022-03-13T21:35:04.913" v="3144" actId="14100"/>
          <ac:picMkLst>
            <pc:docMk/>
            <pc:sldMk cId="569828946" sldId="497"/>
            <ac:picMk id="10" creationId="{A9159713-2387-4A41-8F96-0B3E895CEF6E}"/>
          </ac:picMkLst>
        </pc:picChg>
        <pc:picChg chg="del">
          <ac:chgData name="Fan, Jiwen" userId="2004cbe7-a365-4f2a-b7a0-312938d353be" providerId="ADAL" clId="{9F52C869-4740-2049-86D0-00220DD2EA58}" dt="2022-03-13T21:34:42.290" v="3137" actId="478"/>
          <ac:picMkLst>
            <pc:docMk/>
            <pc:sldMk cId="569828946" sldId="497"/>
            <ac:picMk id="14" creationId="{93DFA97B-CEE6-48BB-98CC-C9EE5EBB39E3}"/>
          </ac:picMkLst>
        </pc:picChg>
      </pc:sldChg>
      <pc:sldChg chg="addSp delSp modSp add mod">
        <pc:chgData name="Fan, Jiwen" userId="2004cbe7-a365-4f2a-b7a0-312938d353be" providerId="ADAL" clId="{9F52C869-4740-2049-86D0-00220DD2EA58}" dt="2022-03-17T05:58:35.368" v="6931" actId="20577"/>
        <pc:sldMkLst>
          <pc:docMk/>
          <pc:sldMk cId="1678549959" sldId="498"/>
        </pc:sldMkLst>
        <pc:spChg chg="del">
          <ac:chgData name="Fan, Jiwen" userId="2004cbe7-a365-4f2a-b7a0-312938d353be" providerId="ADAL" clId="{9F52C869-4740-2049-86D0-00220DD2EA58}" dt="2022-03-13T17:33:50.764" v="927" actId="478"/>
          <ac:spMkLst>
            <pc:docMk/>
            <pc:sldMk cId="1678549959" sldId="498"/>
            <ac:spMk id="2" creationId="{D2F05930-5BCE-3D42-A28C-BCEBDEE70BD5}"/>
          </ac:spMkLst>
        </pc:spChg>
        <pc:spChg chg="mod">
          <ac:chgData name="Fan, Jiwen" userId="2004cbe7-a365-4f2a-b7a0-312938d353be" providerId="ADAL" clId="{9F52C869-4740-2049-86D0-00220DD2EA58}" dt="2022-03-17T05:34:14.936" v="6647" actId="20577"/>
          <ac:spMkLst>
            <pc:docMk/>
            <pc:sldMk cId="1678549959" sldId="498"/>
            <ac:spMk id="3" creationId="{5D03A760-7CAC-9B4B-8C24-53893A476111}"/>
          </ac:spMkLst>
        </pc:spChg>
        <pc:spChg chg="add mod">
          <ac:chgData name="Fan, Jiwen" userId="2004cbe7-a365-4f2a-b7a0-312938d353be" providerId="ADAL" clId="{9F52C869-4740-2049-86D0-00220DD2EA58}" dt="2022-03-17T05:58:35.368" v="6931" actId="20577"/>
          <ac:spMkLst>
            <pc:docMk/>
            <pc:sldMk cId="1678549959" sldId="498"/>
            <ac:spMk id="4" creationId="{CF18AA4F-946A-404E-A566-63E81ABEEAAE}"/>
          </ac:spMkLst>
        </pc:spChg>
        <pc:spChg chg="mod">
          <ac:chgData name="Fan, Jiwen" userId="2004cbe7-a365-4f2a-b7a0-312938d353be" providerId="ADAL" clId="{9F52C869-4740-2049-86D0-00220DD2EA58}" dt="2022-03-13T17:22:47.071" v="293" actId="20577"/>
          <ac:spMkLst>
            <pc:docMk/>
            <pc:sldMk cId="1678549959" sldId="498"/>
            <ac:spMk id="28" creationId="{85E6BB89-2806-4B44-825B-862FAAA05C0F}"/>
          </ac:spMkLst>
        </pc:spChg>
        <pc:spChg chg="del">
          <ac:chgData name="Fan, Jiwen" userId="2004cbe7-a365-4f2a-b7a0-312938d353be" providerId="ADAL" clId="{9F52C869-4740-2049-86D0-00220DD2EA58}" dt="2022-03-13T17:33:50.764" v="927" actId="478"/>
          <ac:spMkLst>
            <pc:docMk/>
            <pc:sldMk cId="1678549959" sldId="498"/>
            <ac:spMk id="127" creationId="{F9312008-5266-204C-BA34-636A03B862FC}"/>
          </ac:spMkLst>
        </pc:spChg>
        <pc:spChg chg="del">
          <ac:chgData name="Fan, Jiwen" userId="2004cbe7-a365-4f2a-b7a0-312938d353be" providerId="ADAL" clId="{9F52C869-4740-2049-86D0-00220DD2EA58}" dt="2022-03-13T17:33:50.764" v="927" actId="478"/>
          <ac:spMkLst>
            <pc:docMk/>
            <pc:sldMk cId="1678549959" sldId="498"/>
            <ac:spMk id="128" creationId="{C144B439-4803-DB4B-AC8C-A075708658FF}"/>
          </ac:spMkLst>
        </pc:spChg>
        <pc:spChg chg="del">
          <ac:chgData name="Fan, Jiwen" userId="2004cbe7-a365-4f2a-b7a0-312938d353be" providerId="ADAL" clId="{9F52C869-4740-2049-86D0-00220DD2EA58}" dt="2022-03-13T17:33:50.764" v="927" actId="478"/>
          <ac:spMkLst>
            <pc:docMk/>
            <pc:sldMk cId="1678549959" sldId="498"/>
            <ac:spMk id="129" creationId="{53FCEE8B-817E-1A46-95BC-9BB196435B8D}"/>
          </ac:spMkLst>
        </pc:spChg>
        <pc:spChg chg="del">
          <ac:chgData name="Fan, Jiwen" userId="2004cbe7-a365-4f2a-b7a0-312938d353be" providerId="ADAL" clId="{9F52C869-4740-2049-86D0-00220DD2EA58}" dt="2022-03-13T17:24:05.840" v="358" actId="478"/>
          <ac:spMkLst>
            <pc:docMk/>
            <pc:sldMk cId="1678549959" sldId="498"/>
            <ac:spMk id="131" creationId="{5D49544E-61C9-3E4D-A226-D18EC5904E0C}"/>
          </ac:spMkLst>
        </pc:spChg>
        <pc:spChg chg="del">
          <ac:chgData name="Fan, Jiwen" userId="2004cbe7-a365-4f2a-b7a0-312938d353be" providerId="ADAL" clId="{9F52C869-4740-2049-86D0-00220DD2EA58}" dt="2022-03-13T17:33:50.764" v="927" actId="478"/>
          <ac:spMkLst>
            <pc:docMk/>
            <pc:sldMk cId="1678549959" sldId="498"/>
            <ac:spMk id="135" creationId="{E37DE226-AC7B-064F-BDA9-38D25D3264E7}"/>
          </ac:spMkLst>
        </pc:spChg>
        <pc:grpChg chg="del">
          <ac:chgData name="Fan, Jiwen" userId="2004cbe7-a365-4f2a-b7a0-312938d353be" providerId="ADAL" clId="{9F52C869-4740-2049-86D0-00220DD2EA58}" dt="2022-03-13T17:33:50.764" v="927" actId="478"/>
          <ac:grpSpMkLst>
            <pc:docMk/>
            <pc:sldMk cId="1678549959" sldId="498"/>
            <ac:grpSpMk id="38" creationId="{07FCABDA-77F5-234E-A5F1-4AAA22AAA274}"/>
          </ac:grpSpMkLst>
        </pc:grpChg>
        <pc:picChg chg="del">
          <ac:chgData name="Fan, Jiwen" userId="2004cbe7-a365-4f2a-b7a0-312938d353be" providerId="ADAL" clId="{9F52C869-4740-2049-86D0-00220DD2EA58}" dt="2022-03-13T17:24:03.934" v="357" actId="478"/>
          <ac:picMkLst>
            <pc:docMk/>
            <pc:sldMk cId="1678549959" sldId="498"/>
            <ac:picMk id="130" creationId="{5D7658A3-9EEC-564B-8081-0C4944F72DAA}"/>
          </ac:picMkLst>
        </pc:picChg>
        <pc:cxnChg chg="del">
          <ac:chgData name="Fan, Jiwen" userId="2004cbe7-a365-4f2a-b7a0-312938d353be" providerId="ADAL" clId="{9F52C869-4740-2049-86D0-00220DD2EA58}" dt="2022-03-13T17:33:50.764" v="927" actId="478"/>
          <ac:cxnSpMkLst>
            <pc:docMk/>
            <pc:sldMk cId="1678549959" sldId="498"/>
            <ac:cxnSpMk id="133" creationId="{5065442D-6BCE-924E-9E34-F733EB49D387}"/>
          </ac:cxnSpMkLst>
        </pc:cxnChg>
        <pc:cxnChg chg="del">
          <ac:chgData name="Fan, Jiwen" userId="2004cbe7-a365-4f2a-b7a0-312938d353be" providerId="ADAL" clId="{9F52C869-4740-2049-86D0-00220DD2EA58}" dt="2022-03-13T17:33:50.764" v="927" actId="478"/>
          <ac:cxnSpMkLst>
            <pc:docMk/>
            <pc:sldMk cId="1678549959" sldId="498"/>
            <ac:cxnSpMk id="134" creationId="{F62A38E8-44E8-8745-A1E0-0D2CD34148F7}"/>
          </ac:cxnSpMkLst>
        </pc:cxnChg>
      </pc:sldChg>
      <pc:sldChg chg="addSp delSp modSp add mod">
        <pc:chgData name="Fan, Jiwen" userId="2004cbe7-a365-4f2a-b7a0-312938d353be" providerId="ADAL" clId="{9F52C869-4740-2049-86D0-00220DD2EA58}" dt="2022-03-17T05:26:50.844" v="6577" actId="20577"/>
        <pc:sldMkLst>
          <pc:docMk/>
          <pc:sldMk cId="1400363241" sldId="499"/>
        </pc:sldMkLst>
        <pc:spChg chg="del mod">
          <ac:chgData name="Fan, Jiwen" userId="2004cbe7-a365-4f2a-b7a0-312938d353be" providerId="ADAL" clId="{9F52C869-4740-2049-86D0-00220DD2EA58}" dt="2022-03-13T18:20:00.436" v="2002" actId="478"/>
          <ac:spMkLst>
            <pc:docMk/>
            <pc:sldMk cId="1400363241" sldId="499"/>
            <ac:spMk id="2" creationId="{D2F05930-5BCE-3D42-A28C-BCEBDEE70BD5}"/>
          </ac:spMkLst>
        </pc:spChg>
        <pc:spChg chg="mod">
          <ac:chgData name="Fan, Jiwen" userId="2004cbe7-a365-4f2a-b7a0-312938d353be" providerId="ADAL" clId="{9F52C869-4740-2049-86D0-00220DD2EA58}" dt="2022-03-17T05:26:50.844" v="6577" actId="20577"/>
          <ac:spMkLst>
            <pc:docMk/>
            <pc:sldMk cId="1400363241" sldId="499"/>
            <ac:spMk id="3" creationId="{5D03A760-7CAC-9B4B-8C24-53893A476111}"/>
          </ac:spMkLst>
        </pc:spChg>
        <pc:spChg chg="add del mod">
          <ac:chgData name="Fan, Jiwen" userId="2004cbe7-a365-4f2a-b7a0-312938d353be" providerId="ADAL" clId="{9F52C869-4740-2049-86D0-00220DD2EA58}" dt="2022-03-13T18:27:39.915" v="2143" actId="478"/>
          <ac:spMkLst>
            <pc:docMk/>
            <pc:sldMk cId="1400363241" sldId="499"/>
            <ac:spMk id="6" creationId="{37B85E15-5A60-7A45-8254-D3ADDB244C1B}"/>
          </ac:spMkLst>
        </pc:spChg>
        <pc:spChg chg="del">
          <ac:chgData name="Fan, Jiwen" userId="2004cbe7-a365-4f2a-b7a0-312938d353be" providerId="ADAL" clId="{9F52C869-4740-2049-86D0-00220DD2EA58}" dt="2022-03-13T18:27:26.474" v="2142" actId="478"/>
          <ac:spMkLst>
            <pc:docMk/>
            <pc:sldMk cId="1400363241" sldId="499"/>
            <ac:spMk id="28" creationId="{85E6BB89-2806-4B44-825B-862FAAA05C0F}"/>
          </ac:spMkLst>
        </pc:spChg>
        <pc:spChg chg="del mod">
          <ac:chgData name="Fan, Jiwen" userId="2004cbe7-a365-4f2a-b7a0-312938d353be" providerId="ADAL" clId="{9F52C869-4740-2049-86D0-00220DD2EA58}" dt="2022-03-13T18:19:36.325" v="1999" actId="478"/>
          <ac:spMkLst>
            <pc:docMk/>
            <pc:sldMk cId="1400363241" sldId="499"/>
            <ac:spMk id="127" creationId="{F9312008-5266-204C-BA34-636A03B862FC}"/>
          </ac:spMkLst>
        </pc:spChg>
        <pc:spChg chg="del mod">
          <ac:chgData name="Fan, Jiwen" userId="2004cbe7-a365-4f2a-b7a0-312938d353be" providerId="ADAL" clId="{9F52C869-4740-2049-86D0-00220DD2EA58}" dt="2022-03-13T18:19:36.325" v="1999" actId="478"/>
          <ac:spMkLst>
            <pc:docMk/>
            <pc:sldMk cId="1400363241" sldId="499"/>
            <ac:spMk id="128" creationId="{C144B439-4803-DB4B-AC8C-A075708658FF}"/>
          </ac:spMkLst>
        </pc:spChg>
        <pc:spChg chg="del mod">
          <ac:chgData name="Fan, Jiwen" userId="2004cbe7-a365-4f2a-b7a0-312938d353be" providerId="ADAL" clId="{9F52C869-4740-2049-86D0-00220DD2EA58}" dt="2022-03-13T18:19:36.325" v="1999" actId="478"/>
          <ac:spMkLst>
            <pc:docMk/>
            <pc:sldMk cId="1400363241" sldId="499"/>
            <ac:spMk id="129" creationId="{53FCEE8B-817E-1A46-95BC-9BB196435B8D}"/>
          </ac:spMkLst>
        </pc:spChg>
        <pc:spChg chg="del">
          <ac:chgData name="Fan, Jiwen" userId="2004cbe7-a365-4f2a-b7a0-312938d353be" providerId="ADAL" clId="{9F52C869-4740-2049-86D0-00220DD2EA58}" dt="2022-03-13T18:16:04.532" v="1876" actId="478"/>
          <ac:spMkLst>
            <pc:docMk/>
            <pc:sldMk cId="1400363241" sldId="499"/>
            <ac:spMk id="131" creationId="{5D49544E-61C9-3E4D-A226-D18EC5904E0C}"/>
          </ac:spMkLst>
        </pc:spChg>
        <pc:spChg chg="add mod">
          <ac:chgData name="Fan, Jiwen" userId="2004cbe7-a365-4f2a-b7a0-312938d353be" providerId="ADAL" clId="{9F52C869-4740-2049-86D0-00220DD2EA58}" dt="2022-03-13T18:18:25.557" v="1994" actId="14100"/>
          <ac:spMkLst>
            <pc:docMk/>
            <pc:sldMk cId="1400363241" sldId="499"/>
            <ac:spMk id="132" creationId="{AB1938EC-95E9-0E4A-BD9E-19A19E42B201}"/>
          </ac:spMkLst>
        </pc:spChg>
        <pc:spChg chg="del mod">
          <ac:chgData name="Fan, Jiwen" userId="2004cbe7-a365-4f2a-b7a0-312938d353be" providerId="ADAL" clId="{9F52C869-4740-2049-86D0-00220DD2EA58}" dt="2022-03-13T18:19:32.037" v="1998" actId="478"/>
          <ac:spMkLst>
            <pc:docMk/>
            <pc:sldMk cId="1400363241" sldId="499"/>
            <ac:spMk id="135" creationId="{E37DE226-AC7B-064F-BDA9-38D25D3264E7}"/>
          </ac:spMkLst>
        </pc:spChg>
        <pc:spChg chg="add mod">
          <ac:chgData name="Fan, Jiwen" userId="2004cbe7-a365-4f2a-b7a0-312938d353be" providerId="ADAL" clId="{9F52C869-4740-2049-86D0-00220DD2EA58}" dt="2022-03-13T18:18:25.557" v="1994" actId="14100"/>
          <ac:spMkLst>
            <pc:docMk/>
            <pc:sldMk cId="1400363241" sldId="499"/>
            <ac:spMk id="136" creationId="{2CE0095A-C698-CC40-A5DE-983040EB136F}"/>
          </ac:spMkLst>
        </pc:spChg>
        <pc:spChg chg="add mod">
          <ac:chgData name="Fan, Jiwen" userId="2004cbe7-a365-4f2a-b7a0-312938d353be" providerId="ADAL" clId="{9F52C869-4740-2049-86D0-00220DD2EA58}" dt="2022-03-13T18:18:29.811" v="1995" actId="1076"/>
          <ac:spMkLst>
            <pc:docMk/>
            <pc:sldMk cId="1400363241" sldId="499"/>
            <ac:spMk id="137" creationId="{6F01E4AA-260F-6D46-B286-9FCDB3849CE0}"/>
          </ac:spMkLst>
        </pc:spChg>
        <pc:spChg chg="mod">
          <ac:chgData name="Fan, Jiwen" userId="2004cbe7-a365-4f2a-b7a0-312938d353be" providerId="ADAL" clId="{9F52C869-4740-2049-86D0-00220DD2EA58}" dt="2022-03-13T18:19:44.044" v="2000"/>
          <ac:spMkLst>
            <pc:docMk/>
            <pc:sldMk cId="1400363241" sldId="499"/>
            <ac:spMk id="140" creationId="{1D07E35A-85C9-5C47-8FD6-AB7FB99F63BF}"/>
          </ac:spMkLst>
        </pc:spChg>
        <pc:spChg chg="mod">
          <ac:chgData name="Fan, Jiwen" userId="2004cbe7-a365-4f2a-b7a0-312938d353be" providerId="ADAL" clId="{9F52C869-4740-2049-86D0-00220DD2EA58}" dt="2022-03-13T18:19:44.044" v="2000"/>
          <ac:spMkLst>
            <pc:docMk/>
            <pc:sldMk cId="1400363241" sldId="499"/>
            <ac:spMk id="142" creationId="{2BD71AF7-961D-BB42-9973-475A4C51614E}"/>
          </ac:spMkLst>
        </pc:spChg>
        <pc:spChg chg="mod">
          <ac:chgData name="Fan, Jiwen" userId="2004cbe7-a365-4f2a-b7a0-312938d353be" providerId="ADAL" clId="{9F52C869-4740-2049-86D0-00220DD2EA58}" dt="2022-03-13T18:19:44.044" v="2000"/>
          <ac:spMkLst>
            <pc:docMk/>
            <pc:sldMk cId="1400363241" sldId="499"/>
            <ac:spMk id="143" creationId="{3D7439C7-AD79-5545-89F4-B17B81129665}"/>
          </ac:spMkLst>
        </pc:spChg>
        <pc:spChg chg="mod">
          <ac:chgData name="Fan, Jiwen" userId="2004cbe7-a365-4f2a-b7a0-312938d353be" providerId="ADAL" clId="{9F52C869-4740-2049-86D0-00220DD2EA58}" dt="2022-03-13T18:19:44.044" v="2000"/>
          <ac:spMkLst>
            <pc:docMk/>
            <pc:sldMk cId="1400363241" sldId="499"/>
            <ac:spMk id="146" creationId="{6C27F972-163D-3A41-8C3A-4EA8ABF7F425}"/>
          </ac:spMkLst>
        </pc:spChg>
        <pc:spChg chg="mod">
          <ac:chgData name="Fan, Jiwen" userId="2004cbe7-a365-4f2a-b7a0-312938d353be" providerId="ADAL" clId="{9F52C869-4740-2049-86D0-00220DD2EA58}" dt="2022-03-13T18:19:44.044" v="2000"/>
          <ac:spMkLst>
            <pc:docMk/>
            <pc:sldMk cId="1400363241" sldId="499"/>
            <ac:spMk id="148" creationId="{581F75EE-792B-A740-80EB-86A01CBD86D4}"/>
          </ac:spMkLst>
        </pc:spChg>
        <pc:spChg chg="mod">
          <ac:chgData name="Fan, Jiwen" userId="2004cbe7-a365-4f2a-b7a0-312938d353be" providerId="ADAL" clId="{9F52C869-4740-2049-86D0-00220DD2EA58}" dt="2022-03-13T18:19:44.044" v="2000"/>
          <ac:spMkLst>
            <pc:docMk/>
            <pc:sldMk cId="1400363241" sldId="499"/>
            <ac:spMk id="149" creationId="{F0BC4E30-4D79-2846-9BE1-14EFCE051824}"/>
          </ac:spMkLst>
        </pc:spChg>
        <pc:spChg chg="mod">
          <ac:chgData name="Fan, Jiwen" userId="2004cbe7-a365-4f2a-b7a0-312938d353be" providerId="ADAL" clId="{9F52C869-4740-2049-86D0-00220DD2EA58}" dt="2022-03-13T18:19:44.044" v="2000"/>
          <ac:spMkLst>
            <pc:docMk/>
            <pc:sldMk cId="1400363241" sldId="499"/>
            <ac:spMk id="150" creationId="{FA8917A7-855B-2C4F-A223-19A1B337CE6F}"/>
          </ac:spMkLst>
        </pc:spChg>
        <pc:spChg chg="mod">
          <ac:chgData name="Fan, Jiwen" userId="2004cbe7-a365-4f2a-b7a0-312938d353be" providerId="ADAL" clId="{9F52C869-4740-2049-86D0-00220DD2EA58}" dt="2022-03-13T18:19:44.044" v="2000"/>
          <ac:spMkLst>
            <pc:docMk/>
            <pc:sldMk cId="1400363241" sldId="499"/>
            <ac:spMk id="151" creationId="{EF37E4F6-D3DF-DC40-9531-FA59A625B0CA}"/>
          </ac:spMkLst>
        </pc:spChg>
        <pc:spChg chg="mod">
          <ac:chgData name="Fan, Jiwen" userId="2004cbe7-a365-4f2a-b7a0-312938d353be" providerId="ADAL" clId="{9F52C869-4740-2049-86D0-00220DD2EA58}" dt="2022-03-13T18:19:44.044" v="2000"/>
          <ac:spMkLst>
            <pc:docMk/>
            <pc:sldMk cId="1400363241" sldId="499"/>
            <ac:spMk id="152" creationId="{E3660D46-26C1-214B-BD18-7059FDE990B3}"/>
          </ac:spMkLst>
        </pc:spChg>
        <pc:spChg chg="mod">
          <ac:chgData name="Fan, Jiwen" userId="2004cbe7-a365-4f2a-b7a0-312938d353be" providerId="ADAL" clId="{9F52C869-4740-2049-86D0-00220DD2EA58}" dt="2022-03-13T18:19:44.044" v="2000"/>
          <ac:spMkLst>
            <pc:docMk/>
            <pc:sldMk cId="1400363241" sldId="499"/>
            <ac:spMk id="153" creationId="{1FAF4F52-121F-8940-84D9-BEE99C588AD9}"/>
          </ac:spMkLst>
        </pc:spChg>
        <pc:spChg chg="mod">
          <ac:chgData name="Fan, Jiwen" userId="2004cbe7-a365-4f2a-b7a0-312938d353be" providerId="ADAL" clId="{9F52C869-4740-2049-86D0-00220DD2EA58}" dt="2022-03-13T18:19:44.044" v="2000"/>
          <ac:spMkLst>
            <pc:docMk/>
            <pc:sldMk cId="1400363241" sldId="499"/>
            <ac:spMk id="154" creationId="{B3C34952-3122-FC4F-AFFF-A9593D799A99}"/>
          </ac:spMkLst>
        </pc:spChg>
        <pc:spChg chg="mod">
          <ac:chgData name="Fan, Jiwen" userId="2004cbe7-a365-4f2a-b7a0-312938d353be" providerId="ADAL" clId="{9F52C869-4740-2049-86D0-00220DD2EA58}" dt="2022-03-13T18:19:44.044" v="2000"/>
          <ac:spMkLst>
            <pc:docMk/>
            <pc:sldMk cId="1400363241" sldId="499"/>
            <ac:spMk id="155" creationId="{D2AAEF39-8D59-5040-82FF-202A9094A827}"/>
          </ac:spMkLst>
        </pc:spChg>
        <pc:spChg chg="mod">
          <ac:chgData name="Fan, Jiwen" userId="2004cbe7-a365-4f2a-b7a0-312938d353be" providerId="ADAL" clId="{9F52C869-4740-2049-86D0-00220DD2EA58}" dt="2022-03-13T18:19:44.044" v="2000"/>
          <ac:spMkLst>
            <pc:docMk/>
            <pc:sldMk cId="1400363241" sldId="499"/>
            <ac:spMk id="156" creationId="{3F199340-9BEF-C740-8B6F-3810E094F129}"/>
          </ac:spMkLst>
        </pc:spChg>
        <pc:spChg chg="mod">
          <ac:chgData name="Fan, Jiwen" userId="2004cbe7-a365-4f2a-b7a0-312938d353be" providerId="ADAL" clId="{9F52C869-4740-2049-86D0-00220DD2EA58}" dt="2022-03-13T18:19:44.044" v="2000"/>
          <ac:spMkLst>
            <pc:docMk/>
            <pc:sldMk cId="1400363241" sldId="499"/>
            <ac:spMk id="157" creationId="{C2CB0F9E-6243-7949-937A-448D1CFF5E7D}"/>
          </ac:spMkLst>
        </pc:spChg>
        <pc:spChg chg="mod">
          <ac:chgData name="Fan, Jiwen" userId="2004cbe7-a365-4f2a-b7a0-312938d353be" providerId="ADAL" clId="{9F52C869-4740-2049-86D0-00220DD2EA58}" dt="2022-03-13T18:19:44.044" v="2000"/>
          <ac:spMkLst>
            <pc:docMk/>
            <pc:sldMk cId="1400363241" sldId="499"/>
            <ac:spMk id="158" creationId="{9322DD71-86DB-1548-B3B3-493342CA7836}"/>
          </ac:spMkLst>
        </pc:spChg>
        <pc:spChg chg="mod">
          <ac:chgData name="Fan, Jiwen" userId="2004cbe7-a365-4f2a-b7a0-312938d353be" providerId="ADAL" clId="{9F52C869-4740-2049-86D0-00220DD2EA58}" dt="2022-03-13T18:19:44.044" v="2000"/>
          <ac:spMkLst>
            <pc:docMk/>
            <pc:sldMk cId="1400363241" sldId="499"/>
            <ac:spMk id="159" creationId="{7661DFE7-8166-7D48-B342-0F61E85D5594}"/>
          </ac:spMkLst>
        </pc:spChg>
        <pc:spChg chg="mod">
          <ac:chgData name="Fan, Jiwen" userId="2004cbe7-a365-4f2a-b7a0-312938d353be" providerId="ADAL" clId="{9F52C869-4740-2049-86D0-00220DD2EA58}" dt="2022-03-13T18:19:44.044" v="2000"/>
          <ac:spMkLst>
            <pc:docMk/>
            <pc:sldMk cId="1400363241" sldId="499"/>
            <ac:spMk id="160" creationId="{58D21142-2686-074B-A0A7-45D02B70D34F}"/>
          </ac:spMkLst>
        </pc:spChg>
        <pc:spChg chg="mod">
          <ac:chgData name="Fan, Jiwen" userId="2004cbe7-a365-4f2a-b7a0-312938d353be" providerId="ADAL" clId="{9F52C869-4740-2049-86D0-00220DD2EA58}" dt="2022-03-13T18:19:44.044" v="2000"/>
          <ac:spMkLst>
            <pc:docMk/>
            <pc:sldMk cId="1400363241" sldId="499"/>
            <ac:spMk id="161" creationId="{EEF4F95D-7BEE-A74C-8B23-692D754136AC}"/>
          </ac:spMkLst>
        </pc:spChg>
        <pc:spChg chg="mod">
          <ac:chgData name="Fan, Jiwen" userId="2004cbe7-a365-4f2a-b7a0-312938d353be" providerId="ADAL" clId="{9F52C869-4740-2049-86D0-00220DD2EA58}" dt="2022-03-13T18:19:44.044" v="2000"/>
          <ac:spMkLst>
            <pc:docMk/>
            <pc:sldMk cId="1400363241" sldId="499"/>
            <ac:spMk id="162" creationId="{824E5467-5316-6A45-8ABD-2E41BF845B87}"/>
          </ac:spMkLst>
        </pc:spChg>
        <pc:spChg chg="mod">
          <ac:chgData name="Fan, Jiwen" userId="2004cbe7-a365-4f2a-b7a0-312938d353be" providerId="ADAL" clId="{9F52C869-4740-2049-86D0-00220DD2EA58}" dt="2022-03-13T18:19:44.044" v="2000"/>
          <ac:spMkLst>
            <pc:docMk/>
            <pc:sldMk cId="1400363241" sldId="499"/>
            <ac:spMk id="163" creationId="{9AB12B87-F886-0D4F-BDC8-83B7F981F8C2}"/>
          </ac:spMkLst>
        </pc:spChg>
        <pc:spChg chg="mod">
          <ac:chgData name="Fan, Jiwen" userId="2004cbe7-a365-4f2a-b7a0-312938d353be" providerId="ADAL" clId="{9F52C869-4740-2049-86D0-00220DD2EA58}" dt="2022-03-13T18:19:44.044" v="2000"/>
          <ac:spMkLst>
            <pc:docMk/>
            <pc:sldMk cId="1400363241" sldId="499"/>
            <ac:spMk id="164" creationId="{808FB31F-099C-4B48-9F4D-63155806F60C}"/>
          </ac:spMkLst>
        </pc:spChg>
        <pc:spChg chg="mod">
          <ac:chgData name="Fan, Jiwen" userId="2004cbe7-a365-4f2a-b7a0-312938d353be" providerId="ADAL" clId="{9F52C869-4740-2049-86D0-00220DD2EA58}" dt="2022-03-13T18:19:44.044" v="2000"/>
          <ac:spMkLst>
            <pc:docMk/>
            <pc:sldMk cId="1400363241" sldId="499"/>
            <ac:spMk id="165" creationId="{61F04DEE-8DCD-534A-B3FB-5F36381F57BD}"/>
          </ac:spMkLst>
        </pc:spChg>
        <pc:spChg chg="mod">
          <ac:chgData name="Fan, Jiwen" userId="2004cbe7-a365-4f2a-b7a0-312938d353be" providerId="ADAL" clId="{9F52C869-4740-2049-86D0-00220DD2EA58}" dt="2022-03-13T18:19:44.044" v="2000"/>
          <ac:spMkLst>
            <pc:docMk/>
            <pc:sldMk cId="1400363241" sldId="499"/>
            <ac:spMk id="166" creationId="{0B1831E7-8CEE-FD41-928C-D3C40FB645D8}"/>
          </ac:spMkLst>
        </pc:spChg>
        <pc:spChg chg="mod">
          <ac:chgData name="Fan, Jiwen" userId="2004cbe7-a365-4f2a-b7a0-312938d353be" providerId="ADAL" clId="{9F52C869-4740-2049-86D0-00220DD2EA58}" dt="2022-03-13T18:19:44.044" v="2000"/>
          <ac:spMkLst>
            <pc:docMk/>
            <pc:sldMk cId="1400363241" sldId="499"/>
            <ac:spMk id="167" creationId="{6884EBF7-3F39-9F41-85FF-DDDEE3EE6BA0}"/>
          </ac:spMkLst>
        </pc:spChg>
        <pc:spChg chg="mod">
          <ac:chgData name="Fan, Jiwen" userId="2004cbe7-a365-4f2a-b7a0-312938d353be" providerId="ADAL" clId="{9F52C869-4740-2049-86D0-00220DD2EA58}" dt="2022-03-13T18:19:44.044" v="2000"/>
          <ac:spMkLst>
            <pc:docMk/>
            <pc:sldMk cId="1400363241" sldId="499"/>
            <ac:spMk id="168" creationId="{85D2A579-FAA0-2B44-A676-0FCEB380B19B}"/>
          </ac:spMkLst>
        </pc:spChg>
        <pc:spChg chg="mod">
          <ac:chgData name="Fan, Jiwen" userId="2004cbe7-a365-4f2a-b7a0-312938d353be" providerId="ADAL" clId="{9F52C869-4740-2049-86D0-00220DD2EA58}" dt="2022-03-13T18:19:44.044" v="2000"/>
          <ac:spMkLst>
            <pc:docMk/>
            <pc:sldMk cId="1400363241" sldId="499"/>
            <ac:spMk id="169" creationId="{D90ED6E5-F117-B744-9D73-CF78C5649E7D}"/>
          </ac:spMkLst>
        </pc:spChg>
        <pc:spChg chg="mod">
          <ac:chgData name="Fan, Jiwen" userId="2004cbe7-a365-4f2a-b7a0-312938d353be" providerId="ADAL" clId="{9F52C869-4740-2049-86D0-00220DD2EA58}" dt="2022-03-13T18:19:44.044" v="2000"/>
          <ac:spMkLst>
            <pc:docMk/>
            <pc:sldMk cId="1400363241" sldId="499"/>
            <ac:spMk id="170" creationId="{F41C64A9-002C-C142-812F-AFE23533AFF2}"/>
          </ac:spMkLst>
        </pc:spChg>
        <pc:spChg chg="mod">
          <ac:chgData name="Fan, Jiwen" userId="2004cbe7-a365-4f2a-b7a0-312938d353be" providerId="ADAL" clId="{9F52C869-4740-2049-86D0-00220DD2EA58}" dt="2022-03-13T18:19:44.044" v="2000"/>
          <ac:spMkLst>
            <pc:docMk/>
            <pc:sldMk cId="1400363241" sldId="499"/>
            <ac:spMk id="171" creationId="{E254FE89-40E6-E942-844E-3368E8571BA7}"/>
          </ac:spMkLst>
        </pc:spChg>
        <pc:spChg chg="mod">
          <ac:chgData name="Fan, Jiwen" userId="2004cbe7-a365-4f2a-b7a0-312938d353be" providerId="ADAL" clId="{9F52C869-4740-2049-86D0-00220DD2EA58}" dt="2022-03-13T18:19:44.044" v="2000"/>
          <ac:spMkLst>
            <pc:docMk/>
            <pc:sldMk cId="1400363241" sldId="499"/>
            <ac:spMk id="172" creationId="{F4899C1A-440D-D741-A34B-5A205AA078E0}"/>
          </ac:spMkLst>
        </pc:spChg>
        <pc:spChg chg="mod">
          <ac:chgData name="Fan, Jiwen" userId="2004cbe7-a365-4f2a-b7a0-312938d353be" providerId="ADAL" clId="{9F52C869-4740-2049-86D0-00220DD2EA58}" dt="2022-03-13T18:19:44.044" v="2000"/>
          <ac:spMkLst>
            <pc:docMk/>
            <pc:sldMk cId="1400363241" sldId="499"/>
            <ac:spMk id="173" creationId="{DD468249-2F99-1440-85B5-F77A59DC53ED}"/>
          </ac:spMkLst>
        </pc:spChg>
        <pc:spChg chg="mod">
          <ac:chgData name="Fan, Jiwen" userId="2004cbe7-a365-4f2a-b7a0-312938d353be" providerId="ADAL" clId="{9F52C869-4740-2049-86D0-00220DD2EA58}" dt="2022-03-13T18:19:44.044" v="2000"/>
          <ac:spMkLst>
            <pc:docMk/>
            <pc:sldMk cId="1400363241" sldId="499"/>
            <ac:spMk id="174" creationId="{331AF676-1AD4-7E47-A0EF-075BD650B43C}"/>
          </ac:spMkLst>
        </pc:spChg>
        <pc:spChg chg="mod">
          <ac:chgData name="Fan, Jiwen" userId="2004cbe7-a365-4f2a-b7a0-312938d353be" providerId="ADAL" clId="{9F52C869-4740-2049-86D0-00220DD2EA58}" dt="2022-03-13T18:19:44.044" v="2000"/>
          <ac:spMkLst>
            <pc:docMk/>
            <pc:sldMk cId="1400363241" sldId="499"/>
            <ac:spMk id="175" creationId="{F7CFBA55-93F7-1146-B99F-FE84430827DC}"/>
          </ac:spMkLst>
        </pc:spChg>
        <pc:spChg chg="mod">
          <ac:chgData name="Fan, Jiwen" userId="2004cbe7-a365-4f2a-b7a0-312938d353be" providerId="ADAL" clId="{9F52C869-4740-2049-86D0-00220DD2EA58}" dt="2022-03-13T18:19:44.044" v="2000"/>
          <ac:spMkLst>
            <pc:docMk/>
            <pc:sldMk cId="1400363241" sldId="499"/>
            <ac:spMk id="176" creationId="{74F8AAA4-FFDD-BE48-87D6-B01BA22824C4}"/>
          </ac:spMkLst>
        </pc:spChg>
        <pc:spChg chg="mod">
          <ac:chgData name="Fan, Jiwen" userId="2004cbe7-a365-4f2a-b7a0-312938d353be" providerId="ADAL" clId="{9F52C869-4740-2049-86D0-00220DD2EA58}" dt="2022-03-13T18:19:44.044" v="2000"/>
          <ac:spMkLst>
            <pc:docMk/>
            <pc:sldMk cId="1400363241" sldId="499"/>
            <ac:spMk id="177" creationId="{7B5824F4-AACB-D34C-B674-28B02A8379C8}"/>
          </ac:spMkLst>
        </pc:spChg>
        <pc:spChg chg="mod">
          <ac:chgData name="Fan, Jiwen" userId="2004cbe7-a365-4f2a-b7a0-312938d353be" providerId="ADAL" clId="{9F52C869-4740-2049-86D0-00220DD2EA58}" dt="2022-03-13T18:19:44.044" v="2000"/>
          <ac:spMkLst>
            <pc:docMk/>
            <pc:sldMk cId="1400363241" sldId="499"/>
            <ac:spMk id="178" creationId="{FD2B0A99-83C8-0047-96DD-948B149BF8DA}"/>
          </ac:spMkLst>
        </pc:spChg>
        <pc:spChg chg="mod">
          <ac:chgData name="Fan, Jiwen" userId="2004cbe7-a365-4f2a-b7a0-312938d353be" providerId="ADAL" clId="{9F52C869-4740-2049-86D0-00220DD2EA58}" dt="2022-03-13T18:19:44.044" v="2000"/>
          <ac:spMkLst>
            <pc:docMk/>
            <pc:sldMk cId="1400363241" sldId="499"/>
            <ac:spMk id="179" creationId="{C7439D18-75D0-CC44-A878-B17054580F48}"/>
          </ac:spMkLst>
        </pc:spChg>
        <pc:spChg chg="mod">
          <ac:chgData name="Fan, Jiwen" userId="2004cbe7-a365-4f2a-b7a0-312938d353be" providerId="ADAL" clId="{9F52C869-4740-2049-86D0-00220DD2EA58}" dt="2022-03-13T18:19:44.044" v="2000"/>
          <ac:spMkLst>
            <pc:docMk/>
            <pc:sldMk cId="1400363241" sldId="499"/>
            <ac:spMk id="180" creationId="{99C1ACB7-DAC6-784E-B766-ED0E443AB778}"/>
          </ac:spMkLst>
        </pc:spChg>
        <pc:spChg chg="mod">
          <ac:chgData name="Fan, Jiwen" userId="2004cbe7-a365-4f2a-b7a0-312938d353be" providerId="ADAL" clId="{9F52C869-4740-2049-86D0-00220DD2EA58}" dt="2022-03-13T18:19:44.044" v="2000"/>
          <ac:spMkLst>
            <pc:docMk/>
            <pc:sldMk cId="1400363241" sldId="499"/>
            <ac:spMk id="181" creationId="{6F34EFD1-3959-DA4D-BD1B-69E782EA9FFD}"/>
          </ac:spMkLst>
        </pc:spChg>
        <pc:spChg chg="mod">
          <ac:chgData name="Fan, Jiwen" userId="2004cbe7-a365-4f2a-b7a0-312938d353be" providerId="ADAL" clId="{9F52C869-4740-2049-86D0-00220DD2EA58}" dt="2022-03-13T18:19:44.044" v="2000"/>
          <ac:spMkLst>
            <pc:docMk/>
            <pc:sldMk cId="1400363241" sldId="499"/>
            <ac:spMk id="182" creationId="{9EEE5E37-C2A0-5645-97B3-FCB65B216C9E}"/>
          </ac:spMkLst>
        </pc:spChg>
        <pc:spChg chg="mod">
          <ac:chgData name="Fan, Jiwen" userId="2004cbe7-a365-4f2a-b7a0-312938d353be" providerId="ADAL" clId="{9F52C869-4740-2049-86D0-00220DD2EA58}" dt="2022-03-13T18:19:44.044" v="2000"/>
          <ac:spMkLst>
            <pc:docMk/>
            <pc:sldMk cId="1400363241" sldId="499"/>
            <ac:spMk id="183" creationId="{DC361C2D-FCFB-344F-8F1C-107A0D4AB90C}"/>
          </ac:spMkLst>
        </pc:spChg>
        <pc:spChg chg="mod">
          <ac:chgData name="Fan, Jiwen" userId="2004cbe7-a365-4f2a-b7a0-312938d353be" providerId="ADAL" clId="{9F52C869-4740-2049-86D0-00220DD2EA58}" dt="2022-03-13T18:19:44.044" v="2000"/>
          <ac:spMkLst>
            <pc:docMk/>
            <pc:sldMk cId="1400363241" sldId="499"/>
            <ac:spMk id="184" creationId="{BFBBA80A-291D-984D-879B-ECFA120D4C92}"/>
          </ac:spMkLst>
        </pc:spChg>
        <pc:spChg chg="mod">
          <ac:chgData name="Fan, Jiwen" userId="2004cbe7-a365-4f2a-b7a0-312938d353be" providerId="ADAL" clId="{9F52C869-4740-2049-86D0-00220DD2EA58}" dt="2022-03-13T18:19:44.044" v="2000"/>
          <ac:spMkLst>
            <pc:docMk/>
            <pc:sldMk cId="1400363241" sldId="499"/>
            <ac:spMk id="185" creationId="{6DC3F9F6-1B7C-B942-8880-9D5BA0A0079C}"/>
          </ac:spMkLst>
        </pc:spChg>
        <pc:spChg chg="mod">
          <ac:chgData name="Fan, Jiwen" userId="2004cbe7-a365-4f2a-b7a0-312938d353be" providerId="ADAL" clId="{9F52C869-4740-2049-86D0-00220DD2EA58}" dt="2022-03-13T18:19:44.044" v="2000"/>
          <ac:spMkLst>
            <pc:docMk/>
            <pc:sldMk cId="1400363241" sldId="499"/>
            <ac:spMk id="186" creationId="{D4CE19AC-F488-5A45-AB76-CF4419F8C208}"/>
          </ac:spMkLst>
        </pc:spChg>
        <pc:spChg chg="mod">
          <ac:chgData name="Fan, Jiwen" userId="2004cbe7-a365-4f2a-b7a0-312938d353be" providerId="ADAL" clId="{9F52C869-4740-2049-86D0-00220DD2EA58}" dt="2022-03-13T18:19:44.044" v="2000"/>
          <ac:spMkLst>
            <pc:docMk/>
            <pc:sldMk cId="1400363241" sldId="499"/>
            <ac:spMk id="187" creationId="{E374308F-8E03-2A4E-8808-FF13A194569B}"/>
          </ac:spMkLst>
        </pc:spChg>
        <pc:spChg chg="mod">
          <ac:chgData name="Fan, Jiwen" userId="2004cbe7-a365-4f2a-b7a0-312938d353be" providerId="ADAL" clId="{9F52C869-4740-2049-86D0-00220DD2EA58}" dt="2022-03-13T18:19:44.044" v="2000"/>
          <ac:spMkLst>
            <pc:docMk/>
            <pc:sldMk cId="1400363241" sldId="499"/>
            <ac:spMk id="188" creationId="{DACE73E3-D46A-6B4B-87B9-5FBB82B8A9D1}"/>
          </ac:spMkLst>
        </pc:spChg>
        <pc:spChg chg="mod">
          <ac:chgData name="Fan, Jiwen" userId="2004cbe7-a365-4f2a-b7a0-312938d353be" providerId="ADAL" clId="{9F52C869-4740-2049-86D0-00220DD2EA58}" dt="2022-03-13T18:19:44.044" v="2000"/>
          <ac:spMkLst>
            <pc:docMk/>
            <pc:sldMk cId="1400363241" sldId="499"/>
            <ac:spMk id="189" creationId="{78E4A189-146F-0846-A44D-491CA7307E15}"/>
          </ac:spMkLst>
        </pc:spChg>
        <pc:spChg chg="mod">
          <ac:chgData name="Fan, Jiwen" userId="2004cbe7-a365-4f2a-b7a0-312938d353be" providerId="ADAL" clId="{9F52C869-4740-2049-86D0-00220DD2EA58}" dt="2022-03-13T18:19:44.044" v="2000"/>
          <ac:spMkLst>
            <pc:docMk/>
            <pc:sldMk cId="1400363241" sldId="499"/>
            <ac:spMk id="190" creationId="{22C83D5B-ECE7-F64A-B2A3-0EEA5CADDEC2}"/>
          </ac:spMkLst>
        </pc:spChg>
        <pc:spChg chg="mod">
          <ac:chgData name="Fan, Jiwen" userId="2004cbe7-a365-4f2a-b7a0-312938d353be" providerId="ADAL" clId="{9F52C869-4740-2049-86D0-00220DD2EA58}" dt="2022-03-13T18:19:44.044" v="2000"/>
          <ac:spMkLst>
            <pc:docMk/>
            <pc:sldMk cId="1400363241" sldId="499"/>
            <ac:spMk id="191" creationId="{2FFF440B-C04E-934C-AB8C-E44372128DF2}"/>
          </ac:spMkLst>
        </pc:spChg>
        <pc:spChg chg="mod">
          <ac:chgData name="Fan, Jiwen" userId="2004cbe7-a365-4f2a-b7a0-312938d353be" providerId="ADAL" clId="{9F52C869-4740-2049-86D0-00220DD2EA58}" dt="2022-03-13T18:19:44.044" v="2000"/>
          <ac:spMkLst>
            <pc:docMk/>
            <pc:sldMk cId="1400363241" sldId="499"/>
            <ac:spMk id="192" creationId="{AC7E3573-3FE5-5446-B562-99064E09BCD3}"/>
          </ac:spMkLst>
        </pc:spChg>
        <pc:spChg chg="mod">
          <ac:chgData name="Fan, Jiwen" userId="2004cbe7-a365-4f2a-b7a0-312938d353be" providerId="ADAL" clId="{9F52C869-4740-2049-86D0-00220DD2EA58}" dt="2022-03-13T18:19:44.044" v="2000"/>
          <ac:spMkLst>
            <pc:docMk/>
            <pc:sldMk cId="1400363241" sldId="499"/>
            <ac:spMk id="193" creationId="{6CDF0585-DC31-EC4C-A4E8-823AD1269420}"/>
          </ac:spMkLst>
        </pc:spChg>
        <pc:spChg chg="mod">
          <ac:chgData name="Fan, Jiwen" userId="2004cbe7-a365-4f2a-b7a0-312938d353be" providerId="ADAL" clId="{9F52C869-4740-2049-86D0-00220DD2EA58}" dt="2022-03-13T18:19:44.044" v="2000"/>
          <ac:spMkLst>
            <pc:docMk/>
            <pc:sldMk cId="1400363241" sldId="499"/>
            <ac:spMk id="194" creationId="{E1372441-3BE7-EB4C-88DC-5B6633AAB24A}"/>
          </ac:spMkLst>
        </pc:spChg>
        <pc:spChg chg="mod">
          <ac:chgData name="Fan, Jiwen" userId="2004cbe7-a365-4f2a-b7a0-312938d353be" providerId="ADAL" clId="{9F52C869-4740-2049-86D0-00220DD2EA58}" dt="2022-03-13T18:19:44.044" v="2000"/>
          <ac:spMkLst>
            <pc:docMk/>
            <pc:sldMk cId="1400363241" sldId="499"/>
            <ac:spMk id="195" creationId="{2CEE4AA1-7976-1043-A0A0-601622C32AAE}"/>
          </ac:spMkLst>
        </pc:spChg>
        <pc:spChg chg="mod">
          <ac:chgData name="Fan, Jiwen" userId="2004cbe7-a365-4f2a-b7a0-312938d353be" providerId="ADAL" clId="{9F52C869-4740-2049-86D0-00220DD2EA58}" dt="2022-03-13T18:19:44.044" v="2000"/>
          <ac:spMkLst>
            <pc:docMk/>
            <pc:sldMk cId="1400363241" sldId="499"/>
            <ac:spMk id="196" creationId="{DA95A981-C692-6649-B2A7-F4EF6E9E4630}"/>
          </ac:spMkLst>
        </pc:spChg>
        <pc:spChg chg="mod">
          <ac:chgData name="Fan, Jiwen" userId="2004cbe7-a365-4f2a-b7a0-312938d353be" providerId="ADAL" clId="{9F52C869-4740-2049-86D0-00220DD2EA58}" dt="2022-03-13T18:19:44.044" v="2000"/>
          <ac:spMkLst>
            <pc:docMk/>
            <pc:sldMk cId="1400363241" sldId="499"/>
            <ac:spMk id="197" creationId="{B6AD6F97-F18D-274D-897F-94FD64F9DFBD}"/>
          </ac:spMkLst>
        </pc:spChg>
        <pc:spChg chg="mod">
          <ac:chgData name="Fan, Jiwen" userId="2004cbe7-a365-4f2a-b7a0-312938d353be" providerId="ADAL" clId="{9F52C869-4740-2049-86D0-00220DD2EA58}" dt="2022-03-13T18:19:44.044" v="2000"/>
          <ac:spMkLst>
            <pc:docMk/>
            <pc:sldMk cId="1400363241" sldId="499"/>
            <ac:spMk id="198" creationId="{6B860552-4608-C849-BACD-EC7B0B2E25AE}"/>
          </ac:spMkLst>
        </pc:spChg>
        <pc:spChg chg="mod">
          <ac:chgData name="Fan, Jiwen" userId="2004cbe7-a365-4f2a-b7a0-312938d353be" providerId="ADAL" clId="{9F52C869-4740-2049-86D0-00220DD2EA58}" dt="2022-03-13T18:19:44.044" v="2000"/>
          <ac:spMkLst>
            <pc:docMk/>
            <pc:sldMk cId="1400363241" sldId="499"/>
            <ac:spMk id="199" creationId="{8EFD1D11-7201-684F-BF30-28108ED0024B}"/>
          </ac:spMkLst>
        </pc:spChg>
        <pc:spChg chg="mod">
          <ac:chgData name="Fan, Jiwen" userId="2004cbe7-a365-4f2a-b7a0-312938d353be" providerId="ADAL" clId="{9F52C869-4740-2049-86D0-00220DD2EA58}" dt="2022-03-13T18:19:44.044" v="2000"/>
          <ac:spMkLst>
            <pc:docMk/>
            <pc:sldMk cId="1400363241" sldId="499"/>
            <ac:spMk id="200" creationId="{B3692036-6829-554E-8966-0DC16F62FAA3}"/>
          </ac:spMkLst>
        </pc:spChg>
        <pc:spChg chg="mod">
          <ac:chgData name="Fan, Jiwen" userId="2004cbe7-a365-4f2a-b7a0-312938d353be" providerId="ADAL" clId="{9F52C869-4740-2049-86D0-00220DD2EA58}" dt="2022-03-13T18:19:44.044" v="2000"/>
          <ac:spMkLst>
            <pc:docMk/>
            <pc:sldMk cId="1400363241" sldId="499"/>
            <ac:spMk id="201" creationId="{7DD6FD9B-2E85-A14A-9E7D-96BB203360FB}"/>
          </ac:spMkLst>
        </pc:spChg>
        <pc:spChg chg="mod">
          <ac:chgData name="Fan, Jiwen" userId="2004cbe7-a365-4f2a-b7a0-312938d353be" providerId="ADAL" clId="{9F52C869-4740-2049-86D0-00220DD2EA58}" dt="2022-03-13T18:19:44.044" v="2000"/>
          <ac:spMkLst>
            <pc:docMk/>
            <pc:sldMk cId="1400363241" sldId="499"/>
            <ac:spMk id="202" creationId="{19D2B8DF-987A-F645-8D21-D691B853B421}"/>
          </ac:spMkLst>
        </pc:spChg>
        <pc:spChg chg="mod">
          <ac:chgData name="Fan, Jiwen" userId="2004cbe7-a365-4f2a-b7a0-312938d353be" providerId="ADAL" clId="{9F52C869-4740-2049-86D0-00220DD2EA58}" dt="2022-03-13T18:19:44.044" v="2000"/>
          <ac:spMkLst>
            <pc:docMk/>
            <pc:sldMk cId="1400363241" sldId="499"/>
            <ac:spMk id="203" creationId="{98BCDA3E-DB30-F940-B307-120C1BA783B4}"/>
          </ac:spMkLst>
        </pc:spChg>
        <pc:spChg chg="mod">
          <ac:chgData name="Fan, Jiwen" userId="2004cbe7-a365-4f2a-b7a0-312938d353be" providerId="ADAL" clId="{9F52C869-4740-2049-86D0-00220DD2EA58}" dt="2022-03-13T18:19:44.044" v="2000"/>
          <ac:spMkLst>
            <pc:docMk/>
            <pc:sldMk cId="1400363241" sldId="499"/>
            <ac:spMk id="204" creationId="{B6072084-7EEC-0241-AE5A-19C9325B660F}"/>
          </ac:spMkLst>
        </pc:spChg>
        <pc:spChg chg="mod">
          <ac:chgData name="Fan, Jiwen" userId="2004cbe7-a365-4f2a-b7a0-312938d353be" providerId="ADAL" clId="{9F52C869-4740-2049-86D0-00220DD2EA58}" dt="2022-03-13T18:19:44.044" v="2000"/>
          <ac:spMkLst>
            <pc:docMk/>
            <pc:sldMk cId="1400363241" sldId="499"/>
            <ac:spMk id="205" creationId="{D602C080-4BCA-554D-9324-B3538F507E87}"/>
          </ac:spMkLst>
        </pc:spChg>
        <pc:spChg chg="mod">
          <ac:chgData name="Fan, Jiwen" userId="2004cbe7-a365-4f2a-b7a0-312938d353be" providerId="ADAL" clId="{9F52C869-4740-2049-86D0-00220DD2EA58}" dt="2022-03-13T18:19:44.044" v="2000"/>
          <ac:spMkLst>
            <pc:docMk/>
            <pc:sldMk cId="1400363241" sldId="499"/>
            <ac:spMk id="206" creationId="{2C5DE1B7-6173-FC41-A2EE-B89DC46752E9}"/>
          </ac:spMkLst>
        </pc:spChg>
        <pc:spChg chg="mod">
          <ac:chgData name="Fan, Jiwen" userId="2004cbe7-a365-4f2a-b7a0-312938d353be" providerId="ADAL" clId="{9F52C869-4740-2049-86D0-00220DD2EA58}" dt="2022-03-13T18:19:44.044" v="2000"/>
          <ac:spMkLst>
            <pc:docMk/>
            <pc:sldMk cId="1400363241" sldId="499"/>
            <ac:spMk id="207" creationId="{89BA49A2-ED1D-DF42-B914-946E5D16CDAD}"/>
          </ac:spMkLst>
        </pc:spChg>
        <pc:spChg chg="mod">
          <ac:chgData name="Fan, Jiwen" userId="2004cbe7-a365-4f2a-b7a0-312938d353be" providerId="ADAL" clId="{9F52C869-4740-2049-86D0-00220DD2EA58}" dt="2022-03-13T18:19:44.044" v="2000"/>
          <ac:spMkLst>
            <pc:docMk/>
            <pc:sldMk cId="1400363241" sldId="499"/>
            <ac:spMk id="208" creationId="{E19CF152-8C85-354D-88AA-70509B97AFA2}"/>
          </ac:spMkLst>
        </pc:spChg>
        <pc:spChg chg="mod">
          <ac:chgData name="Fan, Jiwen" userId="2004cbe7-a365-4f2a-b7a0-312938d353be" providerId="ADAL" clId="{9F52C869-4740-2049-86D0-00220DD2EA58}" dt="2022-03-13T18:19:44.044" v="2000"/>
          <ac:spMkLst>
            <pc:docMk/>
            <pc:sldMk cId="1400363241" sldId="499"/>
            <ac:spMk id="209" creationId="{372C50BB-9E31-9E4C-9BFD-1390EA9DAFAC}"/>
          </ac:spMkLst>
        </pc:spChg>
        <pc:spChg chg="mod">
          <ac:chgData name="Fan, Jiwen" userId="2004cbe7-a365-4f2a-b7a0-312938d353be" providerId="ADAL" clId="{9F52C869-4740-2049-86D0-00220DD2EA58}" dt="2022-03-13T18:19:44.044" v="2000"/>
          <ac:spMkLst>
            <pc:docMk/>
            <pc:sldMk cId="1400363241" sldId="499"/>
            <ac:spMk id="210" creationId="{E551D3F8-CAC4-114D-B0EC-449AF89143D8}"/>
          </ac:spMkLst>
        </pc:spChg>
        <pc:spChg chg="mod">
          <ac:chgData name="Fan, Jiwen" userId="2004cbe7-a365-4f2a-b7a0-312938d353be" providerId="ADAL" clId="{9F52C869-4740-2049-86D0-00220DD2EA58}" dt="2022-03-13T18:19:44.044" v="2000"/>
          <ac:spMkLst>
            <pc:docMk/>
            <pc:sldMk cId="1400363241" sldId="499"/>
            <ac:spMk id="211" creationId="{FEAB2821-3506-2C43-80BC-30D2C91E9481}"/>
          </ac:spMkLst>
        </pc:spChg>
        <pc:spChg chg="mod">
          <ac:chgData name="Fan, Jiwen" userId="2004cbe7-a365-4f2a-b7a0-312938d353be" providerId="ADAL" clId="{9F52C869-4740-2049-86D0-00220DD2EA58}" dt="2022-03-13T18:19:44.044" v="2000"/>
          <ac:spMkLst>
            <pc:docMk/>
            <pc:sldMk cId="1400363241" sldId="499"/>
            <ac:spMk id="212" creationId="{3EA13DD0-3814-1D40-9B6B-2E17E406F1C7}"/>
          </ac:spMkLst>
        </pc:spChg>
        <pc:spChg chg="mod">
          <ac:chgData name="Fan, Jiwen" userId="2004cbe7-a365-4f2a-b7a0-312938d353be" providerId="ADAL" clId="{9F52C869-4740-2049-86D0-00220DD2EA58}" dt="2022-03-13T18:19:44.044" v="2000"/>
          <ac:spMkLst>
            <pc:docMk/>
            <pc:sldMk cId="1400363241" sldId="499"/>
            <ac:spMk id="213" creationId="{83C907A5-BC91-A340-B40E-F6341EF4C5B6}"/>
          </ac:spMkLst>
        </pc:spChg>
        <pc:spChg chg="mod">
          <ac:chgData name="Fan, Jiwen" userId="2004cbe7-a365-4f2a-b7a0-312938d353be" providerId="ADAL" clId="{9F52C869-4740-2049-86D0-00220DD2EA58}" dt="2022-03-13T18:19:44.044" v="2000"/>
          <ac:spMkLst>
            <pc:docMk/>
            <pc:sldMk cId="1400363241" sldId="499"/>
            <ac:spMk id="214" creationId="{CD8AB7B0-67A7-AD4D-A72C-3551CFFC2B10}"/>
          </ac:spMkLst>
        </pc:spChg>
        <pc:spChg chg="mod">
          <ac:chgData name="Fan, Jiwen" userId="2004cbe7-a365-4f2a-b7a0-312938d353be" providerId="ADAL" clId="{9F52C869-4740-2049-86D0-00220DD2EA58}" dt="2022-03-13T18:19:44.044" v="2000"/>
          <ac:spMkLst>
            <pc:docMk/>
            <pc:sldMk cId="1400363241" sldId="499"/>
            <ac:spMk id="215" creationId="{F734DE1F-C539-D14D-8F2B-653B8AC122B3}"/>
          </ac:spMkLst>
        </pc:spChg>
        <pc:spChg chg="mod">
          <ac:chgData name="Fan, Jiwen" userId="2004cbe7-a365-4f2a-b7a0-312938d353be" providerId="ADAL" clId="{9F52C869-4740-2049-86D0-00220DD2EA58}" dt="2022-03-13T18:19:44.044" v="2000"/>
          <ac:spMkLst>
            <pc:docMk/>
            <pc:sldMk cId="1400363241" sldId="499"/>
            <ac:spMk id="216" creationId="{18C0A55A-5365-3343-9BEA-E8973471ACB2}"/>
          </ac:spMkLst>
        </pc:spChg>
        <pc:spChg chg="mod">
          <ac:chgData name="Fan, Jiwen" userId="2004cbe7-a365-4f2a-b7a0-312938d353be" providerId="ADAL" clId="{9F52C869-4740-2049-86D0-00220DD2EA58}" dt="2022-03-13T18:19:44.044" v="2000"/>
          <ac:spMkLst>
            <pc:docMk/>
            <pc:sldMk cId="1400363241" sldId="499"/>
            <ac:spMk id="217" creationId="{A9DCA8B3-5CA5-F54E-A873-504289E3B772}"/>
          </ac:spMkLst>
        </pc:spChg>
        <pc:spChg chg="mod">
          <ac:chgData name="Fan, Jiwen" userId="2004cbe7-a365-4f2a-b7a0-312938d353be" providerId="ADAL" clId="{9F52C869-4740-2049-86D0-00220DD2EA58}" dt="2022-03-13T18:19:44.044" v="2000"/>
          <ac:spMkLst>
            <pc:docMk/>
            <pc:sldMk cId="1400363241" sldId="499"/>
            <ac:spMk id="218" creationId="{E583726E-993D-E040-9C5E-47B8DA200B0B}"/>
          </ac:spMkLst>
        </pc:spChg>
        <pc:spChg chg="mod">
          <ac:chgData name="Fan, Jiwen" userId="2004cbe7-a365-4f2a-b7a0-312938d353be" providerId="ADAL" clId="{9F52C869-4740-2049-86D0-00220DD2EA58}" dt="2022-03-13T18:19:44.044" v="2000"/>
          <ac:spMkLst>
            <pc:docMk/>
            <pc:sldMk cId="1400363241" sldId="499"/>
            <ac:spMk id="219" creationId="{BD678FF8-12D2-2F4B-8B57-414177539D77}"/>
          </ac:spMkLst>
        </pc:spChg>
        <pc:spChg chg="mod">
          <ac:chgData name="Fan, Jiwen" userId="2004cbe7-a365-4f2a-b7a0-312938d353be" providerId="ADAL" clId="{9F52C869-4740-2049-86D0-00220DD2EA58}" dt="2022-03-13T18:19:44.044" v="2000"/>
          <ac:spMkLst>
            <pc:docMk/>
            <pc:sldMk cId="1400363241" sldId="499"/>
            <ac:spMk id="220" creationId="{FC71188A-1A59-5B44-9841-A40254D5D576}"/>
          </ac:spMkLst>
        </pc:spChg>
        <pc:spChg chg="mod">
          <ac:chgData name="Fan, Jiwen" userId="2004cbe7-a365-4f2a-b7a0-312938d353be" providerId="ADAL" clId="{9F52C869-4740-2049-86D0-00220DD2EA58}" dt="2022-03-13T18:19:44.044" v="2000"/>
          <ac:spMkLst>
            <pc:docMk/>
            <pc:sldMk cId="1400363241" sldId="499"/>
            <ac:spMk id="221" creationId="{94299586-356F-5445-BFA7-BAACF9ABF341}"/>
          </ac:spMkLst>
        </pc:spChg>
        <pc:spChg chg="mod">
          <ac:chgData name="Fan, Jiwen" userId="2004cbe7-a365-4f2a-b7a0-312938d353be" providerId="ADAL" clId="{9F52C869-4740-2049-86D0-00220DD2EA58}" dt="2022-03-13T18:19:44.044" v="2000"/>
          <ac:spMkLst>
            <pc:docMk/>
            <pc:sldMk cId="1400363241" sldId="499"/>
            <ac:spMk id="222" creationId="{67C4AF3D-CAD3-1545-A54E-54119187827A}"/>
          </ac:spMkLst>
        </pc:spChg>
        <pc:spChg chg="mod">
          <ac:chgData name="Fan, Jiwen" userId="2004cbe7-a365-4f2a-b7a0-312938d353be" providerId="ADAL" clId="{9F52C869-4740-2049-86D0-00220DD2EA58}" dt="2022-03-13T18:19:44.044" v="2000"/>
          <ac:spMkLst>
            <pc:docMk/>
            <pc:sldMk cId="1400363241" sldId="499"/>
            <ac:spMk id="223" creationId="{682DD6AF-C60D-5742-9DB8-0B7E701A57C6}"/>
          </ac:spMkLst>
        </pc:spChg>
        <pc:spChg chg="mod">
          <ac:chgData name="Fan, Jiwen" userId="2004cbe7-a365-4f2a-b7a0-312938d353be" providerId="ADAL" clId="{9F52C869-4740-2049-86D0-00220DD2EA58}" dt="2022-03-13T18:19:44.044" v="2000"/>
          <ac:spMkLst>
            <pc:docMk/>
            <pc:sldMk cId="1400363241" sldId="499"/>
            <ac:spMk id="224" creationId="{FF800DC6-F1BD-5949-9EC7-4C37770B8088}"/>
          </ac:spMkLst>
        </pc:spChg>
        <pc:spChg chg="mod">
          <ac:chgData name="Fan, Jiwen" userId="2004cbe7-a365-4f2a-b7a0-312938d353be" providerId="ADAL" clId="{9F52C869-4740-2049-86D0-00220DD2EA58}" dt="2022-03-13T18:19:44.044" v="2000"/>
          <ac:spMkLst>
            <pc:docMk/>
            <pc:sldMk cId="1400363241" sldId="499"/>
            <ac:spMk id="225" creationId="{683ECA91-8A34-2E4A-B38D-E4E22E05D359}"/>
          </ac:spMkLst>
        </pc:spChg>
        <pc:spChg chg="mod">
          <ac:chgData name="Fan, Jiwen" userId="2004cbe7-a365-4f2a-b7a0-312938d353be" providerId="ADAL" clId="{9F52C869-4740-2049-86D0-00220DD2EA58}" dt="2022-03-13T18:19:44.044" v="2000"/>
          <ac:spMkLst>
            <pc:docMk/>
            <pc:sldMk cId="1400363241" sldId="499"/>
            <ac:spMk id="226" creationId="{21422F25-316D-4E44-B647-DBD3F04B93B3}"/>
          </ac:spMkLst>
        </pc:spChg>
        <pc:spChg chg="mod">
          <ac:chgData name="Fan, Jiwen" userId="2004cbe7-a365-4f2a-b7a0-312938d353be" providerId="ADAL" clId="{9F52C869-4740-2049-86D0-00220DD2EA58}" dt="2022-03-13T18:19:44.044" v="2000"/>
          <ac:spMkLst>
            <pc:docMk/>
            <pc:sldMk cId="1400363241" sldId="499"/>
            <ac:spMk id="227" creationId="{F87C712E-F2E2-0142-A396-7265BFB2E380}"/>
          </ac:spMkLst>
        </pc:spChg>
        <pc:spChg chg="add mod">
          <ac:chgData name="Fan, Jiwen" userId="2004cbe7-a365-4f2a-b7a0-312938d353be" providerId="ADAL" clId="{9F52C869-4740-2049-86D0-00220DD2EA58}" dt="2022-03-13T18:19:50.477" v="2001" actId="1076"/>
          <ac:spMkLst>
            <pc:docMk/>
            <pc:sldMk cId="1400363241" sldId="499"/>
            <ac:spMk id="228" creationId="{BEE06781-C11C-1B47-ABD0-50646697AFA6}"/>
          </ac:spMkLst>
        </pc:spChg>
        <pc:spChg chg="add mod">
          <ac:chgData name="Fan, Jiwen" userId="2004cbe7-a365-4f2a-b7a0-312938d353be" providerId="ADAL" clId="{9F52C869-4740-2049-86D0-00220DD2EA58}" dt="2022-03-13T18:19:50.477" v="2001" actId="1076"/>
          <ac:spMkLst>
            <pc:docMk/>
            <pc:sldMk cId="1400363241" sldId="499"/>
            <ac:spMk id="229" creationId="{DBCB1926-708F-394A-B426-C74362751F1F}"/>
          </ac:spMkLst>
        </pc:spChg>
        <pc:spChg chg="add mod">
          <ac:chgData name="Fan, Jiwen" userId="2004cbe7-a365-4f2a-b7a0-312938d353be" providerId="ADAL" clId="{9F52C869-4740-2049-86D0-00220DD2EA58}" dt="2022-03-13T18:19:50.477" v="2001" actId="1076"/>
          <ac:spMkLst>
            <pc:docMk/>
            <pc:sldMk cId="1400363241" sldId="499"/>
            <ac:spMk id="230" creationId="{823A397A-D092-4142-BFCC-7406A58A516C}"/>
          </ac:spMkLst>
        </pc:spChg>
        <pc:spChg chg="add mod">
          <ac:chgData name="Fan, Jiwen" userId="2004cbe7-a365-4f2a-b7a0-312938d353be" providerId="ADAL" clId="{9F52C869-4740-2049-86D0-00220DD2EA58}" dt="2022-03-13T18:19:50.477" v="2001" actId="1076"/>
          <ac:spMkLst>
            <pc:docMk/>
            <pc:sldMk cId="1400363241" sldId="499"/>
            <ac:spMk id="233" creationId="{99981E3C-C59A-5044-9216-F48C855AB2C0}"/>
          </ac:spMkLst>
        </pc:spChg>
        <pc:grpChg chg="del mod">
          <ac:chgData name="Fan, Jiwen" userId="2004cbe7-a365-4f2a-b7a0-312938d353be" providerId="ADAL" clId="{9F52C869-4740-2049-86D0-00220DD2EA58}" dt="2022-03-13T18:19:36.325" v="1999" actId="478"/>
          <ac:grpSpMkLst>
            <pc:docMk/>
            <pc:sldMk cId="1400363241" sldId="499"/>
            <ac:grpSpMk id="38" creationId="{07FCABDA-77F5-234E-A5F1-4AAA22AAA274}"/>
          </ac:grpSpMkLst>
        </pc:grpChg>
        <pc:grpChg chg="add mod">
          <ac:chgData name="Fan, Jiwen" userId="2004cbe7-a365-4f2a-b7a0-312938d353be" providerId="ADAL" clId="{9F52C869-4740-2049-86D0-00220DD2EA58}" dt="2022-03-13T18:19:50.477" v="2001" actId="1076"/>
          <ac:grpSpMkLst>
            <pc:docMk/>
            <pc:sldMk cId="1400363241" sldId="499"/>
            <ac:grpSpMk id="139" creationId="{B998ADD9-9C22-7644-B69D-A1C6FD368496}"/>
          </ac:grpSpMkLst>
        </pc:grpChg>
        <pc:grpChg chg="mod">
          <ac:chgData name="Fan, Jiwen" userId="2004cbe7-a365-4f2a-b7a0-312938d353be" providerId="ADAL" clId="{9F52C869-4740-2049-86D0-00220DD2EA58}" dt="2022-03-13T18:19:44.044" v="2000"/>
          <ac:grpSpMkLst>
            <pc:docMk/>
            <pc:sldMk cId="1400363241" sldId="499"/>
            <ac:grpSpMk id="141" creationId="{61E7E9F4-E737-B041-841E-4D882A8421B1}"/>
          </ac:grpSpMkLst>
        </pc:grpChg>
        <pc:grpChg chg="mod">
          <ac:chgData name="Fan, Jiwen" userId="2004cbe7-a365-4f2a-b7a0-312938d353be" providerId="ADAL" clId="{9F52C869-4740-2049-86D0-00220DD2EA58}" dt="2022-03-13T18:19:44.044" v="2000"/>
          <ac:grpSpMkLst>
            <pc:docMk/>
            <pc:sldMk cId="1400363241" sldId="499"/>
            <ac:grpSpMk id="144" creationId="{9733E033-DEF1-8549-B4F1-12D82A0CF079}"/>
          </ac:grpSpMkLst>
        </pc:grpChg>
        <pc:grpChg chg="mod">
          <ac:chgData name="Fan, Jiwen" userId="2004cbe7-a365-4f2a-b7a0-312938d353be" providerId="ADAL" clId="{9F52C869-4740-2049-86D0-00220DD2EA58}" dt="2022-03-13T18:19:44.044" v="2000"/>
          <ac:grpSpMkLst>
            <pc:docMk/>
            <pc:sldMk cId="1400363241" sldId="499"/>
            <ac:grpSpMk id="145" creationId="{5F985802-58EC-2440-AFCE-88A0CEE74869}"/>
          </ac:grpSpMkLst>
        </pc:grpChg>
        <pc:grpChg chg="mod">
          <ac:chgData name="Fan, Jiwen" userId="2004cbe7-a365-4f2a-b7a0-312938d353be" providerId="ADAL" clId="{9F52C869-4740-2049-86D0-00220DD2EA58}" dt="2022-03-13T18:19:44.044" v="2000"/>
          <ac:grpSpMkLst>
            <pc:docMk/>
            <pc:sldMk cId="1400363241" sldId="499"/>
            <ac:grpSpMk id="147" creationId="{0056DA48-EF97-6546-9F95-3FEB2A51DC2B}"/>
          </ac:grpSpMkLst>
        </pc:grpChg>
        <pc:picChg chg="del">
          <ac:chgData name="Fan, Jiwen" userId="2004cbe7-a365-4f2a-b7a0-312938d353be" providerId="ADAL" clId="{9F52C869-4740-2049-86D0-00220DD2EA58}" dt="2022-03-13T18:16:04.532" v="1876" actId="478"/>
          <ac:picMkLst>
            <pc:docMk/>
            <pc:sldMk cId="1400363241" sldId="499"/>
            <ac:picMk id="130" creationId="{5D7658A3-9EEC-564B-8081-0C4944F72DAA}"/>
          </ac:picMkLst>
        </pc:picChg>
        <pc:cxnChg chg="del mod">
          <ac:chgData name="Fan, Jiwen" userId="2004cbe7-a365-4f2a-b7a0-312938d353be" providerId="ADAL" clId="{9F52C869-4740-2049-86D0-00220DD2EA58}" dt="2022-03-13T18:19:36.325" v="1999" actId="478"/>
          <ac:cxnSpMkLst>
            <pc:docMk/>
            <pc:sldMk cId="1400363241" sldId="499"/>
            <ac:cxnSpMk id="133" creationId="{5065442D-6BCE-924E-9E34-F733EB49D387}"/>
          </ac:cxnSpMkLst>
        </pc:cxnChg>
        <pc:cxnChg chg="del mod">
          <ac:chgData name="Fan, Jiwen" userId="2004cbe7-a365-4f2a-b7a0-312938d353be" providerId="ADAL" clId="{9F52C869-4740-2049-86D0-00220DD2EA58}" dt="2022-03-13T18:19:36.325" v="1999" actId="478"/>
          <ac:cxnSpMkLst>
            <pc:docMk/>
            <pc:sldMk cId="1400363241" sldId="499"/>
            <ac:cxnSpMk id="134" creationId="{F62A38E8-44E8-8745-A1E0-0D2CD34148F7}"/>
          </ac:cxnSpMkLst>
        </pc:cxnChg>
        <pc:cxnChg chg="add del mod">
          <ac:chgData name="Fan, Jiwen" userId="2004cbe7-a365-4f2a-b7a0-312938d353be" providerId="ADAL" clId="{9F52C869-4740-2049-86D0-00220DD2EA58}" dt="2022-03-13T18:19:15.039" v="1997" actId="478"/>
          <ac:cxnSpMkLst>
            <pc:docMk/>
            <pc:sldMk cId="1400363241" sldId="499"/>
            <ac:cxnSpMk id="138" creationId="{C05637EB-7879-A14F-BF40-8627F1D570AC}"/>
          </ac:cxnSpMkLst>
        </pc:cxnChg>
        <pc:cxnChg chg="add mod">
          <ac:chgData name="Fan, Jiwen" userId="2004cbe7-a365-4f2a-b7a0-312938d353be" providerId="ADAL" clId="{9F52C869-4740-2049-86D0-00220DD2EA58}" dt="2022-03-13T18:19:50.477" v="2001" actId="1076"/>
          <ac:cxnSpMkLst>
            <pc:docMk/>
            <pc:sldMk cId="1400363241" sldId="499"/>
            <ac:cxnSpMk id="231" creationId="{9E5C633E-F6D6-0243-9F69-C81B688CF2FD}"/>
          </ac:cxnSpMkLst>
        </pc:cxnChg>
        <pc:cxnChg chg="add mod">
          <ac:chgData name="Fan, Jiwen" userId="2004cbe7-a365-4f2a-b7a0-312938d353be" providerId="ADAL" clId="{9F52C869-4740-2049-86D0-00220DD2EA58}" dt="2022-03-13T18:19:50.477" v="2001" actId="1076"/>
          <ac:cxnSpMkLst>
            <pc:docMk/>
            <pc:sldMk cId="1400363241" sldId="499"/>
            <ac:cxnSpMk id="232" creationId="{D077104F-AF97-1D45-B530-097894AE8CB8}"/>
          </ac:cxnSpMkLst>
        </pc:cxnChg>
      </pc:sldChg>
      <pc:sldChg chg="addSp delSp modSp new del mod">
        <pc:chgData name="Fan, Jiwen" userId="2004cbe7-a365-4f2a-b7a0-312938d353be" providerId="ADAL" clId="{9F52C869-4740-2049-86D0-00220DD2EA58}" dt="2022-03-13T19:17:46.100" v="2689" actId="2696"/>
        <pc:sldMkLst>
          <pc:docMk/>
          <pc:sldMk cId="87727952" sldId="500"/>
        </pc:sldMkLst>
        <pc:spChg chg="mod">
          <ac:chgData name="Fan, Jiwen" userId="2004cbe7-a365-4f2a-b7a0-312938d353be" providerId="ADAL" clId="{9F52C869-4740-2049-86D0-00220DD2EA58}" dt="2022-03-13T19:15:36.172" v="2677" actId="255"/>
          <ac:spMkLst>
            <pc:docMk/>
            <pc:sldMk cId="87727952" sldId="500"/>
            <ac:spMk id="3" creationId="{D2348A33-0787-4843-BF66-A409D542240B}"/>
          </ac:spMkLst>
        </pc:spChg>
        <pc:spChg chg="del">
          <ac:chgData name="Fan, Jiwen" userId="2004cbe7-a365-4f2a-b7a0-312938d353be" providerId="ADAL" clId="{9F52C869-4740-2049-86D0-00220DD2EA58}" dt="2022-03-13T19:15:40.961" v="2678" actId="478"/>
          <ac:spMkLst>
            <pc:docMk/>
            <pc:sldMk cId="87727952" sldId="500"/>
            <ac:spMk id="4" creationId="{EE13CAC3-A067-CA45-B377-81191F18E8DA}"/>
          </ac:spMkLst>
        </pc:spChg>
        <pc:graphicFrameChg chg="add mod modGraphic">
          <ac:chgData name="Fan, Jiwen" userId="2004cbe7-a365-4f2a-b7a0-312938d353be" providerId="ADAL" clId="{9F52C869-4740-2049-86D0-00220DD2EA58}" dt="2022-03-13T19:16:28.472" v="2688" actId="113"/>
          <ac:graphicFrameMkLst>
            <pc:docMk/>
            <pc:sldMk cId="87727952" sldId="500"/>
            <ac:graphicFrameMk id="5" creationId="{5499D791-D56B-414A-855B-1ECC64F2408B}"/>
          </ac:graphicFrameMkLst>
        </pc:graphicFrameChg>
      </pc:sldChg>
      <pc:sldChg chg="addSp delSp modSp add mod">
        <pc:chgData name="Fan, Jiwen" userId="2004cbe7-a365-4f2a-b7a0-312938d353be" providerId="ADAL" clId="{9F52C869-4740-2049-86D0-00220DD2EA58}" dt="2022-03-16T18:29:54.523" v="5861" actId="122"/>
        <pc:sldMkLst>
          <pc:docMk/>
          <pc:sldMk cId="4018662937" sldId="500"/>
        </pc:sldMkLst>
        <pc:spChg chg="mod">
          <ac:chgData name="Fan, Jiwen" userId="2004cbe7-a365-4f2a-b7a0-312938d353be" providerId="ADAL" clId="{9F52C869-4740-2049-86D0-00220DD2EA58}" dt="2022-03-16T18:29:54.523" v="5861" actId="122"/>
          <ac:spMkLst>
            <pc:docMk/>
            <pc:sldMk cId="4018662937" sldId="500"/>
            <ac:spMk id="3" creationId="{5AFC4900-0B53-1546-B516-036C8306A900}"/>
          </ac:spMkLst>
        </pc:spChg>
        <pc:spChg chg="add mod">
          <ac:chgData name="Fan, Jiwen" userId="2004cbe7-a365-4f2a-b7a0-312938d353be" providerId="ADAL" clId="{9F52C869-4740-2049-86D0-00220DD2EA58}" dt="2022-03-16T18:29:24.205" v="5857" actId="1036"/>
          <ac:spMkLst>
            <pc:docMk/>
            <pc:sldMk cId="4018662937" sldId="500"/>
            <ac:spMk id="4" creationId="{3646D4E6-EACF-714C-A128-EC3A492CA500}"/>
          </ac:spMkLst>
        </pc:spChg>
        <pc:spChg chg="add mod">
          <ac:chgData name="Fan, Jiwen" userId="2004cbe7-a365-4f2a-b7a0-312938d353be" providerId="ADAL" clId="{9F52C869-4740-2049-86D0-00220DD2EA58}" dt="2022-03-16T18:29:24.205" v="5857" actId="1036"/>
          <ac:spMkLst>
            <pc:docMk/>
            <pc:sldMk cId="4018662937" sldId="500"/>
            <ac:spMk id="15" creationId="{EC453B9D-9B7A-9144-A70D-A1D4AB94D847}"/>
          </ac:spMkLst>
        </pc:spChg>
        <pc:spChg chg="add mod">
          <ac:chgData name="Fan, Jiwen" userId="2004cbe7-a365-4f2a-b7a0-312938d353be" providerId="ADAL" clId="{9F52C869-4740-2049-86D0-00220DD2EA58}" dt="2022-03-16T18:29:24.205" v="5857" actId="1036"/>
          <ac:spMkLst>
            <pc:docMk/>
            <pc:sldMk cId="4018662937" sldId="500"/>
            <ac:spMk id="16" creationId="{766C5D42-CAAD-F24E-B05E-F24B7D64401D}"/>
          </ac:spMkLst>
        </pc:spChg>
        <pc:spChg chg="add mod">
          <ac:chgData name="Fan, Jiwen" userId="2004cbe7-a365-4f2a-b7a0-312938d353be" providerId="ADAL" clId="{9F52C869-4740-2049-86D0-00220DD2EA58}" dt="2022-03-16T18:29:24.205" v="5857" actId="1036"/>
          <ac:spMkLst>
            <pc:docMk/>
            <pc:sldMk cId="4018662937" sldId="500"/>
            <ac:spMk id="17" creationId="{33E48D82-2205-7D4F-BD30-D31E3CB52D91}"/>
          </ac:spMkLst>
        </pc:spChg>
        <pc:spChg chg="add mod">
          <ac:chgData name="Fan, Jiwen" userId="2004cbe7-a365-4f2a-b7a0-312938d353be" providerId="ADAL" clId="{9F52C869-4740-2049-86D0-00220DD2EA58}" dt="2022-03-16T18:29:24.205" v="5857" actId="1036"/>
          <ac:spMkLst>
            <pc:docMk/>
            <pc:sldMk cId="4018662937" sldId="500"/>
            <ac:spMk id="19" creationId="{2F52B9F7-ED87-3A49-B287-1597E6FF948F}"/>
          </ac:spMkLst>
        </pc:spChg>
        <pc:spChg chg="del">
          <ac:chgData name="Fan, Jiwen" userId="2004cbe7-a365-4f2a-b7a0-312938d353be" providerId="ADAL" clId="{9F52C869-4740-2049-86D0-00220DD2EA58}" dt="2022-03-13T21:37:49.820" v="3214" actId="478"/>
          <ac:spMkLst>
            <pc:docMk/>
            <pc:sldMk cId="4018662937" sldId="500"/>
            <ac:spMk id="24" creationId="{BBACF44C-C73D-B74A-AD16-1CD46AF72D8C}"/>
          </ac:spMkLst>
        </pc:spChg>
        <pc:spChg chg="del">
          <ac:chgData name="Fan, Jiwen" userId="2004cbe7-a365-4f2a-b7a0-312938d353be" providerId="ADAL" clId="{9F52C869-4740-2049-86D0-00220DD2EA58}" dt="2022-03-13T21:37:49.820" v="3214" actId="478"/>
          <ac:spMkLst>
            <pc:docMk/>
            <pc:sldMk cId="4018662937" sldId="500"/>
            <ac:spMk id="25" creationId="{1AB18316-A14A-C54D-BD47-74119C149678}"/>
          </ac:spMkLst>
        </pc:spChg>
        <pc:spChg chg="del">
          <ac:chgData name="Fan, Jiwen" userId="2004cbe7-a365-4f2a-b7a0-312938d353be" providerId="ADAL" clId="{9F52C869-4740-2049-86D0-00220DD2EA58}" dt="2022-03-13T21:37:49.820" v="3214" actId="478"/>
          <ac:spMkLst>
            <pc:docMk/>
            <pc:sldMk cId="4018662937" sldId="500"/>
            <ac:spMk id="26" creationId="{1749BE2F-23AA-734E-9239-2672554FACA1}"/>
          </ac:spMkLst>
        </pc:spChg>
        <pc:spChg chg="del mod">
          <ac:chgData name="Fan, Jiwen" userId="2004cbe7-a365-4f2a-b7a0-312938d353be" providerId="ADAL" clId="{9F52C869-4740-2049-86D0-00220DD2EA58}" dt="2022-03-13T21:37:49.820" v="3214" actId="478"/>
          <ac:spMkLst>
            <pc:docMk/>
            <pc:sldMk cId="4018662937" sldId="500"/>
            <ac:spMk id="30" creationId="{53CC74C4-74F1-2F4C-8B07-A701DCC5106A}"/>
          </ac:spMkLst>
        </pc:spChg>
        <pc:spChg chg="del">
          <ac:chgData name="Fan, Jiwen" userId="2004cbe7-a365-4f2a-b7a0-312938d353be" providerId="ADAL" clId="{9F52C869-4740-2049-86D0-00220DD2EA58}" dt="2022-03-13T21:37:49.820" v="3214" actId="478"/>
          <ac:spMkLst>
            <pc:docMk/>
            <pc:sldMk cId="4018662937" sldId="500"/>
            <ac:spMk id="34" creationId="{EBC39DB4-4B7D-8147-972E-E39C314FBDBB}"/>
          </ac:spMkLst>
        </pc:spChg>
        <pc:graphicFrameChg chg="del">
          <ac:chgData name="Fan, Jiwen" userId="2004cbe7-a365-4f2a-b7a0-312938d353be" providerId="ADAL" clId="{9F52C869-4740-2049-86D0-00220DD2EA58}" dt="2022-03-13T21:37:49.820" v="3214" actId="478"/>
          <ac:graphicFrameMkLst>
            <pc:docMk/>
            <pc:sldMk cId="4018662937" sldId="500"/>
            <ac:graphicFrameMk id="6" creationId="{6FC1E5D8-BA18-3848-BC43-3FFA15CCBDC1}"/>
          </ac:graphicFrameMkLst>
        </pc:graphicFrameChg>
        <pc:picChg chg="add mod modCrop">
          <ac:chgData name="Fan, Jiwen" userId="2004cbe7-a365-4f2a-b7a0-312938d353be" providerId="ADAL" clId="{9F52C869-4740-2049-86D0-00220DD2EA58}" dt="2022-03-16T18:29:24.205" v="5857" actId="1036"/>
          <ac:picMkLst>
            <pc:docMk/>
            <pc:sldMk cId="4018662937" sldId="500"/>
            <ac:picMk id="10" creationId="{E1DA3C86-9F0F-E643-8D1E-044568CCA168}"/>
          </ac:picMkLst>
        </pc:picChg>
        <pc:picChg chg="add mod">
          <ac:chgData name="Fan, Jiwen" userId="2004cbe7-a365-4f2a-b7a0-312938d353be" providerId="ADAL" clId="{9F52C869-4740-2049-86D0-00220DD2EA58}" dt="2022-03-16T18:29:46.419" v="5860" actId="14100"/>
          <ac:picMkLst>
            <pc:docMk/>
            <pc:sldMk cId="4018662937" sldId="500"/>
            <ac:picMk id="11" creationId="{BD9E08E3-9912-924E-886B-205DFADB32A0}"/>
          </ac:picMkLst>
        </pc:picChg>
        <pc:picChg chg="add mod modCrop">
          <ac:chgData name="Fan, Jiwen" userId="2004cbe7-a365-4f2a-b7a0-312938d353be" providerId="ADAL" clId="{9F52C869-4740-2049-86D0-00220DD2EA58}" dt="2022-03-16T18:29:37.811" v="5859" actId="14100"/>
          <ac:picMkLst>
            <pc:docMk/>
            <pc:sldMk cId="4018662937" sldId="500"/>
            <ac:picMk id="12" creationId="{1A3068FC-78A1-4640-9F81-0C5663BDF780}"/>
          </ac:picMkLst>
        </pc:picChg>
        <pc:picChg chg="add mod modCrop">
          <ac:chgData name="Fan, Jiwen" userId="2004cbe7-a365-4f2a-b7a0-312938d353be" providerId="ADAL" clId="{9F52C869-4740-2049-86D0-00220DD2EA58}" dt="2022-03-16T18:29:24.205" v="5857" actId="1036"/>
          <ac:picMkLst>
            <pc:docMk/>
            <pc:sldMk cId="4018662937" sldId="500"/>
            <ac:picMk id="13" creationId="{2B247417-6B5B-2D49-9D41-50C698ED7001}"/>
          </ac:picMkLst>
        </pc:picChg>
        <pc:picChg chg="add mod modCrop">
          <ac:chgData name="Fan, Jiwen" userId="2004cbe7-a365-4f2a-b7a0-312938d353be" providerId="ADAL" clId="{9F52C869-4740-2049-86D0-00220DD2EA58}" dt="2022-03-16T18:29:24.205" v="5857" actId="1036"/>
          <ac:picMkLst>
            <pc:docMk/>
            <pc:sldMk cId="4018662937" sldId="500"/>
            <ac:picMk id="14" creationId="{6724A54D-4868-9D4F-A207-509F9C7D78E4}"/>
          </ac:picMkLst>
        </pc:picChg>
        <pc:picChg chg="del">
          <ac:chgData name="Fan, Jiwen" userId="2004cbe7-a365-4f2a-b7a0-312938d353be" providerId="ADAL" clId="{9F52C869-4740-2049-86D0-00220DD2EA58}" dt="2022-03-13T21:37:49.820" v="3214" actId="478"/>
          <ac:picMkLst>
            <pc:docMk/>
            <pc:sldMk cId="4018662937" sldId="500"/>
            <ac:picMk id="14" creationId="{C788762C-E849-ED45-902D-41B5927325F9}"/>
          </ac:picMkLst>
        </pc:picChg>
        <pc:picChg chg="add mod modCrop">
          <ac:chgData name="Fan, Jiwen" userId="2004cbe7-a365-4f2a-b7a0-312938d353be" providerId="ADAL" clId="{9F52C869-4740-2049-86D0-00220DD2EA58}" dt="2022-03-16T18:29:24.205" v="5857" actId="1036"/>
          <ac:picMkLst>
            <pc:docMk/>
            <pc:sldMk cId="4018662937" sldId="500"/>
            <ac:picMk id="18" creationId="{ADC04670-E7D9-CD45-917B-EB844424878E}"/>
          </ac:picMkLst>
        </pc:picChg>
      </pc:sldChg>
      <pc:sldChg chg="addSp delSp modSp add mod modAnim">
        <pc:chgData name="Fan, Jiwen" userId="2004cbe7-a365-4f2a-b7a0-312938d353be" providerId="ADAL" clId="{9F52C869-4740-2049-86D0-00220DD2EA58}" dt="2022-03-17T05:49:58.881" v="6811"/>
        <pc:sldMkLst>
          <pc:docMk/>
          <pc:sldMk cId="2173798980" sldId="501"/>
        </pc:sldMkLst>
        <pc:spChg chg="mod">
          <ac:chgData name="Fan, Jiwen" userId="2004cbe7-a365-4f2a-b7a0-312938d353be" providerId="ADAL" clId="{9F52C869-4740-2049-86D0-00220DD2EA58}" dt="2022-03-16T18:48:11.933" v="6103" actId="1076"/>
          <ac:spMkLst>
            <pc:docMk/>
            <pc:sldMk cId="2173798980" sldId="501"/>
            <ac:spMk id="3" creationId="{5AFC4900-0B53-1546-B516-036C8306A900}"/>
          </ac:spMkLst>
        </pc:spChg>
        <pc:spChg chg="add mod">
          <ac:chgData name="Fan, Jiwen" userId="2004cbe7-a365-4f2a-b7a0-312938d353be" providerId="ADAL" clId="{9F52C869-4740-2049-86D0-00220DD2EA58}" dt="2022-03-13T22:07:38.447" v="3786" actId="1076"/>
          <ac:spMkLst>
            <pc:docMk/>
            <pc:sldMk cId="2173798980" sldId="501"/>
            <ac:spMk id="23" creationId="{C5F51278-61F1-F944-A566-497D42750AAC}"/>
          </ac:spMkLst>
        </pc:spChg>
        <pc:spChg chg="add mod">
          <ac:chgData name="Fan, Jiwen" userId="2004cbe7-a365-4f2a-b7a0-312938d353be" providerId="ADAL" clId="{9F52C869-4740-2049-86D0-00220DD2EA58}" dt="2022-03-13T22:07:38.447" v="3786" actId="1076"/>
          <ac:spMkLst>
            <pc:docMk/>
            <pc:sldMk cId="2173798980" sldId="501"/>
            <ac:spMk id="24" creationId="{743B827A-EF75-1349-AB87-D5C65C44BAD4}"/>
          </ac:spMkLst>
        </pc:spChg>
        <pc:spChg chg="mod">
          <ac:chgData name="Fan, Jiwen" userId="2004cbe7-a365-4f2a-b7a0-312938d353be" providerId="ADAL" clId="{9F52C869-4740-2049-86D0-00220DD2EA58}" dt="2022-03-13T22:08:22.566" v="3794" actId="1076"/>
          <ac:spMkLst>
            <pc:docMk/>
            <pc:sldMk cId="2173798980" sldId="501"/>
            <ac:spMk id="30" creationId="{732E1D84-FF66-DE48-B232-FAD216E02FFC}"/>
          </ac:spMkLst>
        </pc:spChg>
        <pc:spChg chg="del topLvl">
          <ac:chgData name="Fan, Jiwen" userId="2004cbe7-a365-4f2a-b7a0-312938d353be" providerId="ADAL" clId="{9F52C869-4740-2049-86D0-00220DD2EA58}" dt="2022-03-13T21:54:32.421" v="3435" actId="478"/>
          <ac:spMkLst>
            <pc:docMk/>
            <pc:sldMk cId="2173798980" sldId="501"/>
            <ac:spMk id="34" creationId="{535B02FE-7554-5841-A665-410C83883CFE}"/>
          </ac:spMkLst>
        </pc:spChg>
        <pc:spChg chg="del">
          <ac:chgData name="Fan, Jiwen" userId="2004cbe7-a365-4f2a-b7a0-312938d353be" providerId="ADAL" clId="{9F52C869-4740-2049-86D0-00220DD2EA58}" dt="2022-03-13T21:54:42.044" v="3437" actId="478"/>
          <ac:spMkLst>
            <pc:docMk/>
            <pc:sldMk cId="2173798980" sldId="501"/>
            <ac:spMk id="43" creationId="{C81896F6-7FB2-6E46-A899-A932F3A337D5}"/>
          </ac:spMkLst>
        </pc:spChg>
        <pc:spChg chg="mod">
          <ac:chgData name="Fan, Jiwen" userId="2004cbe7-a365-4f2a-b7a0-312938d353be" providerId="ADAL" clId="{9F52C869-4740-2049-86D0-00220DD2EA58}" dt="2022-03-13T21:57:46.636" v="3527" actId="5793"/>
          <ac:spMkLst>
            <pc:docMk/>
            <pc:sldMk cId="2173798980" sldId="501"/>
            <ac:spMk id="58" creationId="{17CA26B1-9D20-8B49-8DA6-040BEA5A8D89}"/>
          </ac:spMkLst>
        </pc:spChg>
        <pc:spChg chg="mod">
          <ac:chgData name="Fan, Jiwen" userId="2004cbe7-a365-4f2a-b7a0-312938d353be" providerId="ADAL" clId="{9F52C869-4740-2049-86D0-00220DD2EA58}" dt="2022-03-13T22:20:05.435" v="4203" actId="20577"/>
          <ac:spMkLst>
            <pc:docMk/>
            <pc:sldMk cId="2173798980" sldId="501"/>
            <ac:spMk id="59" creationId="{A2F4558C-83F2-8F4A-9D79-3B9B213E7D56}"/>
          </ac:spMkLst>
        </pc:spChg>
        <pc:spChg chg="mod">
          <ac:chgData name="Fan, Jiwen" userId="2004cbe7-a365-4f2a-b7a0-312938d353be" providerId="ADAL" clId="{9F52C869-4740-2049-86D0-00220DD2EA58}" dt="2022-03-13T22:08:22.566" v="3794" actId="1076"/>
          <ac:spMkLst>
            <pc:docMk/>
            <pc:sldMk cId="2173798980" sldId="501"/>
            <ac:spMk id="63" creationId="{DC1A1C28-48D8-9543-B547-F444528C1514}"/>
          </ac:spMkLst>
        </pc:spChg>
        <pc:spChg chg="del">
          <ac:chgData name="Fan, Jiwen" userId="2004cbe7-a365-4f2a-b7a0-312938d353be" providerId="ADAL" clId="{9F52C869-4740-2049-86D0-00220DD2EA58}" dt="2022-03-13T21:54:49.245" v="3438" actId="478"/>
          <ac:spMkLst>
            <pc:docMk/>
            <pc:sldMk cId="2173798980" sldId="501"/>
            <ac:spMk id="64" creationId="{49FBB5E8-8511-464A-9444-04460E1E1627}"/>
          </ac:spMkLst>
        </pc:spChg>
        <pc:grpChg chg="del">
          <ac:chgData name="Fan, Jiwen" userId="2004cbe7-a365-4f2a-b7a0-312938d353be" providerId="ADAL" clId="{9F52C869-4740-2049-86D0-00220DD2EA58}" dt="2022-03-13T21:54:32.421" v="3435" actId="478"/>
          <ac:grpSpMkLst>
            <pc:docMk/>
            <pc:sldMk cId="2173798980" sldId="501"/>
            <ac:grpSpMk id="32" creationId="{19156413-F12A-4642-AE4E-4CDE25B10EFB}"/>
          </ac:grpSpMkLst>
        </pc:grpChg>
        <pc:grpChg chg="del topLvl">
          <ac:chgData name="Fan, Jiwen" userId="2004cbe7-a365-4f2a-b7a0-312938d353be" providerId="ADAL" clId="{9F52C869-4740-2049-86D0-00220DD2EA58}" dt="2022-03-13T21:55:15.411" v="3444" actId="478"/>
          <ac:grpSpMkLst>
            <pc:docMk/>
            <pc:sldMk cId="2173798980" sldId="501"/>
            <ac:grpSpMk id="36" creationId="{FBE7E10F-7E71-F249-B9FA-8EE71A2B7CF6}"/>
          </ac:grpSpMkLst>
        </pc:grpChg>
        <pc:picChg chg="del">
          <ac:chgData name="Fan, Jiwen" userId="2004cbe7-a365-4f2a-b7a0-312938d353be" providerId="ADAL" clId="{9F52C869-4740-2049-86D0-00220DD2EA58}" dt="2022-03-13T21:54:27.670" v="3434" actId="478"/>
          <ac:picMkLst>
            <pc:docMk/>
            <pc:sldMk cId="2173798980" sldId="501"/>
            <ac:picMk id="31" creationId="{EBAB1802-2E45-E947-980C-FD22BB6AECC8}"/>
          </ac:picMkLst>
        </pc:picChg>
        <pc:picChg chg="mod modCrop">
          <ac:chgData name="Fan, Jiwen" userId="2004cbe7-a365-4f2a-b7a0-312938d353be" providerId="ADAL" clId="{9F52C869-4740-2049-86D0-00220DD2EA58}" dt="2022-03-13T22:08:22.566" v="3794" actId="1076"/>
          <ac:picMkLst>
            <pc:docMk/>
            <pc:sldMk cId="2173798980" sldId="501"/>
            <ac:picMk id="33" creationId="{7D613522-4ADA-B644-AB44-36540D0348C1}"/>
          </ac:picMkLst>
        </pc:picChg>
        <pc:picChg chg="mod modCrop">
          <ac:chgData name="Fan, Jiwen" userId="2004cbe7-a365-4f2a-b7a0-312938d353be" providerId="ADAL" clId="{9F52C869-4740-2049-86D0-00220DD2EA58}" dt="2022-03-13T22:07:38.447" v="3786" actId="1076"/>
          <ac:picMkLst>
            <pc:docMk/>
            <pc:sldMk cId="2173798980" sldId="501"/>
            <ac:picMk id="35" creationId="{BED5F086-3EC1-E844-9B56-ADD7A97ADC5C}"/>
          </ac:picMkLst>
        </pc:picChg>
        <pc:picChg chg="mod modCrop">
          <ac:chgData name="Fan, Jiwen" userId="2004cbe7-a365-4f2a-b7a0-312938d353be" providerId="ADAL" clId="{9F52C869-4740-2049-86D0-00220DD2EA58}" dt="2022-03-13T22:08:22.566" v="3794" actId="1076"/>
          <ac:picMkLst>
            <pc:docMk/>
            <pc:sldMk cId="2173798980" sldId="501"/>
            <ac:picMk id="60" creationId="{CB60A21B-A91E-684A-B5F6-E4C280EF13D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F0A31A-19FD-E948-84FE-618494EECCDF}" type="datetimeFigureOut">
              <a:rPr lang="en-US" smtClean="0"/>
              <a:pPr/>
              <a:t>3/16/22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7CE1B3-C980-6846-8849-6B0FF407A7C5}" type="slidenum">
              <a:rPr lang="en-US" smtClean="0"/>
              <a:pPr/>
              <a:t>‹#›</a:t>
            </a:fld>
            <a:endParaRPr lang="en-US"/>
          </a:p>
        </p:txBody>
      </p:sp>
    </p:spTree>
    <p:extLst>
      <p:ext uri="{BB962C8B-B14F-4D97-AF65-F5344CB8AC3E}">
        <p14:creationId xmlns:p14="http://schemas.microsoft.com/office/powerpoint/2010/main" val="3941866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4DB9A1-F6A1-9D40-82E7-3633A601FD23}" type="datetimeFigureOut">
              <a:rPr lang="en-US" smtClean="0"/>
              <a:pPr/>
              <a:t>3/16/22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F5324A-0D9B-9A43-AE72-6DBF24439625}" type="slidenum">
              <a:rPr lang="en-US" smtClean="0"/>
              <a:pPr/>
              <a:t>‹#›</a:t>
            </a:fld>
            <a:endParaRPr lang="en-US"/>
          </a:p>
        </p:txBody>
      </p:sp>
    </p:spTree>
    <p:extLst>
      <p:ext uri="{BB962C8B-B14F-4D97-AF65-F5344CB8AC3E}">
        <p14:creationId xmlns:p14="http://schemas.microsoft.com/office/powerpoint/2010/main" val="13802889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Stock Image: Abstract Data Visualization Grid</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8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4</a:t>
            </a:fld>
            <a:endParaRPr lang="en-US"/>
          </a:p>
        </p:txBody>
      </p:sp>
    </p:spTree>
    <p:extLst>
      <p:ext uri="{BB962C8B-B14F-4D97-AF65-F5344CB8AC3E}">
        <p14:creationId xmlns:p14="http://schemas.microsoft.com/office/powerpoint/2010/main" val="156020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2"/>
                </a:solidFill>
              </a:rPr>
              <a:t>Cold cloud shield exceeds 6 × 104 km</a:t>
            </a:r>
            <a:r>
              <a:rPr lang="en-US" baseline="30000" dirty="0">
                <a:solidFill>
                  <a:schemeClr val="accent2"/>
                </a:solidFill>
              </a:rPr>
              <a:t>2 </a:t>
            </a:r>
            <a:r>
              <a:rPr lang="en-US" dirty="0">
                <a:solidFill>
                  <a:schemeClr val="accent2"/>
                </a:solidFill>
              </a:rPr>
              <a:t>and last 6 hours</a:t>
            </a:r>
          </a:p>
          <a:p>
            <a:r>
              <a:rPr lang="en-US" dirty="0">
                <a:solidFill>
                  <a:schemeClr val="accent2"/>
                </a:solidFill>
              </a:rPr>
              <a:t>Precipitation features (&gt; 0.5 mm/</a:t>
            </a:r>
            <a:r>
              <a:rPr lang="en-US" dirty="0" err="1">
                <a:solidFill>
                  <a:schemeClr val="accent2"/>
                </a:solidFill>
              </a:rPr>
              <a:t>hr</a:t>
            </a:r>
            <a:r>
              <a:rPr lang="en-US" dirty="0">
                <a:solidFill>
                  <a:schemeClr val="accent2"/>
                </a:solidFill>
              </a:rPr>
              <a:t>): area and rain rate exceed certain thresholds.</a:t>
            </a:r>
          </a:p>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5</a:t>
            </a:fld>
            <a:endParaRPr lang="en-US"/>
          </a:p>
        </p:txBody>
      </p:sp>
    </p:spTree>
    <p:extLst>
      <p:ext uri="{BB962C8B-B14F-4D97-AF65-F5344CB8AC3E}">
        <p14:creationId xmlns:p14="http://schemas.microsoft.com/office/powerpoint/2010/main" val="323459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9</a:t>
            </a:fld>
            <a:endParaRPr lang="en-US"/>
          </a:p>
        </p:txBody>
      </p:sp>
    </p:spTree>
    <p:extLst>
      <p:ext uri="{BB962C8B-B14F-4D97-AF65-F5344CB8AC3E}">
        <p14:creationId xmlns:p14="http://schemas.microsoft.com/office/powerpoint/2010/main" val="587328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10</a:t>
            </a:fld>
            <a:endParaRPr lang="en-US"/>
          </a:p>
        </p:txBody>
      </p:sp>
    </p:spTree>
    <p:extLst>
      <p:ext uri="{BB962C8B-B14F-4D97-AF65-F5344CB8AC3E}">
        <p14:creationId xmlns:p14="http://schemas.microsoft.com/office/powerpoint/2010/main" val="349737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11</a:t>
            </a:fld>
            <a:endParaRPr lang="en-US"/>
          </a:p>
        </p:txBody>
      </p:sp>
    </p:spTree>
    <p:extLst>
      <p:ext uri="{BB962C8B-B14F-4D97-AF65-F5344CB8AC3E}">
        <p14:creationId xmlns:p14="http://schemas.microsoft.com/office/powerpoint/2010/main" val="237435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12</a:t>
            </a:fld>
            <a:endParaRPr lang="en-US"/>
          </a:p>
        </p:txBody>
      </p:sp>
    </p:spTree>
    <p:extLst>
      <p:ext uri="{BB962C8B-B14F-4D97-AF65-F5344CB8AC3E}">
        <p14:creationId xmlns:p14="http://schemas.microsoft.com/office/powerpoint/2010/main" val="46047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13</a:t>
            </a:fld>
            <a:endParaRPr lang="en-US"/>
          </a:p>
        </p:txBody>
      </p:sp>
    </p:spTree>
    <p:extLst>
      <p:ext uri="{BB962C8B-B14F-4D97-AF65-F5344CB8AC3E}">
        <p14:creationId xmlns:p14="http://schemas.microsoft.com/office/powerpoint/2010/main" val="300711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dirty="0"/>
          </a:p>
        </p:txBody>
      </p:sp>
      <p:sp>
        <p:nvSpPr>
          <p:cNvPr id="7" name="Title 1"/>
          <p:cNvSpPr>
            <a:spLocks noGrp="1"/>
          </p:cNvSpPr>
          <p:nvPr>
            <p:ph type="ctrTitle"/>
          </p:nvPr>
        </p:nvSpPr>
        <p:spPr>
          <a:xfrm>
            <a:off x="0" y="2514600"/>
            <a:ext cx="12192000" cy="1828800"/>
          </a:xfrm>
          <a:noFill/>
          <a:ln w="25400">
            <a:noFill/>
          </a:ln>
          <a:effectLst/>
        </p:spPr>
        <p:txBody>
          <a:bodyPr lIns="274320" tIns="274320" rIns="274320" bIns="274320" anchor="ctr">
            <a:noAutofit/>
          </a:bodyPr>
          <a:lstStyle>
            <a:lvl1pPr algn="l">
              <a:defRPr sz="4400" b="1">
                <a:solidFill>
                  <a:srgbClr val="CC7022"/>
                </a:solidFill>
              </a:defRPr>
            </a:lvl1pPr>
          </a:lstStyle>
          <a:p>
            <a:r>
              <a:rPr lang="en-US" dirty="0"/>
              <a:t>Click to edit Master title style</a:t>
            </a:r>
          </a:p>
        </p:txBody>
      </p:sp>
      <p:sp>
        <p:nvSpPr>
          <p:cNvPr id="8" name="Subtitle 2"/>
          <p:cNvSpPr>
            <a:spLocks noGrp="1"/>
          </p:cNvSpPr>
          <p:nvPr>
            <p:ph type="subTitle" idx="1" hasCustomPrompt="1"/>
          </p:nvPr>
        </p:nvSpPr>
        <p:spPr>
          <a:xfrm>
            <a:off x="365760" y="4800600"/>
            <a:ext cx="11460480" cy="457200"/>
          </a:xfrm>
        </p:spPr>
        <p:txBody>
          <a:bodyPr anchor="t">
            <a:normAutofit/>
          </a:bodyPr>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9" name="Text Placeholder 6"/>
          <p:cNvSpPr>
            <a:spLocks noGrp="1"/>
          </p:cNvSpPr>
          <p:nvPr>
            <p:ph type="body" sz="quarter" idx="14" hasCustomPrompt="1"/>
          </p:nvPr>
        </p:nvSpPr>
        <p:spPr>
          <a:xfrm>
            <a:off x="365760" y="5257800"/>
            <a:ext cx="11460480" cy="274320"/>
          </a:xfrm>
        </p:spPr>
        <p:txBody>
          <a:bodyPr>
            <a:normAutofit/>
          </a:bodyPr>
          <a:lstStyle>
            <a:lvl1pPr marL="0" indent="0">
              <a:spcBef>
                <a:spcPts val="0"/>
              </a:spcBef>
              <a:buNone/>
              <a:defRPr sz="1400" baseline="0">
                <a:solidFill>
                  <a:srgbClr val="000000"/>
                </a:solidFill>
              </a:defRPr>
            </a:lvl1pPr>
          </a:lstStyle>
          <a:p>
            <a:pPr lvl="0"/>
            <a:r>
              <a:rPr lang="en-US" dirty="0"/>
              <a:t>Click to add presenter organization</a:t>
            </a:r>
          </a:p>
        </p:txBody>
      </p:sp>
      <p:sp>
        <p:nvSpPr>
          <p:cNvPr id="10" name="Text Placeholder 6"/>
          <p:cNvSpPr>
            <a:spLocks noGrp="1"/>
          </p:cNvSpPr>
          <p:nvPr>
            <p:ph type="body" sz="quarter" idx="15" hasCustomPrompt="1"/>
          </p:nvPr>
        </p:nvSpPr>
        <p:spPr>
          <a:xfrm>
            <a:off x="365760" y="5540477"/>
            <a:ext cx="11460480" cy="274320"/>
          </a:xfrm>
        </p:spPr>
        <p:txBody>
          <a:bodyPr>
            <a:normAutofit/>
          </a:bodyPr>
          <a:lstStyle>
            <a:lvl1pPr marL="0" indent="0">
              <a:spcBef>
                <a:spcPts val="0"/>
              </a:spcBef>
              <a:buNone/>
              <a:defRPr sz="1400" baseline="0">
                <a:solidFill>
                  <a:srgbClr val="000000"/>
                </a:solidFill>
              </a:defRPr>
            </a:lvl1pPr>
          </a:lstStyle>
          <a:p>
            <a:pPr lvl="0"/>
            <a:r>
              <a:rPr lang="en-US" dirty="0"/>
              <a:t>Click to add presentation event or location</a:t>
            </a:r>
          </a:p>
        </p:txBody>
      </p:sp>
      <p:pic>
        <p:nvPicPr>
          <p:cNvPr id="2" name="Picture 1"/>
          <p:cNvPicPr>
            <a:picLocks noChangeAspect="1"/>
          </p:cNvPicPr>
          <p:nvPr userDrawn="1"/>
        </p:nvPicPr>
        <p:blipFill>
          <a:blip r:embed="rId2"/>
          <a:stretch>
            <a:fillRect/>
          </a:stretch>
        </p:blipFill>
        <p:spPr>
          <a:xfrm>
            <a:off x="365760" y="6400800"/>
            <a:ext cx="1100667" cy="228600"/>
          </a:xfrm>
          <a:prstGeom prst="rect">
            <a:avLst/>
          </a:prstGeom>
        </p:spPr>
      </p:pic>
      <p:sp>
        <p:nvSpPr>
          <p:cNvPr id="11"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2"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spTree>
    <p:extLst>
      <p:ext uri="{BB962C8B-B14F-4D97-AF65-F5344CB8AC3E}">
        <p14:creationId xmlns:p14="http://schemas.microsoft.com/office/powerpoint/2010/main" val="250676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6"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sp>
        <p:nvSpPr>
          <p:cNvPr id="19"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20"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8463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8"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9"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0"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spTree>
    <p:extLst>
      <p:ext uri="{BB962C8B-B14F-4D97-AF65-F5344CB8AC3E}">
        <p14:creationId xmlns:p14="http://schemas.microsoft.com/office/powerpoint/2010/main" val="155173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0" y="2514600"/>
            <a:ext cx="12192000" cy="1828800"/>
          </a:xfrm>
          <a:prstGeom prst="rect">
            <a:avLst/>
          </a:prstGeom>
          <a:noFill/>
          <a:ln w="25400">
            <a:noFill/>
          </a:ln>
          <a:effectLst/>
        </p:spPr>
        <p:txBody>
          <a:bodyPr lIns="274320" tIns="274320" rIns="274320" bIns="274320" anchor="ctr">
            <a:noAutofit/>
          </a:bodyPr>
          <a:lstStyle>
            <a:lvl1pPr algn="l">
              <a:defRPr sz="4400" b="1">
                <a:solidFill>
                  <a:schemeClr val="bg1"/>
                </a:solidFill>
              </a:defRPr>
            </a:lvl1pPr>
          </a:lstStyle>
          <a:p>
            <a:r>
              <a:rPr lang="en-US" dirty="0"/>
              <a:t>Click to edit Master title style</a:t>
            </a:r>
          </a:p>
        </p:txBody>
      </p:sp>
      <p:sp>
        <p:nvSpPr>
          <p:cNvPr id="10" name="Footer Placeholder 4"/>
          <p:cNvSpPr>
            <a:spLocks noGrp="1"/>
          </p:cNvSpPr>
          <p:nvPr>
            <p:ph type="ftr" sz="quarter" idx="11"/>
          </p:nvPr>
        </p:nvSpPr>
        <p:spPr>
          <a:xfrm>
            <a:off x="3657600" y="6356351"/>
            <a:ext cx="4876800" cy="365125"/>
          </a:xfrm>
        </p:spPr>
        <p:txBody>
          <a:bodyPr/>
          <a:lstStyle>
            <a:lvl1pPr>
              <a:defRPr sz="900">
                <a:solidFill>
                  <a:srgbClr val="FFFFFF"/>
                </a:solidFill>
              </a:defRPr>
            </a:lvl1pPr>
          </a:lstStyle>
          <a:p>
            <a:endParaRPr lang="en-US" dirty="0"/>
          </a:p>
        </p:txBody>
      </p:sp>
      <p:pic>
        <p:nvPicPr>
          <p:cNvPr id="14" name="Picture 13"/>
          <p:cNvPicPr>
            <a:picLocks noChangeAspect="1"/>
          </p:cNvPicPr>
          <p:nvPr userDrawn="1"/>
        </p:nvPicPr>
        <p:blipFill>
          <a:blip r:embed="rId2"/>
          <a:stretch>
            <a:fillRect/>
          </a:stretch>
        </p:blipFill>
        <p:spPr>
          <a:xfrm>
            <a:off x="365760" y="6400800"/>
            <a:ext cx="1100667" cy="228600"/>
          </a:xfrm>
          <a:prstGeom prst="rect">
            <a:avLst/>
          </a:prstGeom>
        </p:spPr>
      </p:pic>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FFFFFF"/>
                </a:solidFill>
                <a:latin typeface="Arial"/>
                <a:cs typeface="Arial"/>
              </a:defRPr>
            </a:lvl1pPr>
          </a:lstStyle>
          <a:p>
            <a:fld id="{1205DB16-F3E1-7B41-BE18-DA9132C94C8C}" type="datetime4">
              <a:rPr lang="en-US" smtClean="0"/>
              <a:pPr/>
              <a:t>March 16, 2022</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FFFFFF"/>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Subtitle 2"/>
          <p:cNvSpPr>
            <a:spLocks noGrp="1"/>
          </p:cNvSpPr>
          <p:nvPr>
            <p:ph type="subTitle" idx="1" hasCustomPrompt="1"/>
          </p:nvPr>
        </p:nvSpPr>
        <p:spPr>
          <a:xfrm>
            <a:off x="365760" y="4800600"/>
            <a:ext cx="11460480" cy="457200"/>
          </a:xfrm>
        </p:spPr>
        <p:txBody>
          <a:bodyPr anchor="t">
            <a:normAutofit/>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19" name="Text Placeholder 6"/>
          <p:cNvSpPr>
            <a:spLocks noGrp="1"/>
          </p:cNvSpPr>
          <p:nvPr>
            <p:ph type="body" sz="quarter" idx="14" hasCustomPrompt="1"/>
          </p:nvPr>
        </p:nvSpPr>
        <p:spPr>
          <a:xfrm>
            <a:off x="365760" y="5257800"/>
            <a:ext cx="11460480" cy="274320"/>
          </a:xfrm>
        </p:spPr>
        <p:txBody>
          <a:bodyPr>
            <a:normAutofit/>
          </a:bodyPr>
          <a:lstStyle>
            <a:lvl1pPr marL="0" indent="0">
              <a:spcBef>
                <a:spcPts val="0"/>
              </a:spcBef>
              <a:buNone/>
              <a:defRPr sz="1400" baseline="0">
                <a:solidFill>
                  <a:srgbClr val="FFFFFF"/>
                </a:solidFill>
              </a:defRPr>
            </a:lvl1pPr>
          </a:lstStyle>
          <a:p>
            <a:pPr lvl="0"/>
            <a:r>
              <a:rPr lang="en-US" dirty="0"/>
              <a:t>Click to add presenter organization</a:t>
            </a:r>
          </a:p>
        </p:txBody>
      </p:sp>
      <p:sp>
        <p:nvSpPr>
          <p:cNvPr id="20" name="Text Placeholder 6"/>
          <p:cNvSpPr>
            <a:spLocks noGrp="1"/>
          </p:cNvSpPr>
          <p:nvPr>
            <p:ph type="body" sz="quarter" idx="15" hasCustomPrompt="1"/>
          </p:nvPr>
        </p:nvSpPr>
        <p:spPr>
          <a:xfrm>
            <a:off x="365760" y="5540477"/>
            <a:ext cx="11460480" cy="274320"/>
          </a:xfrm>
        </p:spPr>
        <p:txBody>
          <a:bodyPr>
            <a:normAutofit/>
          </a:bodyPr>
          <a:lstStyle>
            <a:lvl1pPr marL="0" indent="0">
              <a:spcBef>
                <a:spcPts val="0"/>
              </a:spcBef>
              <a:buNone/>
              <a:defRPr sz="1400" baseline="0">
                <a:solidFill>
                  <a:srgbClr val="FFFFFF"/>
                </a:solidFill>
              </a:defRPr>
            </a:lvl1pPr>
          </a:lstStyle>
          <a:p>
            <a:pPr lvl="0"/>
            <a:r>
              <a:rPr lang="en-US" dirty="0"/>
              <a:t>Click to add presentation event or location</a:t>
            </a:r>
          </a:p>
        </p:txBody>
      </p:sp>
    </p:spTree>
    <p:extLst>
      <p:ext uri="{BB962C8B-B14F-4D97-AF65-F5344CB8AC3E}">
        <p14:creationId xmlns:p14="http://schemas.microsoft.com/office/powerpoint/2010/main" val="316991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2" name="Rectangle 11"/>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1" name="Footer Placeholder 10"/>
          <p:cNvSpPr>
            <a:spLocks noGrp="1"/>
          </p:cNvSpPr>
          <p:nvPr>
            <p:ph type="ftr" sz="quarter" idx="12"/>
          </p:nvPr>
        </p:nvSpPr>
        <p:spPr>
          <a:xfrm>
            <a:off x="3657600" y="6356351"/>
            <a:ext cx="4876800" cy="365125"/>
          </a:xfrm>
        </p:spPr>
        <p:txBody>
          <a:bodyPr lIns="0" tIns="0" rIns="0" bIns="0"/>
          <a:lstStyle>
            <a:lvl1pPr>
              <a:defRPr sz="900">
                <a:latin typeface="Arial"/>
                <a:cs typeface="Arial"/>
              </a:defRPr>
            </a:lvl1pPr>
          </a:lstStyle>
          <a:p>
            <a:endParaRPr lang="en-US" dirty="0"/>
          </a:p>
        </p:txBody>
      </p:sp>
      <p:sp>
        <p:nvSpPr>
          <p:cNvPr id="16"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8" name="Straight Connector 17"/>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9"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20"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35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Column Content">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8" name="Footer Placeholder 5"/>
          <p:cNvSpPr>
            <a:spLocks noGrp="1"/>
          </p:cNvSpPr>
          <p:nvPr>
            <p:ph type="ftr" sz="quarter" idx="11"/>
          </p:nvPr>
        </p:nvSpPr>
        <p:spPr>
          <a:xfrm>
            <a:off x="3657600" y="6356351"/>
            <a:ext cx="4876800" cy="365125"/>
          </a:xfrm>
        </p:spPr>
        <p:txBody>
          <a:bodyPr lIns="0" tIns="0" rIns="0" bIns="0"/>
          <a:lstStyle>
            <a:lvl1pPr>
              <a:defRPr sz="900">
                <a:latin typeface="Arial"/>
                <a:cs typeface="Arial"/>
              </a:defRPr>
            </a:lvl1pPr>
          </a:lstStyle>
          <a:p>
            <a:endParaRPr lang="en-US" dirty="0"/>
          </a:p>
        </p:txBody>
      </p:sp>
      <p:sp>
        <p:nvSpPr>
          <p:cNvPr id="20"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21"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22" name="Straight Connector 21"/>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24"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7985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2-Column Comparison">
    <p:spTree>
      <p:nvGrpSpPr>
        <p:cNvPr id="1" name=""/>
        <p:cNvGrpSpPr/>
        <p:nvPr/>
      </p:nvGrpSpPr>
      <p:grpSpPr>
        <a:xfrm>
          <a:off x="0" y="0"/>
          <a:ext cx="0" cy="0"/>
          <a:chOff x="0" y="0"/>
          <a:chExt cx="0" cy="0"/>
        </a:xfrm>
      </p:grpSpPr>
      <p:sp>
        <p:nvSpPr>
          <p:cNvPr id="12" name="Rectangle 11"/>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3" name="Footer Placeholder 7"/>
          <p:cNvSpPr>
            <a:spLocks noGrp="1"/>
          </p:cNvSpPr>
          <p:nvPr>
            <p:ph type="ftr" sz="quarter" idx="11"/>
          </p:nvPr>
        </p:nvSpPr>
        <p:spPr>
          <a:xfrm>
            <a:off x="3657600" y="6356351"/>
            <a:ext cx="4876800" cy="365125"/>
          </a:xfrm>
        </p:spPr>
        <p:txBody>
          <a:bodyPr lIns="0" tIns="0" rIns="0" bIns="0"/>
          <a:lstStyle>
            <a:lvl1pPr>
              <a:defRPr sz="900">
                <a:latin typeface="Arial"/>
                <a:cs typeface="Arial"/>
              </a:defRPr>
            </a:lvl1pPr>
          </a:lstStyle>
          <a:p>
            <a:endParaRPr lang="en-US" dirty="0"/>
          </a:p>
        </p:txBody>
      </p:sp>
      <p:sp>
        <p:nvSpPr>
          <p:cNvPr id="2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2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27" name="Straight Connector 2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8"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29" name="Content Placeholder 2"/>
          <p:cNvSpPr>
            <a:spLocks noGrp="1"/>
          </p:cNvSpPr>
          <p:nvPr>
            <p:ph sz="half" idx="13"/>
          </p:nvPr>
        </p:nvSpPr>
        <p:spPr>
          <a:xfrm>
            <a:off x="36576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p:cNvSpPr>
            <a:spLocks noGrp="1"/>
          </p:cNvSpPr>
          <p:nvPr>
            <p:ph sz="half" idx="14"/>
          </p:nvPr>
        </p:nvSpPr>
        <p:spPr>
          <a:xfrm>
            <a:off x="633984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9328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Picture with Caption">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8" name="Footer Placeholder 5"/>
          <p:cNvSpPr>
            <a:spLocks noGrp="1"/>
          </p:cNvSpPr>
          <p:nvPr>
            <p:ph type="ftr" sz="quarter" idx="11"/>
          </p:nvPr>
        </p:nvSpPr>
        <p:spPr>
          <a:xfrm>
            <a:off x="3657600" y="6356351"/>
            <a:ext cx="4876800" cy="365125"/>
          </a:xfrm>
        </p:spPr>
        <p:txBody>
          <a:bodyPr lIns="0" tIns="0" rIns="0" bIns="0"/>
          <a:lstStyle>
            <a:lvl1pPr>
              <a:defRPr sz="900">
                <a:latin typeface="Arial"/>
                <a:cs typeface="Arial"/>
              </a:defRPr>
            </a:lvl1pPr>
          </a:lstStyle>
          <a:p>
            <a:endParaRPr lang="en-US" dirty="0"/>
          </a:p>
        </p:txBody>
      </p:sp>
      <p:sp>
        <p:nvSpPr>
          <p:cNvPr id="20"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21"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22" name="Straight Connector 21"/>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24"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25"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69625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2" name="Footer Placeholder 3"/>
          <p:cNvSpPr>
            <a:spLocks noGrp="1"/>
          </p:cNvSpPr>
          <p:nvPr>
            <p:ph type="ftr" sz="quarter" idx="11"/>
          </p:nvPr>
        </p:nvSpPr>
        <p:spPr>
          <a:xfrm>
            <a:off x="3657600" y="6356351"/>
            <a:ext cx="4876800" cy="365125"/>
          </a:xfrm>
        </p:spPr>
        <p:txBody>
          <a:bodyPr lIns="0" tIns="0" rIns="0" bIns="0"/>
          <a:lstStyle>
            <a:lvl1pPr>
              <a:defRPr sz="900">
                <a:latin typeface="Arial"/>
                <a:cs typeface="Arial"/>
              </a:defRPr>
            </a:lvl1pPr>
          </a:lstStyle>
          <a:p>
            <a:endParaRPr lang="en-US" dirty="0"/>
          </a:p>
        </p:txBody>
      </p:sp>
      <p:sp>
        <p:nvSpPr>
          <p:cNvPr id="13"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4"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7"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155347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6" name="Footer Placeholder 10"/>
          <p:cNvSpPr>
            <a:spLocks noGrp="1"/>
          </p:cNvSpPr>
          <p:nvPr>
            <p:ph type="ftr" sz="quarter" idx="12"/>
          </p:nvPr>
        </p:nvSpPr>
        <p:spPr>
          <a:xfrm>
            <a:off x="3657600" y="6356351"/>
            <a:ext cx="4876800" cy="365125"/>
          </a:xfrm>
        </p:spPr>
        <p:txBody>
          <a:bodyPr lIns="0" tIns="0" rIns="0" bIns="0"/>
          <a:lstStyle>
            <a:lvl1pPr>
              <a:defRPr sz="900">
                <a:solidFill>
                  <a:srgbClr val="FFFFFF"/>
                </a:solidFill>
                <a:latin typeface="Arial"/>
                <a:cs typeface="Arial"/>
              </a:defRPr>
            </a:lvl1pPr>
          </a:lstStyle>
          <a:p>
            <a:endParaRPr lang="en-US" dirty="0"/>
          </a:p>
        </p:txBody>
      </p:sp>
      <p:sp>
        <p:nvSpPr>
          <p:cNvPr id="11"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FFFFFF"/>
                </a:solidFill>
                <a:latin typeface="Arial"/>
                <a:cs typeface="Arial"/>
              </a:defRPr>
            </a:lvl1pPr>
          </a:lstStyle>
          <a:p>
            <a:fld id="{1205DB16-F3E1-7B41-BE18-DA9132C94C8C}" type="datetime4">
              <a:rPr lang="en-US" smtClean="0"/>
              <a:pPr/>
              <a:t>March 16, 2022</a:t>
            </a:fld>
            <a:endParaRPr lang="en-US" dirty="0"/>
          </a:p>
        </p:txBody>
      </p:sp>
      <p:sp>
        <p:nvSpPr>
          <p:cNvPr id="12"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FFFFFF"/>
                </a:solidFill>
                <a:latin typeface="Arial"/>
                <a:cs typeface="Arial"/>
              </a:defRPr>
            </a:lvl1pPr>
          </a:lstStyle>
          <a:p>
            <a:fld id="{03722D57-58D6-9447-A6D5-A97F6C35A8FB}" type="slidenum">
              <a:rPr lang="en-US" smtClean="0"/>
              <a:pPr/>
              <a:t>‹#›</a:t>
            </a:fld>
            <a:endParaRPr lang="en-US" dirty="0"/>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15"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937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57600" y="6356351"/>
            <a:ext cx="4876800" cy="365125"/>
          </a:xfrm>
        </p:spPr>
        <p:txBody>
          <a:bodyPr lIns="0" tIns="0" rIns="0" bIns="0"/>
          <a:lstStyle>
            <a:lvl1pPr>
              <a:defRPr sz="900">
                <a:solidFill>
                  <a:srgbClr val="FFFFFF"/>
                </a:solidFill>
                <a:latin typeface="Arial"/>
                <a:cs typeface="Arial"/>
              </a:defRPr>
            </a:lvl1pPr>
          </a:lstStyle>
          <a:p>
            <a:endParaRPr lang="en-US" dirty="0"/>
          </a:p>
        </p:txBody>
      </p:sp>
      <p:sp>
        <p:nvSpPr>
          <p:cNvPr id="14"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FFFFFF"/>
                </a:solidFill>
                <a:latin typeface="Arial"/>
                <a:cs typeface="Arial"/>
              </a:defRPr>
            </a:lvl1pPr>
          </a:lstStyle>
          <a:p>
            <a:fld id="{1205DB16-F3E1-7B41-BE18-DA9132C94C8C}" type="datetime4">
              <a:rPr lang="en-US" smtClean="0"/>
              <a:pPr/>
              <a:t>March 16, 2022</a:t>
            </a:fld>
            <a:endParaRPr lang="en-US" dirty="0"/>
          </a:p>
        </p:txBody>
      </p:sp>
      <p:sp>
        <p:nvSpPr>
          <p:cNvPr id="15"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FFFFFF"/>
                </a:solidFill>
                <a:latin typeface="Arial"/>
                <a:cs typeface="Arial"/>
              </a:defRPr>
            </a:lvl1pPr>
          </a:lstStyle>
          <a:p>
            <a:fld id="{03722D57-58D6-9447-A6D5-A97F6C35A8FB}" type="slidenum">
              <a:rPr lang="en-US" smtClean="0"/>
              <a:pPr/>
              <a:t>‹#›</a:t>
            </a:fld>
            <a:endParaRPr lang="en-US" dirty="0"/>
          </a:p>
        </p:txBody>
      </p:sp>
      <p:sp>
        <p:nvSpPr>
          <p:cNvPr id="17"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18" name="Content Placeholder 2"/>
          <p:cNvSpPr>
            <a:spLocks noGrp="1"/>
          </p:cNvSpPr>
          <p:nvPr>
            <p:ph idx="13"/>
          </p:nvPr>
        </p:nvSpPr>
        <p:spPr>
          <a:xfrm>
            <a:off x="365760" y="1600200"/>
            <a:ext cx="54864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4"/>
          </p:nvPr>
        </p:nvSpPr>
        <p:spPr>
          <a:xfrm>
            <a:off x="6339840" y="1600200"/>
            <a:ext cx="54864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83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5"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dirty="0"/>
          </a:p>
        </p:txBody>
      </p:sp>
      <p:sp>
        <p:nvSpPr>
          <p:cNvPr id="12"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4"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9570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657600" y="6356351"/>
            <a:ext cx="4876800" cy="365125"/>
          </a:xfrm>
        </p:spPr>
        <p:txBody>
          <a:bodyPr lIns="0" tIns="0" rIns="0" bIns="0"/>
          <a:lstStyle>
            <a:lvl1pPr>
              <a:defRPr sz="900">
                <a:solidFill>
                  <a:srgbClr val="FFFFFF"/>
                </a:solidFill>
                <a:latin typeface="Arial"/>
                <a:cs typeface="Arial"/>
              </a:defRPr>
            </a:lvl1pPr>
          </a:lstStyle>
          <a:p>
            <a:endParaRPr lang="en-US" dirty="0"/>
          </a:p>
        </p:txBody>
      </p:sp>
      <p:sp>
        <p:nvSpPr>
          <p:cNvPr id="18"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FFFFFF"/>
                </a:solidFill>
                <a:latin typeface="Arial"/>
                <a:cs typeface="Arial"/>
              </a:defRPr>
            </a:lvl1pPr>
          </a:lstStyle>
          <a:p>
            <a:fld id="{1205DB16-F3E1-7B41-BE18-DA9132C94C8C}" type="datetime4">
              <a:rPr lang="en-US" smtClean="0"/>
              <a:pPr/>
              <a:t>March 16, 2022</a:t>
            </a:fld>
            <a:endParaRPr lang="en-US" dirty="0"/>
          </a:p>
        </p:txBody>
      </p:sp>
      <p:sp>
        <p:nvSpPr>
          <p:cNvPr id="19"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FFFFFF"/>
                </a:solidFill>
                <a:latin typeface="Arial"/>
                <a:cs typeface="Arial"/>
              </a:defRPr>
            </a:lvl1pPr>
          </a:lstStyle>
          <a:p>
            <a:fld id="{03722D57-58D6-9447-A6D5-A97F6C35A8FB}" type="slidenum">
              <a:rPr lang="en-US" smtClean="0"/>
              <a:pPr/>
              <a:t>‹#›</a:t>
            </a:fld>
            <a:endParaRPr lang="en-US" dirty="0"/>
          </a:p>
        </p:txBody>
      </p:sp>
      <p:sp>
        <p:nvSpPr>
          <p:cNvPr id="2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22"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Content Placeholder 2"/>
          <p:cNvSpPr>
            <a:spLocks noGrp="1"/>
          </p:cNvSpPr>
          <p:nvPr>
            <p:ph idx="13"/>
          </p:nvPr>
        </p:nvSpPr>
        <p:spPr>
          <a:xfrm>
            <a:off x="365760" y="2286000"/>
            <a:ext cx="54864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4"/>
          </p:nvPr>
        </p:nvSpPr>
        <p:spPr>
          <a:xfrm>
            <a:off x="6339840" y="2286000"/>
            <a:ext cx="54864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3944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57600" y="6356351"/>
            <a:ext cx="4876800" cy="365125"/>
          </a:xfrm>
        </p:spPr>
        <p:txBody>
          <a:bodyPr lIns="0" tIns="0" rIns="0" bIns="0"/>
          <a:lstStyle>
            <a:lvl1pPr>
              <a:defRPr sz="900">
                <a:solidFill>
                  <a:srgbClr val="FFFFFF"/>
                </a:solidFill>
                <a:latin typeface="Arial"/>
                <a:cs typeface="Arial"/>
              </a:defRPr>
            </a:lvl1pPr>
          </a:lstStyle>
          <a:p>
            <a:endParaRPr lang="en-US" dirty="0"/>
          </a:p>
        </p:txBody>
      </p:sp>
      <p:sp>
        <p:nvSpPr>
          <p:cNvPr id="12"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a:solidFill>
                  <a:srgbClr val="FFFFFF"/>
                </a:solidFill>
                <a:latin typeface="Arial"/>
                <a:cs typeface="Arial"/>
              </a:defRPr>
            </a:lvl1pPr>
          </a:lstStyle>
          <a:p>
            <a:fld id="{1205DB16-F3E1-7B41-BE18-DA9132C94C8C}" type="datetime4">
              <a:rPr lang="en-US" smtClean="0"/>
              <a:pPr/>
              <a:t>March 16, 2022</a:t>
            </a:fld>
            <a:endParaRPr lang="en-US" dirty="0"/>
          </a:p>
        </p:txBody>
      </p:sp>
      <p:sp>
        <p:nvSpPr>
          <p:cNvPr id="13"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FFFFFF"/>
                </a:solidFill>
                <a:latin typeface="Arial"/>
                <a:cs typeface="Arial"/>
              </a:defRPr>
            </a:lvl1pPr>
          </a:lstStyle>
          <a:p>
            <a:fld id="{03722D57-58D6-9447-A6D5-A97F6C35A8FB}" type="slidenum">
              <a:rPr lang="en-US" smtClean="0"/>
              <a:pPr/>
              <a:t>‹#›</a:t>
            </a:fld>
            <a:endParaRPr lang="en-US" dirty="0"/>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16"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7"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60055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657600" y="6356351"/>
            <a:ext cx="4876800" cy="365125"/>
          </a:xfrm>
        </p:spPr>
        <p:txBody>
          <a:bodyPr lIns="0" tIns="0" rIns="0" bIns="0"/>
          <a:lstStyle>
            <a:lvl1pPr>
              <a:defRPr sz="900">
                <a:solidFill>
                  <a:srgbClr val="FFFFFF"/>
                </a:solidFill>
                <a:latin typeface="Arial"/>
                <a:cs typeface="Arial"/>
              </a:defRPr>
            </a:lvl1pPr>
          </a:lstStyle>
          <a:p>
            <a:endParaRPr lang="en-US"/>
          </a:p>
        </p:txBody>
      </p:sp>
      <p:sp>
        <p:nvSpPr>
          <p:cNvPr id="8"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FFFFFF"/>
                </a:solidFill>
                <a:latin typeface="Arial"/>
                <a:cs typeface="Arial"/>
              </a:defRPr>
            </a:lvl1pPr>
          </a:lstStyle>
          <a:p>
            <a:fld id="{1205DB16-F3E1-7B41-BE18-DA9132C94C8C}" type="datetime4">
              <a:rPr lang="en-US" smtClean="0"/>
              <a:pPr/>
              <a:t>March 16, 2022</a:t>
            </a:fld>
            <a:endParaRPr lang="en-US" dirty="0"/>
          </a:p>
        </p:txBody>
      </p:sp>
      <p:sp>
        <p:nvSpPr>
          <p:cNvPr id="9"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FFFFFF"/>
                </a:solidFill>
                <a:latin typeface="Arial"/>
                <a:cs typeface="Arial"/>
              </a:defRPr>
            </a:lvl1pPr>
          </a:lstStyle>
          <a:p>
            <a:fld id="{03722D57-58D6-9447-A6D5-A97F6C35A8FB}" type="slidenum">
              <a:rPr lang="en-US" smtClean="0"/>
              <a:pPr/>
              <a:t>‹#›</a:t>
            </a:fld>
            <a:endParaRPr lang="en-US" dirty="0"/>
          </a:p>
        </p:txBody>
      </p:sp>
      <p:sp>
        <p:nvSpPr>
          <p:cNvPr id="1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3115400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dirty="0"/>
          </a:p>
        </p:txBody>
      </p:sp>
      <p:sp>
        <p:nvSpPr>
          <p:cNvPr id="10" name="Title 1"/>
          <p:cNvSpPr>
            <a:spLocks noGrp="1"/>
          </p:cNvSpPr>
          <p:nvPr>
            <p:ph type="ctrTitle"/>
          </p:nvPr>
        </p:nvSpPr>
        <p:spPr>
          <a:xfrm>
            <a:off x="0" y="2514600"/>
            <a:ext cx="12192000" cy="1828800"/>
          </a:xfrm>
          <a:prstGeom prst="rect">
            <a:avLst/>
          </a:prstGeom>
          <a:noFill/>
          <a:ln w="25400">
            <a:noFill/>
          </a:ln>
          <a:effectLst/>
        </p:spPr>
        <p:txBody>
          <a:bodyPr lIns="274320" tIns="274320" rIns="274320" bIns="274320" anchor="ctr">
            <a:noAutofit/>
          </a:bodyPr>
          <a:lstStyle>
            <a:lvl1pPr algn="l">
              <a:defRPr sz="4400" b="1">
                <a:solidFill>
                  <a:srgbClr val="CC7022"/>
                </a:solidFill>
              </a:defRPr>
            </a:lvl1pPr>
          </a:lstStyle>
          <a:p>
            <a:r>
              <a:rPr lang="en-US" dirty="0"/>
              <a:t>Click to edit Master title style</a:t>
            </a:r>
          </a:p>
        </p:txBody>
      </p:sp>
      <p:sp>
        <p:nvSpPr>
          <p:cNvPr id="11" name="Subtitle 2"/>
          <p:cNvSpPr>
            <a:spLocks noGrp="1"/>
          </p:cNvSpPr>
          <p:nvPr>
            <p:ph type="subTitle" idx="1" hasCustomPrompt="1"/>
          </p:nvPr>
        </p:nvSpPr>
        <p:spPr>
          <a:xfrm>
            <a:off x="365760" y="4800600"/>
            <a:ext cx="11460480" cy="457200"/>
          </a:xfrm>
          <a:prstGeom prst="rect">
            <a:avLst/>
          </a:prstGeom>
        </p:spPr>
        <p:txBody>
          <a:bodyPr anchor="t">
            <a:normAutofit/>
          </a:bodyPr>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12" name="Text Placeholder 6"/>
          <p:cNvSpPr>
            <a:spLocks noGrp="1"/>
          </p:cNvSpPr>
          <p:nvPr>
            <p:ph type="body" sz="quarter" idx="14" hasCustomPrompt="1"/>
          </p:nvPr>
        </p:nvSpPr>
        <p:spPr>
          <a:xfrm>
            <a:off x="365760" y="5257800"/>
            <a:ext cx="11460480" cy="274320"/>
          </a:xfrm>
          <a:prstGeom prst="rect">
            <a:avLst/>
          </a:prstGeom>
        </p:spPr>
        <p:txBody>
          <a:bodyPr>
            <a:normAutofit/>
          </a:bodyPr>
          <a:lstStyle>
            <a:lvl1pPr marL="0" indent="0">
              <a:spcBef>
                <a:spcPts val="0"/>
              </a:spcBef>
              <a:buNone/>
              <a:defRPr sz="1400" baseline="0">
                <a:solidFill>
                  <a:srgbClr val="000000"/>
                </a:solidFill>
              </a:defRPr>
            </a:lvl1pPr>
          </a:lstStyle>
          <a:p>
            <a:pPr lvl="0"/>
            <a:r>
              <a:rPr lang="en-US" dirty="0"/>
              <a:t>Click to add presenter organization</a:t>
            </a:r>
          </a:p>
        </p:txBody>
      </p:sp>
      <p:sp>
        <p:nvSpPr>
          <p:cNvPr id="13" name="Text Placeholder 6"/>
          <p:cNvSpPr>
            <a:spLocks noGrp="1"/>
          </p:cNvSpPr>
          <p:nvPr>
            <p:ph type="body" sz="quarter" idx="15" hasCustomPrompt="1"/>
          </p:nvPr>
        </p:nvSpPr>
        <p:spPr>
          <a:xfrm>
            <a:off x="365760" y="5540477"/>
            <a:ext cx="11460480" cy="274320"/>
          </a:xfrm>
          <a:prstGeom prst="rect">
            <a:avLst/>
          </a:prstGeom>
        </p:spPr>
        <p:txBody>
          <a:bodyPr>
            <a:normAutofit/>
          </a:bodyPr>
          <a:lstStyle>
            <a:lvl1pPr marL="0" indent="0">
              <a:spcBef>
                <a:spcPts val="0"/>
              </a:spcBef>
              <a:buNone/>
              <a:defRPr sz="1400" baseline="0">
                <a:solidFill>
                  <a:srgbClr val="000000"/>
                </a:solidFill>
              </a:defRPr>
            </a:lvl1pPr>
          </a:lstStyle>
          <a:p>
            <a:pPr lvl="0"/>
            <a:r>
              <a:rPr lang="en-US" dirty="0"/>
              <a:t>Click to add presentation event or location</a:t>
            </a:r>
          </a:p>
        </p:txBody>
      </p:sp>
      <p:pic>
        <p:nvPicPr>
          <p:cNvPr id="14" name="Picture 13"/>
          <p:cNvPicPr>
            <a:picLocks noChangeAspect="1"/>
          </p:cNvPicPr>
          <p:nvPr userDrawn="1"/>
        </p:nvPicPr>
        <p:blipFill>
          <a:blip r:embed="rId2"/>
          <a:stretch>
            <a:fillRect/>
          </a:stretch>
        </p:blipFill>
        <p:spPr>
          <a:xfrm>
            <a:off x="365760" y="6400800"/>
            <a:ext cx="1100667" cy="228600"/>
          </a:xfrm>
          <a:prstGeom prst="rect">
            <a:avLst/>
          </a:prstGeom>
        </p:spPr>
      </p:pic>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0178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dirty="0"/>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425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Column Content">
    <p:spTree>
      <p:nvGrpSpPr>
        <p:cNvPr id="1" name=""/>
        <p:cNvGrpSpPr/>
        <p:nvPr/>
      </p:nvGrpSpPr>
      <p:grpSpPr>
        <a:xfrm>
          <a:off x="0" y="0"/>
          <a:ext cx="0" cy="0"/>
          <a:chOff x="0" y="0"/>
          <a:chExt cx="0" cy="0"/>
        </a:xfrm>
      </p:grpSpPr>
      <p:sp>
        <p:nvSpPr>
          <p:cNvPr id="16" name="Footer Placeholder 5"/>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2"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8"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9" name="Straight Connector 18"/>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0"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5386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Column 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6"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8" name="Straight Connector 17"/>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2"/>
          <p:cNvSpPr>
            <a:spLocks noGrp="1"/>
          </p:cNvSpPr>
          <p:nvPr>
            <p:ph sz="half" idx="13"/>
          </p:nvPr>
        </p:nvSpPr>
        <p:spPr>
          <a:xfrm>
            <a:off x="36576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a:xfrm>
            <a:off x="633984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06423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Picture with Captio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2"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3"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4" name="Straight Connector 13"/>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6"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6413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7"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8"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9"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0" name="Straight Connector 9"/>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076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375"/>
              </a:spcAft>
            </a:pPr>
            <a:r>
              <a:rPr lang="en-US" sz="5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30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125" b="1">
                <a:solidFill>
                  <a:srgbClr val="000000"/>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000">
                <a:solidFill>
                  <a:srgbClr val="616265"/>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5" y="-1038086"/>
            <a:ext cx="184731" cy="265457"/>
          </a:xfrm>
          <a:prstGeom prst="rect">
            <a:avLst/>
          </a:prstGeom>
          <a:noFill/>
        </p:spPr>
        <p:txBody>
          <a:bodyPr wrap="none" rtlCol="0">
            <a:spAutoFit/>
          </a:bodyPr>
          <a:lstStyle/>
          <a:p>
            <a:endParaRPr lang="en-US" sz="1125"/>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3"/>
          <a:stretch>
            <a:fillRect/>
          </a:stretch>
        </p:blipFill>
        <p:spPr>
          <a:xfrm>
            <a:off x="1143000" y="198120"/>
            <a:ext cx="1066800"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4"/>
          <a:stretch>
            <a:fillRect/>
          </a:stretch>
        </p:blipFill>
        <p:spPr>
          <a:xfrm>
            <a:off x="1142107" y="5981700"/>
            <a:ext cx="687071"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5"/>
          <a:stretch>
            <a:fillRect/>
          </a:stretch>
        </p:blipFill>
        <p:spPr>
          <a:xfrm>
            <a:off x="1979614"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2" y="4096372"/>
            <a:ext cx="2742407" cy="365125"/>
          </a:xfrm>
          <a:prstGeom prst="rect">
            <a:avLst/>
          </a:prstGeom>
        </p:spPr>
        <p:txBody>
          <a:bodyPr vert="horz" lIns="91440" tIns="45720" rIns="91440" bIns="45720" rtlCol="0" anchor="ctr"/>
          <a:lstStyle>
            <a:lvl1pPr algn="r">
              <a:defRPr sz="1125">
                <a:solidFill>
                  <a:schemeClr val="tx1">
                    <a:tint val="75000"/>
                  </a:schemeClr>
                </a:solidFill>
              </a:defRPr>
            </a:lvl1pPr>
          </a:lstStyle>
          <a:p>
            <a:fld id="{ABD4F8E3-4ED9-44B4-99E6-8A3D2CF8D415}" type="datetime4">
              <a:rPr lang="en-US" smtClean="0"/>
              <a:t>March 16,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6" y="6441766"/>
            <a:ext cx="4114271"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162799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2-Column Content">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6" name="Footer Placeholder 5"/>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35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162049" y="3644194"/>
            <a:ext cx="3810000" cy="2857500"/>
          </a:xfrm>
          <a:prstGeom prst="rect">
            <a:avLst/>
          </a:prstGeom>
        </p:spPr>
        <p:txBody>
          <a:bodyPr/>
          <a:lstStyle>
            <a:lvl1pPr>
              <a:defRPr sz="1750"/>
            </a:lvl1pPr>
            <a:lvl2pPr marL="514350" indent="-171450">
              <a:buFont typeface="Wingdings" panose="05000000000000000000" pitchFamily="2" charset="2"/>
              <a:buChar char="§"/>
              <a:defRPr sz="1500"/>
            </a:lvl2pPr>
            <a:lvl3pPr marL="857250" indent="-171450">
              <a:buFont typeface="Wingdings" panose="05000000000000000000" pitchFamily="2" charset="2"/>
              <a:buChar char="ü"/>
              <a:defRPr sz="1250"/>
            </a:lvl3pPr>
            <a:lvl4pPr>
              <a:defRPr sz="1125"/>
            </a:lvl4pPr>
            <a:lvl5pPr marL="1543050" indent="-171450">
              <a:buFont typeface="Wingdings" panose="05000000000000000000" pitchFamily="2" charset="2"/>
              <a:buChar cha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3/16/22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103624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1750">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500">
                <a:latin typeface="Arial" panose="020B0604020202020204" pitchFamily="34" charset="0"/>
                <a:cs typeface="Arial" panose="020B0604020202020204" pitchFamily="34" charset="0"/>
              </a:defRPr>
            </a:lvl2pPr>
            <a:lvl3pPr marL="857250" indent="-171450">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1750"/>
            </a:lvl1pPr>
            <a:lvl2pPr marL="514350" indent="-171450">
              <a:buFont typeface="Wingdings" panose="05000000000000000000" pitchFamily="2" charset="2"/>
              <a:buChar char="§"/>
              <a:defRPr sz="1500"/>
            </a:lvl2pPr>
            <a:lvl3pPr marL="857250" indent="-171450">
              <a:buFont typeface="Wingdings" panose="05000000000000000000" pitchFamily="2" charset="2"/>
              <a:buChar char="ü"/>
              <a:defRPr sz="1250"/>
            </a:lvl3pPr>
            <a:lvl4pPr>
              <a:defRPr sz="1125"/>
            </a:lvl4pPr>
            <a:lvl5pPr marL="1543050" indent="-171450">
              <a:buFont typeface="Wingdings" panose="05000000000000000000" pitchFamily="2" charset="2"/>
              <a:buChar cha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3/16/22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4855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1"/>
            <a:ext cx="10668000" cy="4572001"/>
          </a:xfrm>
          <a:prstGeom prst="rect">
            <a:avLst/>
          </a:prstGeom>
        </p:spPr>
        <p:txBody>
          <a:bodyPr/>
          <a:lstStyle>
            <a:lvl1pPr>
              <a:defRPr sz="1750">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500">
                <a:latin typeface="Arial" panose="020B0604020202020204" pitchFamily="34" charset="0"/>
                <a:cs typeface="Arial" panose="020B0604020202020204" pitchFamily="34" charset="0"/>
              </a:defRPr>
            </a:lvl2pPr>
            <a:lvl3pPr marL="857250" indent="-171450">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3/16/22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331402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1750"/>
            </a:lvl1pPr>
            <a:lvl2pPr marL="514350" indent="-171450">
              <a:buFont typeface="Wingdings" panose="05000000000000000000" pitchFamily="2" charset="2"/>
              <a:buChar char="§"/>
              <a:defRPr sz="1500"/>
            </a:lvl2pPr>
            <a:lvl3pPr marL="857250" indent="-171450">
              <a:buFont typeface="Wingdings" panose="05000000000000000000" pitchFamily="2" charset="2"/>
              <a:buChar char="ü"/>
              <a:defRPr sz="1250"/>
            </a:lvl3pPr>
            <a:lvl4pPr>
              <a:defRPr sz="1125"/>
            </a:lvl4pPr>
            <a:lvl5pPr marL="1543050" indent="-171450">
              <a:buFont typeface="Wingdings" panose="05000000000000000000" pitchFamily="2" charset="2"/>
              <a:buChar cha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3/16/22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328064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1" y="4495800"/>
            <a:ext cx="3390900" cy="19812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1" y="2286000"/>
            <a:ext cx="3390900" cy="19812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1" y="4495800"/>
            <a:ext cx="3390900" cy="19812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1" y="2286000"/>
            <a:ext cx="3390900" cy="19812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1" y="4495800"/>
            <a:ext cx="3390900" cy="19812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1" y="2286000"/>
            <a:ext cx="3390900" cy="198120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3/16/22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1750">
                <a:latin typeface="Arial" panose="020B0604020202020204" pitchFamily="34" charset="0"/>
                <a:cs typeface="Arial" panose="020B0604020202020204" pitchFamily="34" charset="0"/>
              </a:defRPr>
            </a:lvl1pPr>
            <a:lvl2pPr marL="514350" indent="-171450">
              <a:buFont typeface="Wingdings" panose="05000000000000000000" pitchFamily="2" charset="2"/>
              <a:buChar char="§"/>
              <a:defRPr sz="1500">
                <a:latin typeface="Arial" panose="020B0604020202020204" pitchFamily="34" charset="0"/>
                <a:cs typeface="Arial" panose="020B0604020202020204" pitchFamily="34" charset="0"/>
              </a:defRPr>
            </a:lvl2pPr>
            <a:lvl3pPr marL="857250" indent="-171450">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87588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1" y="4217096"/>
            <a:ext cx="3390900" cy="2259904"/>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1" y="1722120"/>
            <a:ext cx="3390900" cy="226314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1" y="4217096"/>
            <a:ext cx="3390900" cy="2259904"/>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1" y="1722120"/>
            <a:ext cx="3390900" cy="226314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1" y="4217096"/>
            <a:ext cx="3390900" cy="2259904"/>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1" y="1722120"/>
            <a:ext cx="3390900" cy="2263140"/>
          </a:xfrm>
          <a:prstGeom prst="rect">
            <a:avLst/>
          </a:prstGeom>
          <a:solidFill>
            <a:srgbClr val="B3B3B3"/>
          </a:solidFill>
        </p:spPr>
        <p:txBody>
          <a:bodyPr lIns="0" tIns="0" rIns="0" bIns="0" anchor="ctr" anchorCtr="0"/>
          <a:lstStyle>
            <a:lvl1pPr marL="0" indent="0" algn="ctr">
              <a:buNone/>
              <a:defRPr sz="1125">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1">
                <a:solidFill>
                  <a:schemeClr val="bg1"/>
                </a:solidFill>
                <a:latin typeface="Arial" panose="020B0604020202020204" pitchFamily="34" charset="0"/>
                <a:cs typeface="Arial" panose="020B060402020202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3/16/22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678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3/16/22</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368591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774374" y="6477001"/>
            <a:ext cx="4559628"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3427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2-Column Comparison">
    <p:spTree>
      <p:nvGrpSpPr>
        <p:cNvPr id="1" name=""/>
        <p:cNvGrpSpPr/>
        <p:nvPr/>
      </p:nvGrpSpPr>
      <p:grpSpPr>
        <a:xfrm>
          <a:off x="0" y="0"/>
          <a:ext cx="0" cy="0"/>
          <a:chOff x="0" y="0"/>
          <a:chExt cx="0" cy="0"/>
        </a:xfrm>
      </p:grpSpPr>
      <p:sp>
        <p:nvSpPr>
          <p:cNvPr id="12" name="Rectangle 11"/>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8" name="Footer Placeholder 7"/>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8"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9"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20"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21" name="Straight Connector 20"/>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2" name="Content Placeholder 2"/>
          <p:cNvSpPr>
            <a:spLocks noGrp="1"/>
          </p:cNvSpPr>
          <p:nvPr>
            <p:ph sz="half" idx="13"/>
          </p:nvPr>
        </p:nvSpPr>
        <p:spPr>
          <a:xfrm>
            <a:off x="36576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sz="half" idx="14"/>
          </p:nvPr>
        </p:nvSpPr>
        <p:spPr>
          <a:xfrm>
            <a:off x="633984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67408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Picture with Caption">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4" name="Footer Placeholder 3"/>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5"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9"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8130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0"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1"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2"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3" name="Straight Connector 12"/>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94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2" name="Content Placeholder 2"/>
          <p:cNvSpPr>
            <a:spLocks noGrp="1"/>
          </p:cNvSpPr>
          <p:nvPr>
            <p:ph idx="1"/>
          </p:nvPr>
        </p:nvSpPr>
        <p:spPr>
          <a:xfrm>
            <a:off x="365760" y="1600200"/>
            <a:ext cx="11460480" cy="1452705"/>
          </a:xfrm>
        </p:spPr>
        <p:txBody>
          <a:bodyPr lIns="0" tIns="0" rIns="0" bIns="0">
            <a:spAutoFit/>
          </a:bodyPr>
          <a:lstStyle>
            <a:lvl1pPr>
              <a:defRPr sz="2000">
                <a:solidFill>
                  <a:srgbClr val="242424"/>
                </a:solidFill>
                <a:latin typeface="Arial"/>
                <a:cs typeface="Arial"/>
              </a:defRPr>
            </a:lvl1pPr>
            <a:lvl2pPr>
              <a:defRPr sz="1800">
                <a:solidFill>
                  <a:srgbClr val="242424"/>
                </a:solidFill>
                <a:latin typeface="Arial"/>
                <a:cs typeface="Arial"/>
              </a:defRPr>
            </a:lvl2pPr>
            <a:lvl3pPr>
              <a:defRPr sz="1600">
                <a:solidFill>
                  <a:srgbClr val="242424"/>
                </a:solidFill>
                <a:latin typeface="Arial"/>
                <a:cs typeface="Arial"/>
              </a:defRPr>
            </a:lvl3pPr>
            <a:lvl4pPr>
              <a:defRPr sz="1400">
                <a:solidFill>
                  <a:srgbClr val="242424"/>
                </a:solidFill>
                <a:latin typeface="Arial"/>
                <a:cs typeface="Arial"/>
              </a:defRPr>
            </a:lvl4pPr>
            <a:lvl5pPr>
              <a:defRPr sz="1400">
                <a:solidFill>
                  <a:srgbClr val="24242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0"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3"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spTree>
    <p:extLst>
      <p:ext uri="{BB962C8B-B14F-4D97-AF65-F5344CB8AC3E}">
        <p14:creationId xmlns:p14="http://schemas.microsoft.com/office/powerpoint/2010/main" val="314359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2"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4"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sp>
        <p:nvSpPr>
          <p:cNvPr id="16"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371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dirty="0"/>
          </a:p>
        </p:txBody>
      </p:sp>
      <p:sp>
        <p:nvSpPr>
          <p:cNvPr id="1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8"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9" name="Slide Number Placeholder 5"/>
          <p:cNvSpPr>
            <a:spLocks noGrp="1"/>
          </p:cNvSpPr>
          <p:nvPr>
            <p:ph type="sldNum" sz="quarter" idx="13"/>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sp>
        <p:nvSpPr>
          <p:cNvPr id="21" name="Content Placeholder 2"/>
          <p:cNvSpPr>
            <a:spLocks noGrp="1"/>
          </p:cNvSpPr>
          <p:nvPr>
            <p:ph sz="half" idx="14"/>
          </p:nvPr>
        </p:nvSpPr>
        <p:spPr>
          <a:xfrm>
            <a:off x="36576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sz="half" idx="15"/>
          </p:nvPr>
        </p:nvSpPr>
        <p:spPr>
          <a:xfrm>
            <a:off x="6339840" y="2286000"/>
            <a:ext cx="54864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537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jpg"/><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theme" Target="../theme/theme3.xml"/><Relationship Id="rId12"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png"/><Relationship Id="rId5" Type="http://schemas.openxmlformats.org/officeDocument/2006/relationships/slideLayout" Target="../slideLayouts/slideLayout27.xml"/><Relationship Id="rId10"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6.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5.jpg"/><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latinum_PowerPoint_Background_08-19-201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14" name="Text Placeholder 2"/>
          <p:cNvSpPr>
            <a:spLocks noGrp="1"/>
          </p:cNvSpPr>
          <p:nvPr>
            <p:ph type="body" idx="1"/>
          </p:nvPr>
        </p:nvSpPr>
        <p:spPr>
          <a:xfrm>
            <a:off x="365760" y="1600200"/>
            <a:ext cx="11460480" cy="4572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6" name="Footer Placeholder 4"/>
          <p:cNvSpPr>
            <a:spLocks noGrp="1"/>
          </p:cNvSpPr>
          <p:nvPr>
            <p:ph type="ftr" sz="quarter" idx="3"/>
          </p:nvPr>
        </p:nvSpPr>
        <p:spPr>
          <a:xfrm>
            <a:off x="3657600" y="6356351"/>
            <a:ext cx="48768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pic>
        <p:nvPicPr>
          <p:cNvPr id="2" name="Picture 1"/>
          <p:cNvPicPr>
            <a:picLocks noChangeAspect="1"/>
          </p:cNvPicPr>
          <p:nvPr/>
        </p:nvPicPr>
        <p:blipFill>
          <a:blip r:embed="rId14"/>
          <a:stretch>
            <a:fillRect/>
          </a:stretch>
        </p:blipFill>
        <p:spPr>
          <a:xfrm>
            <a:off x="9765792" y="219456"/>
            <a:ext cx="2133600" cy="812800"/>
          </a:xfrm>
          <a:prstGeom prst="rect">
            <a:avLst/>
          </a:prstGeom>
        </p:spPr>
      </p:pic>
      <p:sp>
        <p:nvSpPr>
          <p:cNvPr id="10"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1" name="Straight Connector 10"/>
          <p:cNvCxnSpPr/>
          <p:nvPr/>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040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23" r:id="rId7"/>
    <p:sldLayoutId id="2147483724" r:id="rId8"/>
    <p:sldLayoutId id="2147483725" r:id="rId9"/>
    <p:sldLayoutId id="2147483726" r:id="rId10"/>
    <p:sldLayoutId id="2147483727" r:id="rId11"/>
  </p:sldLayoutIdLst>
  <p:hf hdr="0"/>
  <p:txStyles>
    <p:titleStyle>
      <a:lvl1pPr algn="l" defTabSz="457200" rtl="0" eaLnBrk="1" latinLnBrk="0" hangingPunct="1">
        <a:spcBef>
          <a:spcPct val="0"/>
        </a:spcBef>
        <a:buNone/>
        <a:defRPr sz="2600" b="1" kern="1200">
          <a:solidFill>
            <a:srgbClr val="CC7022"/>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5"/>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16"/>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17"/>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18"/>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15"/>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Silver_PowerPoint_Background_08-19-201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ooter Placeholder 4"/>
          <p:cNvSpPr>
            <a:spLocks noGrp="1"/>
          </p:cNvSpPr>
          <p:nvPr>
            <p:ph type="ftr" sz="quarter" idx="3"/>
          </p:nvPr>
        </p:nvSpPr>
        <p:spPr>
          <a:xfrm>
            <a:off x="3657600" y="6356351"/>
            <a:ext cx="48768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7"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8"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9" name="Straight Connector 18"/>
          <p:cNvCxnSpPr/>
          <p:nvPr/>
        </p:nvCxnSpPr>
        <p:spPr>
          <a:xfrm>
            <a:off x="11469673" y="6454975"/>
            <a:ext cx="0" cy="182880"/>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22" name="Text Placeholder 2"/>
          <p:cNvSpPr>
            <a:spLocks noGrp="1"/>
          </p:cNvSpPr>
          <p:nvPr>
            <p:ph type="body" idx="1"/>
          </p:nvPr>
        </p:nvSpPr>
        <p:spPr>
          <a:xfrm>
            <a:off x="365760" y="1600200"/>
            <a:ext cx="11460480" cy="4572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p:cNvPicPr>
            <a:picLocks noChangeAspect="1"/>
          </p:cNvPicPr>
          <p:nvPr/>
        </p:nvPicPr>
        <p:blipFill>
          <a:blip r:embed="rId14"/>
          <a:stretch>
            <a:fillRect/>
          </a:stretch>
        </p:blipFill>
        <p:spPr>
          <a:xfrm>
            <a:off x="9758164" y="219456"/>
            <a:ext cx="2133600" cy="812800"/>
          </a:xfrm>
          <a:prstGeom prst="rect">
            <a:avLst/>
          </a:prstGeom>
        </p:spPr>
      </p:pic>
    </p:spTree>
    <p:extLst>
      <p:ext uri="{BB962C8B-B14F-4D97-AF65-F5344CB8AC3E}">
        <p14:creationId xmlns:p14="http://schemas.microsoft.com/office/powerpoint/2010/main" val="109681568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40" r:id="rId3"/>
    <p:sldLayoutId id="2147483741" r:id="rId4"/>
    <p:sldLayoutId id="2147483742" r:id="rId5"/>
    <p:sldLayoutId id="2147483743" r:id="rId6"/>
    <p:sldLayoutId id="2147483747" r:id="rId7"/>
    <p:sldLayoutId id="2147483748" r:id="rId8"/>
    <p:sldLayoutId id="2147483749" r:id="rId9"/>
    <p:sldLayoutId id="2147483750" r:id="rId10"/>
    <p:sldLayoutId id="2147483751" r:id="rId11"/>
  </p:sldLayoutIdLst>
  <p:hf hdr="0"/>
  <p:txStyles>
    <p:titleStyle>
      <a:lvl1pPr algn="l" defTabSz="457200" rtl="0" eaLnBrk="1" latinLnBrk="0" hangingPunct="1">
        <a:spcBef>
          <a:spcPct val="0"/>
        </a:spcBef>
        <a:buNone/>
        <a:defRPr sz="26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5"/>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16"/>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17"/>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18"/>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15"/>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3657600" y="6356351"/>
            <a:ext cx="48768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16"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1205DB16-F3E1-7B41-BE18-DA9132C94C8C}" type="datetime4">
              <a:rPr lang="en-US" smtClean="0"/>
              <a:pPr/>
              <a:t>March 16, 2022</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1">
                <a:solidFill>
                  <a:srgbClr val="707276"/>
                </a:solidFill>
                <a:latin typeface="Arial"/>
                <a:cs typeface="Arial"/>
              </a:defRPr>
            </a:lvl1pPr>
          </a:lstStyle>
          <a:p>
            <a:fld id="{03722D57-58D6-9447-A6D5-A97F6C35A8FB}" type="slidenum">
              <a:rPr lang="en-US" smtClean="0"/>
              <a:pPr/>
              <a:t>‹#›</a:t>
            </a:fld>
            <a:endParaRPr lang="en-US" dirty="0"/>
          </a:p>
        </p:txBody>
      </p:sp>
      <p:cxnSp>
        <p:nvCxnSpPr>
          <p:cNvPr id="18" name="Straight Connector 17"/>
          <p:cNvCxnSpPr/>
          <p:nvPr/>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9" name="Text Placeholder 2"/>
          <p:cNvSpPr>
            <a:spLocks noGrp="1"/>
          </p:cNvSpPr>
          <p:nvPr>
            <p:ph type="body" idx="1"/>
          </p:nvPr>
        </p:nvSpPr>
        <p:spPr>
          <a:xfrm>
            <a:off x="365760" y="1600200"/>
            <a:ext cx="11460480" cy="4572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p:cNvPicPr>
            <a:picLocks noChangeAspect="1"/>
          </p:cNvPicPr>
          <p:nvPr/>
        </p:nvPicPr>
        <p:blipFill>
          <a:blip r:embed="rId8"/>
          <a:stretch>
            <a:fillRect/>
          </a:stretch>
        </p:blipFill>
        <p:spPr>
          <a:xfrm>
            <a:off x="9765792" y="219456"/>
            <a:ext cx="2133600" cy="812800"/>
          </a:xfrm>
          <a:prstGeom prst="rect">
            <a:avLst/>
          </a:prstGeom>
        </p:spPr>
      </p:pic>
    </p:spTree>
    <p:extLst>
      <p:ext uri="{BB962C8B-B14F-4D97-AF65-F5344CB8AC3E}">
        <p14:creationId xmlns:p14="http://schemas.microsoft.com/office/powerpoint/2010/main" val="2614867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hdr="0"/>
  <p:txStyles>
    <p:titleStyle>
      <a:lvl1pPr algn="l" defTabSz="457200" rtl="0" eaLnBrk="1" latinLnBrk="0" hangingPunct="1">
        <a:spcBef>
          <a:spcPct val="0"/>
        </a:spcBef>
        <a:buNone/>
        <a:defRPr sz="2600" b="1" kern="1200">
          <a:solidFill>
            <a:srgbClr val="CC7022"/>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9"/>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10"/>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11"/>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12"/>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9"/>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143000" y="198120"/>
            <a:ext cx="1066800" cy="1041020"/>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990866" y="6356616"/>
            <a:ext cx="4114271"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14844692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116578" y="2044128"/>
            <a:ext cx="4076700" cy="1689100"/>
          </a:xfrm>
        </p:spPr>
        <p:txBody>
          <a:bodyPr/>
          <a:lstStyle/>
          <a:p>
            <a:r>
              <a:rPr lang="en-US" sz="2800" spc="-56" dirty="0"/>
              <a:t>Impact of the P3 Cloud Microphysics on Simulation of Mesoscale Convective Systems in E3SM Regionally Refined Model (RRM)</a:t>
            </a:r>
          </a:p>
        </p:txBody>
      </p:sp>
      <p:sp>
        <p:nvSpPr>
          <p:cNvPr id="4" name="Text Placeholder 3">
            <a:extLst>
              <a:ext uri="{FF2B5EF4-FFF2-40B4-BE49-F238E27FC236}">
                <a16:creationId xmlns:a16="http://schemas.microsoft.com/office/drawing/2014/main" id="{A5957E78-D696-42B8-A0E1-85ABAC6BBCDD}"/>
              </a:ext>
            </a:extLst>
          </p:cNvPr>
          <p:cNvSpPr>
            <a:spLocks noGrp="1"/>
          </p:cNvSpPr>
          <p:nvPr>
            <p:ph type="body" sz="quarter" idx="10"/>
          </p:nvPr>
        </p:nvSpPr>
        <p:spPr>
          <a:xfrm>
            <a:off x="936087" y="3997708"/>
            <a:ext cx="4354552" cy="1349237"/>
          </a:xfrm>
        </p:spPr>
        <p:txBody>
          <a:bodyPr/>
          <a:lstStyle/>
          <a:p>
            <a:r>
              <a:rPr lang="en-US" sz="1800" dirty="0"/>
              <a:t>J. Wang</a:t>
            </a:r>
            <a:r>
              <a:rPr lang="en-US" sz="1800" baseline="30000" dirty="0"/>
              <a:t>1</a:t>
            </a:r>
            <a:r>
              <a:rPr lang="en-US" sz="1800" b="0" dirty="0"/>
              <a:t>,</a:t>
            </a:r>
            <a:r>
              <a:rPr lang="en-US" sz="1800" dirty="0"/>
              <a:t> J. Fan</a:t>
            </a:r>
            <a:r>
              <a:rPr lang="en-US" sz="1800" baseline="30000" dirty="0"/>
              <a:t>1,*</a:t>
            </a:r>
            <a:r>
              <a:rPr lang="en-US" sz="1800" dirty="0"/>
              <a:t>, Z. Feng</a:t>
            </a:r>
            <a:r>
              <a:rPr lang="en-US" sz="1800" baseline="30000" dirty="0"/>
              <a:t>1</a:t>
            </a:r>
            <a:r>
              <a:rPr lang="en-US" sz="1800" dirty="0"/>
              <a:t>, K. Zhang</a:t>
            </a:r>
            <a:r>
              <a:rPr lang="en-US" sz="1800" baseline="30000" dirty="0"/>
              <a:t>1</a:t>
            </a:r>
            <a:r>
              <a:rPr lang="en-US" sz="1800" dirty="0"/>
              <a:t>, </a:t>
            </a:r>
          </a:p>
          <a:p>
            <a:r>
              <a:rPr lang="en-US" sz="1800" dirty="0"/>
              <a:t>E. Roesler</a:t>
            </a:r>
            <a:r>
              <a:rPr lang="en-US" sz="1800" baseline="30000" dirty="0"/>
              <a:t>2</a:t>
            </a:r>
            <a:r>
              <a:rPr lang="en-US" sz="1800" dirty="0"/>
              <a:t>, B. Hillman</a:t>
            </a:r>
            <a:r>
              <a:rPr lang="en-US" sz="1800" baseline="30000" dirty="0"/>
              <a:t>2</a:t>
            </a:r>
            <a:r>
              <a:rPr lang="en-US" sz="1800" dirty="0"/>
              <a:t>, J. Shpund</a:t>
            </a:r>
            <a:r>
              <a:rPr lang="en-US" sz="1800" baseline="30000" dirty="0"/>
              <a:t>1</a:t>
            </a:r>
            <a:r>
              <a:rPr lang="en-US" sz="1800" dirty="0"/>
              <a:t>, </a:t>
            </a:r>
          </a:p>
          <a:p>
            <a:r>
              <a:rPr lang="en-US" sz="1800" dirty="0"/>
              <a:t>W. Lin</a:t>
            </a:r>
            <a:r>
              <a:rPr lang="en-US" sz="1800" baseline="30000" dirty="0"/>
              <a:t>3</a:t>
            </a:r>
            <a:r>
              <a:rPr lang="en-US" sz="1800" dirty="0"/>
              <a:t>, and S. Xie</a:t>
            </a:r>
            <a:r>
              <a:rPr lang="en-US" sz="1800" baseline="30000" dirty="0"/>
              <a:t>4 </a:t>
            </a:r>
          </a:p>
        </p:txBody>
      </p:sp>
      <p:sp>
        <p:nvSpPr>
          <p:cNvPr id="8" name="TextBox 7">
            <a:extLst>
              <a:ext uri="{FF2B5EF4-FFF2-40B4-BE49-F238E27FC236}">
                <a16:creationId xmlns:a16="http://schemas.microsoft.com/office/drawing/2014/main" id="{9F9E2941-E9D8-4907-A529-D183CBB5584E}"/>
              </a:ext>
            </a:extLst>
          </p:cNvPr>
          <p:cNvSpPr txBox="1"/>
          <p:nvPr/>
        </p:nvSpPr>
        <p:spPr>
          <a:xfrm>
            <a:off x="5540185" y="5704688"/>
            <a:ext cx="4403916" cy="707886"/>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dirty="0">
                <a:solidFill>
                  <a:schemeClr val="bg1"/>
                </a:solidFill>
              </a:rPr>
              <a:t>Acknowledgement:</a:t>
            </a:r>
          </a:p>
          <a:p>
            <a:pPr marL="285750" indent="-285750">
              <a:buFont typeface="Arial" panose="020B0604020202020204" pitchFamily="34" charset="0"/>
              <a:buChar char="•"/>
            </a:pPr>
            <a:r>
              <a:rPr lang="en-US" sz="2000" dirty="0">
                <a:solidFill>
                  <a:schemeClr val="bg1"/>
                </a:solidFill>
              </a:rPr>
              <a:t>DOE CMDV and E3SM Programs</a:t>
            </a:r>
          </a:p>
        </p:txBody>
      </p:sp>
      <p:pic>
        <p:nvPicPr>
          <p:cNvPr id="1026" name="Picture 2" descr="Image result for E3SM logo">
            <a:extLst>
              <a:ext uri="{FF2B5EF4-FFF2-40B4-BE49-F238E27FC236}">
                <a16:creationId xmlns:a16="http://schemas.microsoft.com/office/drawing/2014/main" id="{08B8950B-9E8A-C446-977A-3D64F3AA1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808" y="5953365"/>
            <a:ext cx="1477035" cy="7890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F60748-E9FE-4E42-A080-8E50879302CB}"/>
              </a:ext>
            </a:extLst>
          </p:cNvPr>
          <p:cNvSpPr txBox="1"/>
          <p:nvPr/>
        </p:nvSpPr>
        <p:spPr>
          <a:xfrm>
            <a:off x="2338915" y="5070016"/>
            <a:ext cx="2907606" cy="800219"/>
          </a:xfrm>
          <a:prstGeom prst="rect">
            <a:avLst/>
          </a:prstGeom>
          <a:noFill/>
        </p:spPr>
        <p:txBody>
          <a:bodyPr wrap="square" rtlCol="0">
            <a:spAutoFit/>
          </a:bodyPr>
          <a:lstStyle/>
          <a:p>
            <a:pPr algn="r"/>
            <a:r>
              <a:rPr lang="en-US" sz="1600" baseline="30000" dirty="0">
                <a:solidFill>
                  <a:schemeClr val="accent2"/>
                </a:solidFill>
              </a:rPr>
              <a:t>1</a:t>
            </a:r>
            <a:r>
              <a:rPr lang="en-US" sz="1600" dirty="0">
                <a:solidFill>
                  <a:schemeClr val="accent2"/>
                </a:solidFill>
              </a:rPr>
              <a:t> PNNL, </a:t>
            </a:r>
            <a:r>
              <a:rPr lang="en-US" sz="1600" baseline="30000" dirty="0">
                <a:solidFill>
                  <a:schemeClr val="accent2"/>
                </a:solidFill>
              </a:rPr>
              <a:t>2</a:t>
            </a:r>
            <a:r>
              <a:rPr lang="en-US" sz="1600" dirty="0">
                <a:solidFill>
                  <a:schemeClr val="accent2"/>
                </a:solidFill>
              </a:rPr>
              <a:t> SNL,</a:t>
            </a:r>
            <a:r>
              <a:rPr lang="en-US" sz="1600" baseline="30000" dirty="0">
                <a:solidFill>
                  <a:schemeClr val="accent2"/>
                </a:solidFill>
              </a:rPr>
              <a:t> 3</a:t>
            </a:r>
            <a:r>
              <a:rPr lang="en-US" sz="1600" dirty="0">
                <a:solidFill>
                  <a:schemeClr val="accent2"/>
                </a:solidFill>
              </a:rPr>
              <a:t> BNL, </a:t>
            </a:r>
            <a:r>
              <a:rPr lang="en-US" sz="1600" baseline="30000" dirty="0">
                <a:solidFill>
                  <a:schemeClr val="accent2"/>
                </a:solidFill>
              </a:rPr>
              <a:t>4</a:t>
            </a:r>
            <a:r>
              <a:rPr lang="en-US" sz="1600" dirty="0">
                <a:solidFill>
                  <a:schemeClr val="accent2"/>
                </a:solidFill>
              </a:rPr>
              <a:t> LLNL </a:t>
            </a:r>
          </a:p>
          <a:p>
            <a:pPr algn="r"/>
            <a:r>
              <a:rPr lang="en-US" sz="1600" dirty="0">
                <a:solidFill>
                  <a:schemeClr val="accent2"/>
                </a:solidFill>
              </a:rPr>
              <a:t>* </a:t>
            </a:r>
            <a:r>
              <a:rPr lang="en-US" sz="1600" dirty="0" err="1">
                <a:solidFill>
                  <a:schemeClr val="accent2"/>
                </a:solidFill>
              </a:rPr>
              <a:t>jiwen.fan@pnnl.gov</a:t>
            </a:r>
            <a:endParaRPr lang="en-US" sz="1600" dirty="0">
              <a:solidFill>
                <a:schemeClr val="accent2"/>
              </a:solidFill>
            </a:endParaRPr>
          </a:p>
          <a:p>
            <a:endParaRPr lang="en-US" sz="1400" dirty="0">
              <a:solidFill>
                <a:schemeClr val="accent2"/>
              </a:solidFill>
            </a:endParaRP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DC04670-E7D9-CD45-917B-EB84442487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3" t="10294" b="19275"/>
          <a:stretch/>
        </p:blipFill>
        <p:spPr bwMode="auto">
          <a:xfrm>
            <a:off x="6554903" y="3754893"/>
            <a:ext cx="5191244" cy="1769389"/>
          </a:xfrm>
          <a:prstGeom prst="rect">
            <a:avLst/>
          </a:prstGeom>
          <a:noFill/>
          <a:ln>
            <a:noFill/>
          </a:ln>
        </p:spPr>
      </p:pic>
      <p:sp>
        <p:nvSpPr>
          <p:cNvPr id="2" name="Slide Number Placeholder 1">
            <a:extLst>
              <a:ext uri="{FF2B5EF4-FFF2-40B4-BE49-F238E27FC236}">
                <a16:creationId xmlns:a16="http://schemas.microsoft.com/office/drawing/2014/main" id="{C61B4EDF-39A8-0F48-9DB2-FF1EEEB1F67D}"/>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5AFC4900-0B53-1546-B516-036C8306A900}"/>
              </a:ext>
            </a:extLst>
          </p:cNvPr>
          <p:cNvSpPr>
            <a:spLocks noGrp="1"/>
          </p:cNvSpPr>
          <p:nvPr>
            <p:ph type="title"/>
          </p:nvPr>
        </p:nvSpPr>
        <p:spPr>
          <a:xfrm>
            <a:off x="2979121" y="166881"/>
            <a:ext cx="8417549" cy="1092483"/>
          </a:xfrm>
        </p:spPr>
        <p:txBody>
          <a:bodyPr/>
          <a:lstStyle/>
          <a:p>
            <a:pPr algn="ctr"/>
            <a:r>
              <a:rPr lang="en-US" sz="3200" dirty="0"/>
              <a:t>P3 simulates higher precipitation rates thereby more MCSs </a:t>
            </a:r>
          </a:p>
        </p:txBody>
      </p:sp>
      <p:pic>
        <p:nvPicPr>
          <p:cNvPr id="11" name="Picture 10">
            <a:extLst>
              <a:ext uri="{FF2B5EF4-FFF2-40B4-BE49-F238E27FC236}">
                <a16:creationId xmlns:a16="http://schemas.microsoft.com/office/drawing/2014/main" id="{BD9E08E3-9912-924E-886B-205DFADB32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336" y="1552173"/>
            <a:ext cx="5630754" cy="4458884"/>
          </a:xfrm>
          <a:prstGeom prst="rect">
            <a:avLst/>
          </a:prstGeom>
          <a:noFill/>
          <a:ln>
            <a:noFill/>
          </a:ln>
        </p:spPr>
      </p:pic>
      <p:pic>
        <p:nvPicPr>
          <p:cNvPr id="12" name="Picture 11">
            <a:extLst>
              <a:ext uri="{FF2B5EF4-FFF2-40B4-BE49-F238E27FC236}">
                <a16:creationId xmlns:a16="http://schemas.microsoft.com/office/drawing/2014/main" id="{1A3068FC-78A1-4640-9F81-0C5663BDF7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83" t="2492" r="22144" b="87471"/>
          <a:stretch/>
        </p:blipFill>
        <p:spPr bwMode="auto">
          <a:xfrm>
            <a:off x="6582029" y="1389876"/>
            <a:ext cx="5537305" cy="246247"/>
          </a:xfrm>
          <a:prstGeom prst="rect">
            <a:avLst/>
          </a:prstGeom>
          <a:noFill/>
          <a:ln>
            <a:noFill/>
          </a:ln>
        </p:spPr>
      </p:pic>
      <p:pic>
        <p:nvPicPr>
          <p:cNvPr id="13" name="Picture 12">
            <a:extLst>
              <a:ext uri="{FF2B5EF4-FFF2-40B4-BE49-F238E27FC236}">
                <a16:creationId xmlns:a16="http://schemas.microsoft.com/office/drawing/2014/main" id="{2B247417-6B5B-2D49-9D41-50C698ED70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94" r="64615" b="19275"/>
          <a:stretch/>
        </p:blipFill>
        <p:spPr bwMode="auto">
          <a:xfrm>
            <a:off x="6486976" y="1825525"/>
            <a:ext cx="2783710" cy="1769389"/>
          </a:xfrm>
          <a:prstGeom prst="rect">
            <a:avLst/>
          </a:prstGeom>
          <a:noFill/>
          <a:ln>
            <a:noFill/>
          </a:ln>
        </p:spPr>
      </p:pic>
      <p:sp>
        <p:nvSpPr>
          <p:cNvPr id="15" name="Rectangle 14">
            <a:extLst>
              <a:ext uri="{FF2B5EF4-FFF2-40B4-BE49-F238E27FC236}">
                <a16:creationId xmlns:a16="http://schemas.microsoft.com/office/drawing/2014/main" id="{EC453B9D-9B7A-9144-A70D-A1D4AB94D847}"/>
              </a:ext>
            </a:extLst>
          </p:cNvPr>
          <p:cNvSpPr/>
          <p:nvPr/>
        </p:nvSpPr>
        <p:spPr>
          <a:xfrm>
            <a:off x="7629737" y="3544543"/>
            <a:ext cx="630301" cy="338554"/>
          </a:xfrm>
          <a:prstGeom prst="rect">
            <a:avLst/>
          </a:prstGeom>
        </p:spPr>
        <p:txBody>
          <a:bodyPr wrap="none">
            <a:spAutoFit/>
          </a:bodyPr>
          <a:lstStyle/>
          <a:p>
            <a:r>
              <a:rPr lang="en-US" sz="1600" dirty="0">
                <a:solidFill>
                  <a:srgbClr val="4326DB"/>
                </a:solidFill>
              </a:rPr>
              <a:t>MG2</a:t>
            </a:r>
          </a:p>
        </p:txBody>
      </p:sp>
      <p:sp>
        <p:nvSpPr>
          <p:cNvPr id="16" name="Rectangle 15">
            <a:extLst>
              <a:ext uri="{FF2B5EF4-FFF2-40B4-BE49-F238E27FC236}">
                <a16:creationId xmlns:a16="http://schemas.microsoft.com/office/drawing/2014/main" id="{766C5D42-CAAD-F24E-B05E-F24B7D64401D}"/>
              </a:ext>
            </a:extLst>
          </p:cNvPr>
          <p:cNvSpPr/>
          <p:nvPr/>
        </p:nvSpPr>
        <p:spPr>
          <a:xfrm>
            <a:off x="10281333" y="3497677"/>
            <a:ext cx="835385" cy="338554"/>
          </a:xfrm>
          <a:prstGeom prst="rect">
            <a:avLst/>
          </a:prstGeom>
        </p:spPr>
        <p:txBody>
          <a:bodyPr wrap="square">
            <a:spAutoFit/>
          </a:bodyPr>
          <a:lstStyle/>
          <a:p>
            <a:r>
              <a:rPr lang="en-US" sz="1600" dirty="0">
                <a:solidFill>
                  <a:srgbClr val="FF0000"/>
                </a:solidFill>
              </a:rPr>
              <a:t>P3</a:t>
            </a:r>
          </a:p>
        </p:txBody>
      </p:sp>
      <p:sp>
        <p:nvSpPr>
          <p:cNvPr id="17" name="Rectangle 16">
            <a:extLst>
              <a:ext uri="{FF2B5EF4-FFF2-40B4-BE49-F238E27FC236}">
                <a16:creationId xmlns:a16="http://schemas.microsoft.com/office/drawing/2014/main" id="{33E48D82-2205-7D4F-BD30-D31E3CB52D91}"/>
              </a:ext>
            </a:extLst>
          </p:cNvPr>
          <p:cNvSpPr/>
          <p:nvPr/>
        </p:nvSpPr>
        <p:spPr>
          <a:xfrm>
            <a:off x="7578506" y="1608307"/>
            <a:ext cx="561372" cy="338554"/>
          </a:xfrm>
          <a:prstGeom prst="rect">
            <a:avLst/>
          </a:prstGeom>
        </p:spPr>
        <p:txBody>
          <a:bodyPr wrap="none">
            <a:spAutoFit/>
          </a:bodyPr>
          <a:lstStyle/>
          <a:p>
            <a:r>
              <a:rPr lang="en-US" sz="1600" dirty="0" err="1">
                <a:solidFill>
                  <a:schemeClr val="accent2"/>
                </a:solidFill>
              </a:rPr>
              <a:t>Obs</a:t>
            </a:r>
            <a:endParaRPr lang="en-US" sz="1600" dirty="0">
              <a:solidFill>
                <a:schemeClr val="accent2"/>
              </a:solidFill>
            </a:endParaRPr>
          </a:p>
        </p:txBody>
      </p:sp>
      <p:pic>
        <p:nvPicPr>
          <p:cNvPr id="10" name="Picture 9">
            <a:extLst>
              <a:ext uri="{FF2B5EF4-FFF2-40B4-BE49-F238E27FC236}">
                <a16:creationId xmlns:a16="http://schemas.microsoft.com/office/drawing/2014/main" id="{E1DA3C86-9F0F-E643-8D1E-044568CCA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050" r="51766" b="4349"/>
          <a:stretch/>
        </p:blipFill>
        <p:spPr bwMode="auto">
          <a:xfrm>
            <a:off x="9155737" y="2307113"/>
            <a:ext cx="2527628" cy="194135"/>
          </a:xfrm>
          <a:prstGeom prst="rect">
            <a:avLst/>
          </a:prstGeom>
          <a:noFill/>
          <a:ln>
            <a:noFill/>
          </a:ln>
        </p:spPr>
      </p:pic>
      <p:pic>
        <p:nvPicPr>
          <p:cNvPr id="14" name="Picture 13">
            <a:extLst>
              <a:ext uri="{FF2B5EF4-FFF2-40B4-BE49-F238E27FC236}">
                <a16:creationId xmlns:a16="http://schemas.microsoft.com/office/drawing/2014/main" id="{6724A54D-4868-9D4F-A207-509F9C7D7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86" t="80924" b="-1"/>
          <a:stretch/>
        </p:blipFill>
        <p:spPr bwMode="auto">
          <a:xfrm>
            <a:off x="9493956" y="2758408"/>
            <a:ext cx="2411311" cy="319254"/>
          </a:xfrm>
          <a:prstGeom prst="rect">
            <a:avLst/>
          </a:prstGeom>
          <a:noFill/>
          <a:ln>
            <a:noFill/>
          </a:ln>
        </p:spPr>
      </p:pic>
      <p:sp>
        <p:nvSpPr>
          <p:cNvPr id="4" name="TextBox 3">
            <a:extLst>
              <a:ext uri="{FF2B5EF4-FFF2-40B4-BE49-F238E27FC236}">
                <a16:creationId xmlns:a16="http://schemas.microsoft.com/office/drawing/2014/main" id="{3646D4E6-EACF-714C-A128-EC3A492CA500}"/>
              </a:ext>
            </a:extLst>
          </p:cNvPr>
          <p:cNvSpPr txBox="1"/>
          <p:nvPr/>
        </p:nvSpPr>
        <p:spPr>
          <a:xfrm>
            <a:off x="11437065" y="2198340"/>
            <a:ext cx="850432" cy="307777"/>
          </a:xfrm>
          <a:prstGeom prst="rect">
            <a:avLst/>
          </a:prstGeom>
          <a:noFill/>
        </p:spPr>
        <p:txBody>
          <a:bodyPr wrap="square" rtlCol="0">
            <a:spAutoFit/>
          </a:bodyPr>
          <a:lstStyle/>
          <a:p>
            <a:r>
              <a:rPr lang="en-US" sz="1400" dirty="0" err="1"/>
              <a:t>dBZ</a:t>
            </a:r>
            <a:endParaRPr lang="en-US" sz="1400" dirty="0"/>
          </a:p>
        </p:txBody>
      </p:sp>
      <p:sp>
        <p:nvSpPr>
          <p:cNvPr id="19" name="TextBox 18">
            <a:extLst>
              <a:ext uri="{FF2B5EF4-FFF2-40B4-BE49-F238E27FC236}">
                <a16:creationId xmlns:a16="http://schemas.microsoft.com/office/drawing/2014/main" id="{2F52B9F7-ED87-3A49-B287-1597E6FF948F}"/>
              </a:ext>
            </a:extLst>
          </p:cNvPr>
          <p:cNvSpPr txBox="1"/>
          <p:nvPr/>
        </p:nvSpPr>
        <p:spPr>
          <a:xfrm>
            <a:off x="11469269" y="2682255"/>
            <a:ext cx="850432" cy="307777"/>
          </a:xfrm>
          <a:prstGeom prst="rect">
            <a:avLst/>
          </a:prstGeom>
          <a:noFill/>
        </p:spPr>
        <p:txBody>
          <a:bodyPr wrap="square" rtlCol="0">
            <a:spAutoFit/>
          </a:bodyPr>
          <a:lstStyle/>
          <a:p>
            <a:r>
              <a:rPr lang="en-US" sz="1400" dirty="0"/>
              <a:t>qv</a:t>
            </a:r>
          </a:p>
        </p:txBody>
      </p:sp>
    </p:spTree>
    <p:extLst>
      <p:ext uri="{BB962C8B-B14F-4D97-AF65-F5344CB8AC3E}">
        <p14:creationId xmlns:p14="http://schemas.microsoft.com/office/powerpoint/2010/main" val="40186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1B4EDF-39A8-0F48-9DB2-FF1EEEB1F67D}"/>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3" name="Title 2">
            <a:extLst>
              <a:ext uri="{FF2B5EF4-FFF2-40B4-BE49-F238E27FC236}">
                <a16:creationId xmlns:a16="http://schemas.microsoft.com/office/drawing/2014/main" id="{5AFC4900-0B53-1546-B516-036C8306A900}"/>
              </a:ext>
            </a:extLst>
          </p:cNvPr>
          <p:cNvSpPr>
            <a:spLocks noGrp="1"/>
          </p:cNvSpPr>
          <p:nvPr>
            <p:ph type="title"/>
          </p:nvPr>
        </p:nvSpPr>
        <p:spPr>
          <a:xfrm>
            <a:off x="2635403" y="509110"/>
            <a:ext cx="8834141" cy="1092483"/>
          </a:xfrm>
        </p:spPr>
        <p:txBody>
          <a:bodyPr/>
          <a:lstStyle/>
          <a:p>
            <a:pPr algn="ctr"/>
            <a:r>
              <a:rPr lang="en-US" sz="3200" dirty="0"/>
              <a:t>Missed MCSs by MG2 are mainly from large frontal systems with broad stratiform precipitation area</a:t>
            </a:r>
          </a:p>
        </p:txBody>
      </p:sp>
      <p:sp>
        <p:nvSpPr>
          <p:cNvPr id="15" name="TextBox 14">
            <a:extLst>
              <a:ext uri="{FF2B5EF4-FFF2-40B4-BE49-F238E27FC236}">
                <a16:creationId xmlns:a16="http://schemas.microsoft.com/office/drawing/2014/main" id="{FDCCC205-E41A-9447-810C-86508AF9F438}"/>
              </a:ext>
            </a:extLst>
          </p:cNvPr>
          <p:cNvSpPr txBox="1"/>
          <p:nvPr/>
        </p:nvSpPr>
        <p:spPr>
          <a:xfrm>
            <a:off x="1064834" y="1975410"/>
            <a:ext cx="4180114" cy="4120590"/>
          </a:xfrm>
          <a:prstGeom prst="rect">
            <a:avLst/>
          </a:prstGeom>
        </p:spPr>
        <p:txBody>
          <a:bodyPr/>
          <a:lstStyle>
            <a:defPPr>
              <a:defRPr lang="en-US"/>
            </a:defPPr>
            <a:lvl1pPr marL="115888" indent="-115888" defTabSz="685800">
              <a:lnSpc>
                <a:spcPct val="90000"/>
              </a:lnSpc>
              <a:spcBef>
                <a:spcPts val="750"/>
              </a:spcBef>
              <a:buFont typeface="Arial" panose="020B0604020202020204" pitchFamily="34" charset="0"/>
              <a:buChar char="•"/>
              <a:defRPr sz="1400">
                <a:solidFill>
                  <a:schemeClr val="accent6">
                    <a:lumMod val="75000"/>
                  </a:schemeClr>
                </a:solidFill>
                <a:latin typeface="Arial" panose="020B0604020202020204" pitchFamily="34" charset="0"/>
                <a:ea typeface="Chalkboard"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endParaRPr lang="en-US" dirty="0">
              <a:solidFill>
                <a:srgbClr val="002060"/>
              </a:solidFill>
            </a:endParaRPr>
          </a:p>
          <a:p>
            <a:r>
              <a:rPr lang="en-US" sz="1800" dirty="0">
                <a:solidFill>
                  <a:srgbClr val="002060"/>
                </a:solidFill>
              </a:rPr>
              <a:t>There are 26 time periods when MG2 has drastic lower MCS precipitation. </a:t>
            </a:r>
          </a:p>
          <a:p>
            <a:r>
              <a:rPr lang="en-US" sz="1800" dirty="0">
                <a:solidFill>
                  <a:srgbClr val="002060"/>
                </a:solidFill>
              </a:rPr>
              <a:t>From the long-term (2004-2016) self-organizing maps (SOMs, Song et al., 2019) analysis, four major types of synoptic patterns of MCS initiation are identified. </a:t>
            </a:r>
          </a:p>
          <a:p>
            <a:r>
              <a:rPr lang="en-US" sz="1800" dirty="0">
                <a:solidFill>
                  <a:srgbClr val="002060"/>
                </a:solidFill>
              </a:rPr>
              <a:t>The majority of the MG2-missed events occur under Type 1 and Type 3, which are associated with large frontal systems featuring broad stratiform precipitation. </a:t>
            </a:r>
          </a:p>
        </p:txBody>
      </p:sp>
      <p:pic>
        <p:nvPicPr>
          <p:cNvPr id="10" name="image6.png" descr="A close-up of a window&#10;&#10;Description automatically generated with low confidence">
            <a:extLst>
              <a:ext uri="{FF2B5EF4-FFF2-40B4-BE49-F238E27FC236}">
                <a16:creationId xmlns:a16="http://schemas.microsoft.com/office/drawing/2014/main" id="{A9159713-2387-4A41-8F96-0B3E895CEF6E}"/>
              </a:ext>
            </a:extLst>
          </p:cNvPr>
          <p:cNvPicPr/>
          <p:nvPr/>
        </p:nvPicPr>
        <p:blipFill>
          <a:blip r:embed="rId3"/>
          <a:srcRect/>
          <a:stretch>
            <a:fillRect/>
          </a:stretch>
        </p:blipFill>
        <p:spPr>
          <a:xfrm>
            <a:off x="5244948" y="1676683"/>
            <a:ext cx="6794652" cy="4914617"/>
          </a:xfrm>
          <a:prstGeom prst="rect">
            <a:avLst/>
          </a:prstGeom>
          <a:ln/>
        </p:spPr>
      </p:pic>
      <p:sp>
        <p:nvSpPr>
          <p:cNvPr id="4" name="TextBox 3">
            <a:extLst>
              <a:ext uri="{FF2B5EF4-FFF2-40B4-BE49-F238E27FC236}">
                <a16:creationId xmlns:a16="http://schemas.microsoft.com/office/drawing/2014/main" id="{80659C14-0528-BB4A-9390-AAFBBC24EF99}"/>
              </a:ext>
            </a:extLst>
          </p:cNvPr>
          <p:cNvSpPr txBox="1"/>
          <p:nvPr/>
        </p:nvSpPr>
        <p:spPr>
          <a:xfrm>
            <a:off x="5566347" y="4484711"/>
            <a:ext cx="589613" cy="338554"/>
          </a:xfrm>
          <a:prstGeom prst="rect">
            <a:avLst/>
          </a:prstGeom>
          <a:noFill/>
        </p:spPr>
        <p:txBody>
          <a:bodyPr wrap="square" rtlCol="0">
            <a:spAutoFit/>
          </a:bodyPr>
          <a:lstStyle/>
          <a:p>
            <a:r>
              <a:rPr lang="en-US" sz="1600" b="1" dirty="0">
                <a:solidFill>
                  <a:srgbClr val="FF0000"/>
                </a:solidFill>
              </a:rPr>
              <a:t>15</a:t>
            </a:r>
          </a:p>
        </p:txBody>
      </p:sp>
      <p:sp>
        <p:nvSpPr>
          <p:cNvPr id="7" name="TextBox 6">
            <a:extLst>
              <a:ext uri="{FF2B5EF4-FFF2-40B4-BE49-F238E27FC236}">
                <a16:creationId xmlns:a16="http://schemas.microsoft.com/office/drawing/2014/main" id="{B3CCABF7-F76E-1C45-9795-18F425FB28AA}"/>
              </a:ext>
            </a:extLst>
          </p:cNvPr>
          <p:cNvSpPr txBox="1"/>
          <p:nvPr/>
        </p:nvSpPr>
        <p:spPr>
          <a:xfrm>
            <a:off x="5628626" y="2367171"/>
            <a:ext cx="589613" cy="338554"/>
          </a:xfrm>
          <a:prstGeom prst="rect">
            <a:avLst/>
          </a:prstGeom>
          <a:noFill/>
        </p:spPr>
        <p:txBody>
          <a:bodyPr wrap="square" rtlCol="0">
            <a:spAutoFit/>
          </a:bodyPr>
          <a:lstStyle/>
          <a:p>
            <a:r>
              <a:rPr lang="en-US" sz="1600" b="1" dirty="0">
                <a:solidFill>
                  <a:srgbClr val="FF0000"/>
                </a:solidFill>
              </a:rPr>
              <a:t>6</a:t>
            </a:r>
          </a:p>
        </p:txBody>
      </p:sp>
      <p:sp>
        <p:nvSpPr>
          <p:cNvPr id="8" name="TextBox 7">
            <a:extLst>
              <a:ext uri="{FF2B5EF4-FFF2-40B4-BE49-F238E27FC236}">
                <a16:creationId xmlns:a16="http://schemas.microsoft.com/office/drawing/2014/main" id="{E5595D09-49B2-E24E-BF9B-6018E80D2457}"/>
              </a:ext>
            </a:extLst>
          </p:cNvPr>
          <p:cNvSpPr txBox="1"/>
          <p:nvPr/>
        </p:nvSpPr>
        <p:spPr>
          <a:xfrm>
            <a:off x="8658066" y="4547324"/>
            <a:ext cx="589613" cy="338554"/>
          </a:xfrm>
          <a:prstGeom prst="rect">
            <a:avLst/>
          </a:prstGeom>
          <a:noFill/>
        </p:spPr>
        <p:txBody>
          <a:bodyPr wrap="square" rtlCol="0">
            <a:spAutoFit/>
          </a:bodyPr>
          <a:lstStyle/>
          <a:p>
            <a:r>
              <a:rPr lang="en-US" sz="1600" b="1" dirty="0">
                <a:solidFill>
                  <a:srgbClr val="FF0000"/>
                </a:solidFill>
              </a:rPr>
              <a:t>4</a:t>
            </a:r>
          </a:p>
        </p:txBody>
      </p:sp>
      <p:sp>
        <p:nvSpPr>
          <p:cNvPr id="9" name="TextBox 8">
            <a:extLst>
              <a:ext uri="{FF2B5EF4-FFF2-40B4-BE49-F238E27FC236}">
                <a16:creationId xmlns:a16="http://schemas.microsoft.com/office/drawing/2014/main" id="{292724EB-CF55-4C4C-84FB-E67FB307A436}"/>
              </a:ext>
            </a:extLst>
          </p:cNvPr>
          <p:cNvSpPr txBox="1"/>
          <p:nvPr/>
        </p:nvSpPr>
        <p:spPr>
          <a:xfrm>
            <a:off x="8642274" y="2310676"/>
            <a:ext cx="589613" cy="338554"/>
          </a:xfrm>
          <a:prstGeom prst="rect">
            <a:avLst/>
          </a:prstGeom>
          <a:noFill/>
        </p:spPr>
        <p:txBody>
          <a:bodyPr wrap="square" rtlCol="0">
            <a:spAutoFit/>
          </a:bodyPr>
          <a:lstStyle/>
          <a:p>
            <a:r>
              <a:rPr lang="en-US" sz="1600" b="1" dirty="0">
                <a:solidFill>
                  <a:srgbClr val="FF0000"/>
                </a:solidFill>
              </a:rPr>
              <a:t>1</a:t>
            </a:r>
          </a:p>
        </p:txBody>
      </p:sp>
      <p:sp>
        <p:nvSpPr>
          <p:cNvPr id="5" name="TextBox 4">
            <a:extLst>
              <a:ext uri="{FF2B5EF4-FFF2-40B4-BE49-F238E27FC236}">
                <a16:creationId xmlns:a16="http://schemas.microsoft.com/office/drawing/2014/main" id="{50735AE6-4AEE-3B41-A55A-EB0B2C625799}"/>
              </a:ext>
            </a:extLst>
          </p:cNvPr>
          <p:cNvSpPr txBox="1"/>
          <p:nvPr/>
        </p:nvSpPr>
        <p:spPr>
          <a:xfrm>
            <a:off x="6096000" y="1911517"/>
            <a:ext cx="2163580" cy="307777"/>
          </a:xfrm>
          <a:prstGeom prst="rect">
            <a:avLst/>
          </a:prstGeom>
          <a:noFill/>
        </p:spPr>
        <p:txBody>
          <a:bodyPr wrap="square" rtlCol="0">
            <a:spAutoFit/>
          </a:bodyPr>
          <a:lstStyle/>
          <a:p>
            <a:r>
              <a:rPr lang="en-US" sz="1400" dirty="0">
                <a:solidFill>
                  <a:schemeClr val="accent6">
                    <a:lumMod val="60000"/>
                    <a:lumOff val="40000"/>
                  </a:schemeClr>
                </a:solidFill>
              </a:rPr>
              <a:t>Strong frontal system </a:t>
            </a:r>
          </a:p>
        </p:txBody>
      </p:sp>
      <p:sp>
        <p:nvSpPr>
          <p:cNvPr id="11" name="TextBox 10">
            <a:extLst>
              <a:ext uri="{FF2B5EF4-FFF2-40B4-BE49-F238E27FC236}">
                <a16:creationId xmlns:a16="http://schemas.microsoft.com/office/drawing/2014/main" id="{C94B68DF-494F-6F42-A404-7E1BFACF0E7E}"/>
              </a:ext>
            </a:extLst>
          </p:cNvPr>
          <p:cNvSpPr txBox="1"/>
          <p:nvPr/>
        </p:nvSpPr>
        <p:spPr>
          <a:xfrm>
            <a:off x="5845714" y="4120439"/>
            <a:ext cx="3100909" cy="307777"/>
          </a:xfrm>
          <a:prstGeom prst="rect">
            <a:avLst/>
          </a:prstGeom>
          <a:noFill/>
        </p:spPr>
        <p:txBody>
          <a:bodyPr wrap="square" rtlCol="0">
            <a:spAutoFit/>
          </a:bodyPr>
          <a:lstStyle/>
          <a:p>
            <a:r>
              <a:rPr lang="en-US" sz="1400" dirty="0">
                <a:solidFill>
                  <a:schemeClr val="accent6">
                    <a:lumMod val="60000"/>
                    <a:lumOff val="40000"/>
                  </a:schemeClr>
                </a:solidFill>
              </a:rPr>
              <a:t>Weaker frontal system than Type 1 </a:t>
            </a:r>
          </a:p>
        </p:txBody>
      </p:sp>
      <p:sp>
        <p:nvSpPr>
          <p:cNvPr id="12" name="TextBox 11">
            <a:extLst>
              <a:ext uri="{FF2B5EF4-FFF2-40B4-BE49-F238E27FC236}">
                <a16:creationId xmlns:a16="http://schemas.microsoft.com/office/drawing/2014/main" id="{1D6CAEE8-57B4-634D-A4C6-FDF608E447A6}"/>
              </a:ext>
            </a:extLst>
          </p:cNvPr>
          <p:cNvSpPr txBox="1"/>
          <p:nvPr/>
        </p:nvSpPr>
        <p:spPr>
          <a:xfrm>
            <a:off x="9323349" y="1911517"/>
            <a:ext cx="1803817" cy="307777"/>
          </a:xfrm>
          <a:prstGeom prst="rect">
            <a:avLst/>
          </a:prstGeom>
          <a:noFill/>
        </p:spPr>
        <p:txBody>
          <a:bodyPr wrap="square" rtlCol="0">
            <a:spAutoFit/>
          </a:bodyPr>
          <a:lstStyle/>
          <a:p>
            <a:r>
              <a:rPr lang="en-US" sz="1400" dirty="0">
                <a:solidFill>
                  <a:schemeClr val="accent6">
                    <a:lumMod val="60000"/>
                    <a:lumOff val="40000"/>
                  </a:schemeClr>
                </a:solidFill>
              </a:rPr>
              <a:t>GPLLJ</a:t>
            </a:r>
          </a:p>
        </p:txBody>
      </p:sp>
      <p:sp>
        <p:nvSpPr>
          <p:cNvPr id="13" name="TextBox 12">
            <a:extLst>
              <a:ext uri="{FF2B5EF4-FFF2-40B4-BE49-F238E27FC236}">
                <a16:creationId xmlns:a16="http://schemas.microsoft.com/office/drawing/2014/main" id="{ED6F1DA1-34C6-5E47-8B5F-CE8C23AE58BA}"/>
              </a:ext>
            </a:extLst>
          </p:cNvPr>
          <p:cNvSpPr txBox="1"/>
          <p:nvPr/>
        </p:nvSpPr>
        <p:spPr>
          <a:xfrm>
            <a:off x="9425062" y="4132716"/>
            <a:ext cx="1803817" cy="307777"/>
          </a:xfrm>
          <a:prstGeom prst="rect">
            <a:avLst/>
          </a:prstGeom>
          <a:noFill/>
        </p:spPr>
        <p:txBody>
          <a:bodyPr wrap="square" rtlCol="0">
            <a:spAutoFit/>
          </a:bodyPr>
          <a:lstStyle/>
          <a:p>
            <a:r>
              <a:rPr lang="en-US" sz="1400" dirty="0">
                <a:solidFill>
                  <a:schemeClr val="accent6">
                    <a:lumMod val="60000"/>
                    <a:lumOff val="40000"/>
                  </a:schemeClr>
                </a:solidFill>
              </a:rPr>
              <a:t>Weaker LLJ</a:t>
            </a:r>
          </a:p>
        </p:txBody>
      </p:sp>
    </p:spTree>
    <p:extLst>
      <p:ext uri="{BB962C8B-B14F-4D97-AF65-F5344CB8AC3E}">
        <p14:creationId xmlns:p14="http://schemas.microsoft.com/office/powerpoint/2010/main" val="56982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C4900-0B53-1546-B516-036C8306A900}"/>
              </a:ext>
            </a:extLst>
          </p:cNvPr>
          <p:cNvSpPr>
            <a:spLocks noGrp="1"/>
          </p:cNvSpPr>
          <p:nvPr>
            <p:ph type="title"/>
          </p:nvPr>
        </p:nvSpPr>
        <p:spPr>
          <a:xfrm>
            <a:off x="2622935" y="-155431"/>
            <a:ext cx="8762657" cy="1092483"/>
          </a:xfrm>
        </p:spPr>
        <p:txBody>
          <a:bodyPr/>
          <a:lstStyle/>
          <a:p>
            <a:r>
              <a:rPr lang="en-US" sz="3200" dirty="0"/>
              <a:t>Reasons for larger precipitation rates by P3</a:t>
            </a:r>
          </a:p>
        </p:txBody>
      </p:sp>
      <p:grpSp>
        <p:nvGrpSpPr>
          <p:cNvPr id="32" name="Group 31">
            <a:extLst>
              <a:ext uri="{FF2B5EF4-FFF2-40B4-BE49-F238E27FC236}">
                <a16:creationId xmlns:a16="http://schemas.microsoft.com/office/drawing/2014/main" id="{19156413-F12A-4642-AE4E-4CDE25B10EFB}"/>
              </a:ext>
            </a:extLst>
          </p:cNvPr>
          <p:cNvGrpSpPr/>
          <p:nvPr/>
        </p:nvGrpSpPr>
        <p:grpSpPr>
          <a:xfrm>
            <a:off x="1778663" y="1152099"/>
            <a:ext cx="6424076" cy="1380825"/>
            <a:chOff x="27361327" y="19395657"/>
            <a:chExt cx="11843046" cy="2701509"/>
          </a:xfrm>
        </p:grpSpPr>
        <p:grpSp>
          <p:nvGrpSpPr>
            <p:cNvPr id="36" name="Group 35">
              <a:extLst>
                <a:ext uri="{FF2B5EF4-FFF2-40B4-BE49-F238E27FC236}">
                  <a16:creationId xmlns:a16="http://schemas.microsoft.com/office/drawing/2014/main" id="{FBE7E10F-7E71-F249-B9FA-8EE71A2B7CF6}"/>
                </a:ext>
              </a:extLst>
            </p:cNvPr>
            <p:cNvGrpSpPr/>
            <p:nvPr/>
          </p:nvGrpSpPr>
          <p:grpSpPr>
            <a:xfrm>
              <a:off x="30699355" y="19395657"/>
              <a:ext cx="8505018" cy="555090"/>
              <a:chOff x="30375163" y="19009992"/>
              <a:chExt cx="10934128" cy="643149"/>
            </a:xfrm>
          </p:grpSpPr>
          <p:sp>
            <p:nvSpPr>
              <p:cNvPr id="38" name="TextBox 37">
                <a:extLst>
                  <a:ext uri="{FF2B5EF4-FFF2-40B4-BE49-F238E27FC236}">
                    <a16:creationId xmlns:a16="http://schemas.microsoft.com/office/drawing/2014/main" id="{8BEE985C-0754-A844-9FCB-93196085063F}"/>
                  </a:ext>
                </a:extLst>
              </p:cNvPr>
              <p:cNvSpPr txBox="1"/>
              <p:nvPr/>
            </p:nvSpPr>
            <p:spPr>
              <a:xfrm>
                <a:off x="33458862" y="19009992"/>
                <a:ext cx="3649447" cy="627904"/>
              </a:xfrm>
              <a:prstGeom prst="rect">
                <a:avLst/>
              </a:prstGeom>
              <a:noFill/>
            </p:spPr>
            <p:txBody>
              <a:bodyPr wrap="square" rtlCol="0">
                <a:spAutoFit/>
              </a:bodyPr>
              <a:lstStyle/>
              <a:p>
                <a:r>
                  <a:rPr lang="en-US" sz="1200" dirty="0">
                    <a:solidFill>
                      <a:srgbClr val="FF0000"/>
                    </a:solidFill>
                    <a:latin typeface="Arial Black" panose="020B0A04020102020204" pitchFamily="34" charset="0"/>
                  </a:rPr>
                  <a:t>Rain water</a:t>
                </a:r>
              </a:p>
            </p:txBody>
          </p:sp>
          <p:sp>
            <p:nvSpPr>
              <p:cNvPr id="40" name="TextBox 39">
                <a:extLst>
                  <a:ext uri="{FF2B5EF4-FFF2-40B4-BE49-F238E27FC236}">
                    <a16:creationId xmlns:a16="http://schemas.microsoft.com/office/drawing/2014/main" id="{8B3A875D-1ED7-DB46-9598-45ACA1274748}"/>
                  </a:ext>
                </a:extLst>
              </p:cNvPr>
              <p:cNvSpPr txBox="1"/>
              <p:nvPr/>
            </p:nvSpPr>
            <p:spPr>
              <a:xfrm>
                <a:off x="30375163" y="19025237"/>
                <a:ext cx="3600638" cy="627904"/>
              </a:xfrm>
              <a:prstGeom prst="rect">
                <a:avLst/>
              </a:prstGeom>
              <a:noFill/>
            </p:spPr>
            <p:txBody>
              <a:bodyPr wrap="square" rtlCol="0">
                <a:spAutoFit/>
              </a:bodyPr>
              <a:lstStyle/>
              <a:p>
                <a:r>
                  <a:rPr lang="en-US" sz="1200" dirty="0">
                    <a:solidFill>
                      <a:srgbClr val="FF0000"/>
                    </a:solidFill>
                    <a:latin typeface="Arial Black" panose="020B0A04020102020204" pitchFamily="34" charset="0"/>
                  </a:rPr>
                  <a:t>Cloud water</a:t>
                </a:r>
              </a:p>
            </p:txBody>
          </p:sp>
          <p:sp>
            <p:nvSpPr>
              <p:cNvPr id="41" name="TextBox 40">
                <a:extLst>
                  <a:ext uri="{FF2B5EF4-FFF2-40B4-BE49-F238E27FC236}">
                    <a16:creationId xmlns:a16="http://schemas.microsoft.com/office/drawing/2014/main" id="{5D482279-E12A-8E47-AC12-5A8EBDE07748}"/>
                  </a:ext>
                </a:extLst>
              </p:cNvPr>
              <p:cNvSpPr txBox="1"/>
              <p:nvPr/>
            </p:nvSpPr>
            <p:spPr>
              <a:xfrm>
                <a:off x="36348235" y="19025236"/>
                <a:ext cx="4961056" cy="627905"/>
              </a:xfrm>
              <a:prstGeom prst="rect">
                <a:avLst/>
              </a:prstGeom>
              <a:noFill/>
            </p:spPr>
            <p:txBody>
              <a:bodyPr wrap="square" rtlCol="0">
                <a:spAutoFit/>
              </a:bodyPr>
              <a:lstStyle/>
              <a:p>
                <a:r>
                  <a:rPr lang="en-US" sz="1200" dirty="0">
                    <a:solidFill>
                      <a:srgbClr val="FF0000"/>
                    </a:solidFill>
                    <a:latin typeface="Arial Black" panose="020B0A04020102020204" pitchFamily="34" charset="0"/>
                  </a:rPr>
                  <a:t>Ice Particles </a:t>
                </a:r>
              </a:p>
            </p:txBody>
          </p:sp>
        </p:grpSp>
        <p:sp>
          <p:nvSpPr>
            <p:cNvPr id="34" name="TextBox 33">
              <a:extLst>
                <a:ext uri="{FF2B5EF4-FFF2-40B4-BE49-F238E27FC236}">
                  <a16:creationId xmlns:a16="http://schemas.microsoft.com/office/drawing/2014/main" id="{535B02FE-7554-5841-A665-410C83883CFE}"/>
                </a:ext>
              </a:extLst>
            </p:cNvPr>
            <p:cNvSpPr txBox="1"/>
            <p:nvPr/>
          </p:nvSpPr>
          <p:spPr>
            <a:xfrm>
              <a:off x="27361327" y="21073515"/>
              <a:ext cx="3112905" cy="1023651"/>
            </a:xfrm>
            <a:prstGeom prst="rect">
              <a:avLst/>
            </a:prstGeom>
            <a:noFill/>
          </p:spPr>
          <p:txBody>
            <a:bodyPr wrap="square" rtlCol="0">
              <a:spAutoFit/>
            </a:bodyPr>
            <a:lstStyle/>
            <a:p>
              <a:r>
                <a:rPr lang="en-US" sz="1400" dirty="0">
                  <a:solidFill>
                    <a:schemeClr val="accent2"/>
                  </a:solidFill>
                  <a:latin typeface="Arial Black" panose="020B0A04020102020204" pitchFamily="34" charset="0"/>
                </a:rPr>
                <a:t>Mass for rain rate &gt;10 mm/</a:t>
              </a:r>
              <a:r>
                <a:rPr lang="en-US" sz="1400" dirty="0" err="1">
                  <a:solidFill>
                    <a:schemeClr val="accent2"/>
                  </a:solidFill>
                  <a:latin typeface="Arial Black" panose="020B0A04020102020204" pitchFamily="34" charset="0"/>
                </a:rPr>
                <a:t>hr</a:t>
              </a:r>
              <a:r>
                <a:rPr lang="en-US" sz="1400" dirty="0">
                  <a:solidFill>
                    <a:schemeClr val="accent2"/>
                  </a:solidFill>
                  <a:latin typeface="Arial Black" panose="020B0A04020102020204" pitchFamily="34" charset="0"/>
                </a:rPr>
                <a:t> </a:t>
              </a:r>
            </a:p>
          </p:txBody>
        </p:sp>
      </p:grpSp>
      <p:sp>
        <p:nvSpPr>
          <p:cNvPr id="43" name="TextBox 42">
            <a:extLst>
              <a:ext uri="{FF2B5EF4-FFF2-40B4-BE49-F238E27FC236}">
                <a16:creationId xmlns:a16="http://schemas.microsoft.com/office/drawing/2014/main" id="{C81896F6-7FB2-6E46-A899-A932F3A337D5}"/>
              </a:ext>
            </a:extLst>
          </p:cNvPr>
          <p:cNvSpPr txBox="1"/>
          <p:nvPr/>
        </p:nvSpPr>
        <p:spPr>
          <a:xfrm>
            <a:off x="1778663" y="4604643"/>
            <a:ext cx="1922560" cy="307777"/>
          </a:xfrm>
          <a:prstGeom prst="rect">
            <a:avLst/>
          </a:prstGeom>
          <a:noFill/>
        </p:spPr>
        <p:txBody>
          <a:bodyPr wrap="square" rtlCol="0">
            <a:spAutoFit/>
          </a:bodyPr>
          <a:lstStyle/>
          <a:p>
            <a:r>
              <a:rPr lang="en-US" sz="1400" dirty="0">
                <a:solidFill>
                  <a:schemeClr val="accent2"/>
                </a:solidFill>
                <a:latin typeface="Arial Black" panose="020B0A04020102020204" pitchFamily="34" charset="0"/>
              </a:rPr>
              <a:t>Number (cm</a:t>
            </a:r>
            <a:r>
              <a:rPr lang="en-US" sz="1400" baseline="30000" dirty="0">
                <a:solidFill>
                  <a:schemeClr val="accent2"/>
                </a:solidFill>
                <a:latin typeface="Arial Black" panose="020B0A04020102020204" pitchFamily="34" charset="0"/>
              </a:rPr>
              <a:t>-3</a:t>
            </a:r>
            <a:r>
              <a:rPr lang="en-US" sz="1400" dirty="0">
                <a:solidFill>
                  <a:schemeClr val="accent2"/>
                </a:solidFill>
                <a:latin typeface="Arial Black" panose="020B0A04020102020204" pitchFamily="34" charset="0"/>
              </a:rPr>
              <a:t>)</a:t>
            </a:r>
          </a:p>
        </p:txBody>
      </p:sp>
      <p:grpSp>
        <p:nvGrpSpPr>
          <p:cNvPr id="44" name="Group 43">
            <a:extLst>
              <a:ext uri="{FF2B5EF4-FFF2-40B4-BE49-F238E27FC236}">
                <a16:creationId xmlns:a16="http://schemas.microsoft.com/office/drawing/2014/main" id="{890A2BD2-7CCD-524E-BE29-063281586F28}"/>
              </a:ext>
            </a:extLst>
          </p:cNvPr>
          <p:cNvGrpSpPr/>
          <p:nvPr/>
        </p:nvGrpSpPr>
        <p:grpSpPr>
          <a:xfrm>
            <a:off x="3316505" y="4152775"/>
            <a:ext cx="4523755" cy="2477869"/>
            <a:chOff x="30310525" y="25332949"/>
            <a:chExt cx="8312238" cy="5082501"/>
          </a:xfrm>
        </p:grpSpPr>
        <p:sp>
          <p:nvSpPr>
            <p:cNvPr id="49" name="Rectangle 48">
              <a:extLst>
                <a:ext uri="{FF2B5EF4-FFF2-40B4-BE49-F238E27FC236}">
                  <a16:creationId xmlns:a16="http://schemas.microsoft.com/office/drawing/2014/main" id="{8A97425E-D820-AD42-93F9-F930827C4765}"/>
                </a:ext>
              </a:extLst>
            </p:cNvPr>
            <p:cNvSpPr/>
            <p:nvPr/>
          </p:nvSpPr>
          <p:spPr>
            <a:xfrm>
              <a:off x="30310525" y="28627463"/>
              <a:ext cx="176400" cy="17879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E7BF358-7534-F441-BC5C-8FB87310505E}"/>
                </a:ext>
              </a:extLst>
            </p:cNvPr>
            <p:cNvSpPr/>
            <p:nvPr/>
          </p:nvSpPr>
          <p:spPr>
            <a:xfrm>
              <a:off x="38500286" y="25332949"/>
              <a:ext cx="122477" cy="178798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17CA26B1-9D20-8B49-8DA6-040BEA5A8D89}"/>
              </a:ext>
            </a:extLst>
          </p:cNvPr>
          <p:cNvSpPr txBox="1"/>
          <p:nvPr/>
        </p:nvSpPr>
        <p:spPr>
          <a:xfrm>
            <a:off x="7585803" y="4093701"/>
            <a:ext cx="4489131" cy="2536943"/>
          </a:xfrm>
          <a:prstGeom prst="rect">
            <a:avLst/>
          </a:prstGeom>
        </p:spPr>
        <p:txBody>
          <a:bodyPr/>
          <a:lstStyle>
            <a:defPPr>
              <a:defRPr lang="en-US"/>
            </a:defPPr>
            <a:lvl1pPr marL="115888" indent="-115888" defTabSz="685800">
              <a:lnSpc>
                <a:spcPct val="90000"/>
              </a:lnSpc>
              <a:spcBef>
                <a:spcPts val="750"/>
              </a:spcBef>
              <a:buFont typeface="Arial" panose="020B0604020202020204" pitchFamily="34" charset="0"/>
              <a:buChar char="•"/>
              <a:defRPr sz="1400">
                <a:solidFill>
                  <a:schemeClr val="accent6">
                    <a:lumMod val="75000"/>
                  </a:schemeClr>
                </a:solidFill>
                <a:latin typeface="Arial" panose="020B0604020202020204" pitchFamily="34" charset="0"/>
                <a:ea typeface="Chalkboard"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1600" dirty="0"/>
              <a:t>P3 simulates much larger rain mass and lower raindrop number, explaining larger precipitation rates. </a:t>
            </a:r>
          </a:p>
          <a:p>
            <a:r>
              <a:rPr lang="en-US" sz="1600" dirty="0"/>
              <a:t>This is because of much larger ice particle mass content (40%) with decreased ice particle number, since warm rain formation rates are much smaller in P3.</a:t>
            </a:r>
          </a:p>
          <a:p>
            <a:r>
              <a:rPr lang="en-US" sz="1600" dirty="0"/>
              <a:t>Rimed ice mass contributes to ~50-60% of the total ice mass, indicating deposition growth contributes to increased non-rimed ice mass.  </a:t>
            </a:r>
          </a:p>
        </p:txBody>
      </p:sp>
      <p:pic>
        <p:nvPicPr>
          <p:cNvPr id="31" name="image12.png">
            <a:extLst>
              <a:ext uri="{FF2B5EF4-FFF2-40B4-BE49-F238E27FC236}">
                <a16:creationId xmlns:a16="http://schemas.microsoft.com/office/drawing/2014/main" id="{EBAB1802-2E45-E947-980C-FD22BB6AECC8}"/>
              </a:ext>
            </a:extLst>
          </p:cNvPr>
          <p:cNvPicPr/>
          <p:nvPr/>
        </p:nvPicPr>
        <p:blipFill rotWithShape="1">
          <a:blip r:embed="rId3"/>
          <a:srcRect t="3805"/>
          <a:stretch/>
        </p:blipFill>
        <p:spPr>
          <a:xfrm>
            <a:off x="3467210" y="1360316"/>
            <a:ext cx="4063890" cy="5401413"/>
          </a:xfrm>
          <a:prstGeom prst="rect">
            <a:avLst/>
          </a:prstGeom>
          <a:ln/>
        </p:spPr>
      </p:pic>
      <p:sp>
        <p:nvSpPr>
          <p:cNvPr id="37" name="Rectangle 36">
            <a:extLst>
              <a:ext uri="{FF2B5EF4-FFF2-40B4-BE49-F238E27FC236}">
                <a16:creationId xmlns:a16="http://schemas.microsoft.com/office/drawing/2014/main" id="{A145FCC0-1CDB-C140-84DC-1B4DE13BF421}"/>
              </a:ext>
            </a:extLst>
          </p:cNvPr>
          <p:cNvSpPr/>
          <p:nvPr/>
        </p:nvSpPr>
        <p:spPr>
          <a:xfrm>
            <a:off x="8117720" y="1206427"/>
            <a:ext cx="1689462" cy="307777"/>
          </a:xfrm>
          <a:prstGeom prst="rect">
            <a:avLst/>
          </a:prstGeom>
        </p:spPr>
        <p:txBody>
          <a:bodyPr wrap="square">
            <a:spAutoFit/>
          </a:bodyPr>
          <a:lstStyle/>
          <a:p>
            <a:pPr algn="ctr"/>
            <a:r>
              <a:rPr lang="en-US" sz="1400" b="1" dirty="0" err="1">
                <a:solidFill>
                  <a:srgbClr val="FF0000"/>
                </a:solidFill>
              </a:rPr>
              <a:t>Autoconversion</a:t>
            </a:r>
            <a:endParaRPr lang="en-US" sz="1400" b="1" dirty="0">
              <a:solidFill>
                <a:srgbClr val="FF0000"/>
              </a:solidFill>
            </a:endParaRPr>
          </a:p>
        </p:txBody>
      </p:sp>
      <p:pic>
        <p:nvPicPr>
          <p:cNvPr id="39" name="image9.png">
            <a:extLst>
              <a:ext uri="{FF2B5EF4-FFF2-40B4-BE49-F238E27FC236}">
                <a16:creationId xmlns:a16="http://schemas.microsoft.com/office/drawing/2014/main" id="{C35218F8-CC8B-5245-B46D-4FF44313E395}"/>
              </a:ext>
            </a:extLst>
          </p:cNvPr>
          <p:cNvPicPr/>
          <p:nvPr/>
        </p:nvPicPr>
        <p:blipFill rotWithShape="1">
          <a:blip r:embed="rId4"/>
          <a:srcRect t="58050" r="65015"/>
          <a:stretch/>
        </p:blipFill>
        <p:spPr>
          <a:xfrm>
            <a:off x="8186967" y="1664782"/>
            <a:ext cx="1414233" cy="2428919"/>
          </a:xfrm>
          <a:prstGeom prst="rect">
            <a:avLst/>
          </a:prstGeom>
          <a:ln/>
        </p:spPr>
      </p:pic>
    </p:spTree>
    <p:extLst>
      <p:ext uri="{BB962C8B-B14F-4D97-AF65-F5344CB8AC3E}">
        <p14:creationId xmlns:p14="http://schemas.microsoft.com/office/powerpoint/2010/main" val="34202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1B4EDF-39A8-0F48-9DB2-FF1EEEB1F67D}"/>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5AFC4900-0B53-1546-B516-036C8306A900}"/>
              </a:ext>
            </a:extLst>
          </p:cNvPr>
          <p:cNvSpPr>
            <a:spLocks noGrp="1"/>
          </p:cNvSpPr>
          <p:nvPr>
            <p:ph type="title"/>
          </p:nvPr>
        </p:nvSpPr>
        <p:spPr>
          <a:xfrm>
            <a:off x="3047784" y="241539"/>
            <a:ext cx="8614131" cy="1092483"/>
          </a:xfrm>
        </p:spPr>
        <p:txBody>
          <a:bodyPr/>
          <a:lstStyle/>
          <a:p>
            <a:pPr algn="ctr"/>
            <a:r>
              <a:rPr lang="en-US" sz="3200" dirty="0"/>
              <a:t>Stronger feedback of microphysics to dynamics </a:t>
            </a:r>
          </a:p>
        </p:txBody>
      </p:sp>
      <p:grpSp>
        <p:nvGrpSpPr>
          <p:cNvPr id="44" name="Group 43">
            <a:extLst>
              <a:ext uri="{FF2B5EF4-FFF2-40B4-BE49-F238E27FC236}">
                <a16:creationId xmlns:a16="http://schemas.microsoft.com/office/drawing/2014/main" id="{890A2BD2-7CCD-524E-BE29-063281586F28}"/>
              </a:ext>
            </a:extLst>
          </p:cNvPr>
          <p:cNvGrpSpPr/>
          <p:nvPr/>
        </p:nvGrpSpPr>
        <p:grpSpPr>
          <a:xfrm>
            <a:off x="1881405" y="4249046"/>
            <a:ext cx="4523755" cy="2477869"/>
            <a:chOff x="30310525" y="25332949"/>
            <a:chExt cx="8312238" cy="5082501"/>
          </a:xfrm>
        </p:grpSpPr>
        <p:sp>
          <p:nvSpPr>
            <p:cNvPr id="49" name="Rectangle 48">
              <a:extLst>
                <a:ext uri="{FF2B5EF4-FFF2-40B4-BE49-F238E27FC236}">
                  <a16:creationId xmlns:a16="http://schemas.microsoft.com/office/drawing/2014/main" id="{8A97425E-D820-AD42-93F9-F930827C4765}"/>
                </a:ext>
              </a:extLst>
            </p:cNvPr>
            <p:cNvSpPr/>
            <p:nvPr/>
          </p:nvSpPr>
          <p:spPr>
            <a:xfrm>
              <a:off x="30310525" y="28627463"/>
              <a:ext cx="176400" cy="17879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E7BF358-7534-F441-BC5C-8FB87310505E}"/>
                </a:ext>
              </a:extLst>
            </p:cNvPr>
            <p:cNvSpPr/>
            <p:nvPr/>
          </p:nvSpPr>
          <p:spPr>
            <a:xfrm>
              <a:off x="38500286" y="25332949"/>
              <a:ext cx="122477" cy="178798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17CA26B1-9D20-8B49-8DA6-040BEA5A8D89}"/>
              </a:ext>
            </a:extLst>
          </p:cNvPr>
          <p:cNvSpPr txBox="1"/>
          <p:nvPr/>
        </p:nvSpPr>
        <p:spPr>
          <a:xfrm>
            <a:off x="6526253" y="1073131"/>
            <a:ext cx="5197735" cy="2504449"/>
          </a:xfrm>
          <a:prstGeom prst="rect">
            <a:avLst/>
          </a:prstGeom>
        </p:spPr>
        <p:txBody>
          <a:bodyPr/>
          <a:lstStyle>
            <a:defPPr>
              <a:defRPr lang="en-US"/>
            </a:defPPr>
            <a:lvl1pPr marL="115888" indent="-115888" defTabSz="685800">
              <a:lnSpc>
                <a:spcPct val="90000"/>
              </a:lnSpc>
              <a:spcBef>
                <a:spcPts val="750"/>
              </a:spcBef>
              <a:buFont typeface="Arial" panose="020B0604020202020204" pitchFamily="34" charset="0"/>
              <a:buChar char="•"/>
              <a:defRPr sz="1400">
                <a:solidFill>
                  <a:schemeClr val="accent6">
                    <a:lumMod val="75000"/>
                  </a:schemeClr>
                </a:solidFill>
                <a:latin typeface="Arial" panose="020B0604020202020204" pitchFamily="34" charset="0"/>
                <a:ea typeface="Chalkboard"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pPr>
            <a:endParaRPr lang="en-US" sz="1600" dirty="0"/>
          </a:p>
        </p:txBody>
      </p:sp>
      <p:sp>
        <p:nvSpPr>
          <p:cNvPr id="59" name="TextBox 58">
            <a:extLst>
              <a:ext uri="{FF2B5EF4-FFF2-40B4-BE49-F238E27FC236}">
                <a16:creationId xmlns:a16="http://schemas.microsoft.com/office/drawing/2014/main" id="{A2F4558C-83F2-8F4A-9D79-3B9B213E7D56}"/>
              </a:ext>
            </a:extLst>
          </p:cNvPr>
          <p:cNvSpPr txBox="1"/>
          <p:nvPr/>
        </p:nvSpPr>
        <p:spPr>
          <a:xfrm>
            <a:off x="7454466" y="3429000"/>
            <a:ext cx="4672355" cy="2554545"/>
          </a:xfrm>
          <a:prstGeom prst="rect">
            <a:avLst/>
          </a:prstGeom>
        </p:spPr>
        <p:txBody>
          <a:bodyPr/>
          <a:lstStyle>
            <a:defPPr>
              <a:defRPr lang="en-US"/>
            </a:defPPr>
            <a:lvl1pPr marL="115888" indent="-115888" defTabSz="685800">
              <a:lnSpc>
                <a:spcPct val="90000"/>
              </a:lnSpc>
              <a:spcBef>
                <a:spcPts val="750"/>
              </a:spcBef>
              <a:buFont typeface="Arial" panose="020B0604020202020204" pitchFamily="34" charset="0"/>
              <a:buChar char="•"/>
              <a:defRPr sz="1400">
                <a:solidFill>
                  <a:schemeClr val="accent6">
                    <a:lumMod val="75000"/>
                  </a:schemeClr>
                </a:solidFill>
                <a:latin typeface="Arial" panose="020B0604020202020204" pitchFamily="34" charset="0"/>
                <a:ea typeface="Chalkboard"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1600" dirty="0"/>
              <a:t>The deposition rates are several times larger in P3, mainly because the deposition in P3 is treated for total ice whereas is only treated for cloud ice not snow in MG2  </a:t>
            </a:r>
          </a:p>
          <a:p>
            <a:r>
              <a:rPr lang="en-US" sz="1600" dirty="0"/>
              <a:t>Added riming and enhanced deposition release more latent heat and feedback to circulation, enhancing large-scale convergence, further enhancing condensation and deposition.  </a:t>
            </a:r>
          </a:p>
        </p:txBody>
      </p:sp>
      <p:pic>
        <p:nvPicPr>
          <p:cNvPr id="60" name="Picture 59">
            <a:extLst>
              <a:ext uri="{FF2B5EF4-FFF2-40B4-BE49-F238E27FC236}">
                <a16:creationId xmlns:a16="http://schemas.microsoft.com/office/drawing/2014/main" id="{CB60A21B-A91E-684A-B5F6-E4C280EF13DB}"/>
              </a:ext>
            </a:extLst>
          </p:cNvPr>
          <p:cNvPicPr>
            <a:picLocks noChangeAspect="1"/>
          </p:cNvPicPr>
          <p:nvPr/>
        </p:nvPicPr>
        <p:blipFill rotWithShape="1">
          <a:blip r:embed="rId3">
            <a:extLst>
              <a:ext uri="{28A0092B-C50C-407E-A947-70E740481C1C}">
                <a14:useLocalDpi xmlns:a14="http://schemas.microsoft.com/office/drawing/2010/main" val="0"/>
              </a:ext>
            </a:extLst>
          </a:blip>
          <a:srcRect r="95437" b="23495"/>
          <a:stretch/>
        </p:blipFill>
        <p:spPr>
          <a:xfrm>
            <a:off x="4076779" y="3019388"/>
            <a:ext cx="178835" cy="2029401"/>
          </a:xfrm>
          <a:prstGeom prst="rect">
            <a:avLst/>
          </a:prstGeom>
        </p:spPr>
      </p:pic>
      <p:sp>
        <p:nvSpPr>
          <p:cNvPr id="63" name="Rectangle 62">
            <a:extLst>
              <a:ext uri="{FF2B5EF4-FFF2-40B4-BE49-F238E27FC236}">
                <a16:creationId xmlns:a16="http://schemas.microsoft.com/office/drawing/2014/main" id="{DC1A1C28-48D8-9543-B547-F444528C1514}"/>
              </a:ext>
            </a:extLst>
          </p:cNvPr>
          <p:cNvSpPr/>
          <p:nvPr/>
        </p:nvSpPr>
        <p:spPr>
          <a:xfrm>
            <a:off x="4164600" y="2474359"/>
            <a:ext cx="1431794" cy="307777"/>
          </a:xfrm>
          <a:prstGeom prst="rect">
            <a:avLst/>
          </a:prstGeom>
        </p:spPr>
        <p:txBody>
          <a:bodyPr wrap="square">
            <a:spAutoFit/>
          </a:bodyPr>
          <a:lstStyle/>
          <a:p>
            <a:pPr algn="ctr"/>
            <a:r>
              <a:rPr lang="en-US" sz="1400" b="1" dirty="0">
                <a:solidFill>
                  <a:srgbClr val="FF0000"/>
                </a:solidFill>
              </a:rPr>
              <a:t>Subsidence</a:t>
            </a:r>
          </a:p>
        </p:txBody>
      </p:sp>
      <p:sp>
        <p:nvSpPr>
          <p:cNvPr id="30" name="Rectangle 29">
            <a:extLst>
              <a:ext uri="{FF2B5EF4-FFF2-40B4-BE49-F238E27FC236}">
                <a16:creationId xmlns:a16="http://schemas.microsoft.com/office/drawing/2014/main" id="{732E1D84-FF66-DE48-B232-FAD216E02FFC}"/>
              </a:ext>
            </a:extLst>
          </p:cNvPr>
          <p:cNvSpPr/>
          <p:nvPr/>
        </p:nvSpPr>
        <p:spPr>
          <a:xfrm>
            <a:off x="5468437" y="2475010"/>
            <a:ext cx="1778318" cy="307777"/>
          </a:xfrm>
          <a:prstGeom prst="rect">
            <a:avLst/>
          </a:prstGeom>
        </p:spPr>
        <p:txBody>
          <a:bodyPr wrap="square">
            <a:spAutoFit/>
          </a:bodyPr>
          <a:lstStyle/>
          <a:p>
            <a:pPr algn="ctr"/>
            <a:r>
              <a:rPr lang="en-US" sz="1400" b="1" dirty="0">
                <a:solidFill>
                  <a:srgbClr val="FF0000"/>
                </a:solidFill>
              </a:rPr>
              <a:t>Specific humidity</a:t>
            </a:r>
          </a:p>
        </p:txBody>
      </p:sp>
      <p:pic>
        <p:nvPicPr>
          <p:cNvPr id="33" name="image9.png">
            <a:extLst>
              <a:ext uri="{FF2B5EF4-FFF2-40B4-BE49-F238E27FC236}">
                <a16:creationId xmlns:a16="http://schemas.microsoft.com/office/drawing/2014/main" id="{7D613522-4ADA-B644-AB44-36540D0348C1}"/>
              </a:ext>
            </a:extLst>
          </p:cNvPr>
          <p:cNvPicPr/>
          <p:nvPr/>
        </p:nvPicPr>
        <p:blipFill rotWithShape="1">
          <a:blip r:embed="rId4"/>
          <a:srcRect l="34605" t="58050"/>
          <a:stretch/>
        </p:blipFill>
        <p:spPr>
          <a:xfrm>
            <a:off x="4294304" y="2870046"/>
            <a:ext cx="2858436" cy="2758000"/>
          </a:xfrm>
          <a:prstGeom prst="rect">
            <a:avLst/>
          </a:prstGeom>
          <a:ln/>
        </p:spPr>
      </p:pic>
      <p:pic>
        <p:nvPicPr>
          <p:cNvPr id="35" name="image9.png">
            <a:extLst>
              <a:ext uri="{FF2B5EF4-FFF2-40B4-BE49-F238E27FC236}">
                <a16:creationId xmlns:a16="http://schemas.microsoft.com/office/drawing/2014/main" id="{BED5F086-3EC1-E844-9B56-ADD7A97ADC5C}"/>
              </a:ext>
            </a:extLst>
          </p:cNvPr>
          <p:cNvPicPr/>
          <p:nvPr/>
        </p:nvPicPr>
        <p:blipFill rotWithShape="1">
          <a:blip r:embed="rId4"/>
          <a:srcRect t="10598" r="32608" b="47269"/>
          <a:stretch/>
        </p:blipFill>
        <p:spPr>
          <a:xfrm>
            <a:off x="835811" y="1779845"/>
            <a:ext cx="3163241" cy="2608954"/>
          </a:xfrm>
          <a:prstGeom prst="rect">
            <a:avLst/>
          </a:prstGeom>
          <a:ln/>
        </p:spPr>
      </p:pic>
      <p:sp>
        <p:nvSpPr>
          <p:cNvPr id="23" name="Rectangle 22">
            <a:extLst>
              <a:ext uri="{FF2B5EF4-FFF2-40B4-BE49-F238E27FC236}">
                <a16:creationId xmlns:a16="http://schemas.microsoft.com/office/drawing/2014/main" id="{C5F51278-61F1-F944-A566-497D42750AAC}"/>
              </a:ext>
            </a:extLst>
          </p:cNvPr>
          <p:cNvSpPr/>
          <p:nvPr/>
        </p:nvSpPr>
        <p:spPr>
          <a:xfrm>
            <a:off x="916897" y="1372192"/>
            <a:ext cx="1431794" cy="307777"/>
          </a:xfrm>
          <a:prstGeom prst="rect">
            <a:avLst/>
          </a:prstGeom>
        </p:spPr>
        <p:txBody>
          <a:bodyPr wrap="square">
            <a:spAutoFit/>
          </a:bodyPr>
          <a:lstStyle/>
          <a:p>
            <a:pPr algn="ctr"/>
            <a:r>
              <a:rPr lang="en-US" sz="1400" b="1" dirty="0">
                <a:solidFill>
                  <a:srgbClr val="FF0000"/>
                </a:solidFill>
              </a:rPr>
              <a:t>Deposition</a:t>
            </a:r>
          </a:p>
        </p:txBody>
      </p:sp>
      <p:sp>
        <p:nvSpPr>
          <p:cNvPr id="24" name="Rectangle 23">
            <a:extLst>
              <a:ext uri="{FF2B5EF4-FFF2-40B4-BE49-F238E27FC236}">
                <a16:creationId xmlns:a16="http://schemas.microsoft.com/office/drawing/2014/main" id="{743B827A-EF75-1349-AB87-D5C65C44BAD4}"/>
              </a:ext>
            </a:extLst>
          </p:cNvPr>
          <p:cNvSpPr/>
          <p:nvPr/>
        </p:nvSpPr>
        <p:spPr>
          <a:xfrm>
            <a:off x="2220734" y="1372843"/>
            <a:ext cx="2576546" cy="307777"/>
          </a:xfrm>
          <a:prstGeom prst="rect">
            <a:avLst/>
          </a:prstGeom>
        </p:spPr>
        <p:txBody>
          <a:bodyPr wrap="square">
            <a:spAutoFit/>
          </a:bodyPr>
          <a:lstStyle/>
          <a:p>
            <a:pPr algn="ctr"/>
            <a:r>
              <a:rPr lang="en-US" sz="1400" b="1" dirty="0" err="1">
                <a:solidFill>
                  <a:srgbClr val="FF0000"/>
                </a:solidFill>
              </a:rPr>
              <a:t>Condensation+evaporation</a:t>
            </a:r>
            <a:endParaRPr lang="en-US" sz="1400" b="1" dirty="0">
              <a:solidFill>
                <a:srgbClr val="FF0000"/>
              </a:solidFill>
            </a:endParaRPr>
          </a:p>
        </p:txBody>
      </p:sp>
    </p:spTree>
    <p:extLst>
      <p:ext uri="{BB962C8B-B14F-4D97-AF65-F5344CB8AC3E}">
        <p14:creationId xmlns:p14="http://schemas.microsoft.com/office/powerpoint/2010/main" val="21737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7">
            <a:extLst>
              <a:ext uri="{FF2B5EF4-FFF2-40B4-BE49-F238E27FC236}">
                <a16:creationId xmlns:a16="http://schemas.microsoft.com/office/drawing/2014/main" id="{7A28C7A1-6C68-8F4F-A49A-C119AD1850BD}"/>
              </a:ext>
            </a:extLst>
          </p:cNvPr>
          <p:cNvSpPr>
            <a:spLocks noGrp="1"/>
          </p:cNvSpPr>
          <p:nvPr>
            <p:ph type="title"/>
          </p:nvPr>
        </p:nvSpPr>
        <p:spPr>
          <a:xfrm>
            <a:off x="1277545" y="2180082"/>
            <a:ext cx="2272483" cy="539646"/>
          </a:xfrm>
        </p:spPr>
        <p:txBody>
          <a:bodyPr/>
          <a:lstStyle/>
          <a:p>
            <a:r>
              <a:rPr lang="en-US" sz="2600" dirty="0">
                <a:solidFill>
                  <a:schemeClr val="tx2"/>
                </a:solidFill>
              </a:rPr>
              <a:t>Summary</a:t>
            </a:r>
          </a:p>
        </p:txBody>
      </p:sp>
      <p:sp>
        <p:nvSpPr>
          <p:cNvPr id="4" name="Title 17">
            <a:extLst>
              <a:ext uri="{FF2B5EF4-FFF2-40B4-BE49-F238E27FC236}">
                <a16:creationId xmlns:a16="http://schemas.microsoft.com/office/drawing/2014/main" id="{2C2D7CF5-B253-A64F-ACCD-94C225C2C3EC}"/>
              </a:ext>
            </a:extLst>
          </p:cNvPr>
          <p:cNvSpPr txBox="1">
            <a:spLocks/>
          </p:cNvSpPr>
          <p:nvPr/>
        </p:nvSpPr>
        <p:spPr>
          <a:xfrm>
            <a:off x="1065780" y="5742963"/>
            <a:ext cx="9445777" cy="539646"/>
          </a:xfrm>
          <a:prstGeom prst="rect">
            <a:avLst/>
          </a:prstGeom>
        </p:spPr>
        <p:txBody>
          <a:bodyPr lIns="0" anchor="b"/>
          <a:lstStyle>
            <a:lvl1pPr algn="l" defTabSz="685800" rtl="0" eaLnBrk="1" latinLnBrk="0" hangingPunct="1">
              <a:lnSpc>
                <a:spcPct val="90000"/>
              </a:lnSpc>
              <a:spcBef>
                <a:spcPct val="0"/>
              </a:spcBef>
              <a:buNone/>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sz="2600" dirty="0">
                <a:solidFill>
                  <a:srgbClr val="D27122"/>
                </a:solidFill>
              </a:rPr>
              <a:t>Current work</a:t>
            </a:r>
          </a:p>
          <a:p>
            <a:endParaRPr lang="en-US" sz="2000" b="0" dirty="0">
              <a:solidFill>
                <a:schemeClr val="accent2"/>
              </a:solidFill>
            </a:endParaRPr>
          </a:p>
        </p:txBody>
      </p:sp>
      <p:sp>
        <p:nvSpPr>
          <p:cNvPr id="5" name="Rectangle 3">
            <a:extLst>
              <a:ext uri="{FF2B5EF4-FFF2-40B4-BE49-F238E27FC236}">
                <a16:creationId xmlns:a16="http://schemas.microsoft.com/office/drawing/2014/main" id="{3C058B46-6146-8344-9E80-DDCF77ACFDE2}"/>
              </a:ext>
            </a:extLst>
          </p:cNvPr>
          <p:cNvSpPr>
            <a:spLocks noChangeArrowheads="1"/>
          </p:cNvSpPr>
          <p:nvPr/>
        </p:nvSpPr>
        <p:spPr bwMode="auto">
          <a:xfrm>
            <a:off x="3209335" y="675270"/>
            <a:ext cx="8039368" cy="4599594"/>
          </a:xfrm>
          <a:prstGeom prst="rect">
            <a:avLst/>
          </a:prstGeom>
          <a:noFill/>
          <a:ln w="9525">
            <a:noFill/>
            <a:miter lim="800000"/>
            <a:headEnd/>
            <a:tailEnd/>
          </a:ln>
        </p:spPr>
        <p:txBody>
          <a:bodyPr lIns="0" tIns="0" rIns="0" bIns="0"/>
          <a:lstStyle/>
          <a:p>
            <a:pPr marL="457200" indent="-457200">
              <a:spcBef>
                <a:spcPts val="1200"/>
              </a:spcBef>
              <a:buClr>
                <a:schemeClr val="folHlink"/>
              </a:buClr>
              <a:buBlip>
                <a:blip r:embed="rId2"/>
              </a:buBlip>
            </a:pPr>
            <a:r>
              <a:rPr lang="en-US" sz="2000" dirty="0">
                <a:solidFill>
                  <a:schemeClr val="accent2"/>
                </a:solidFill>
              </a:rPr>
              <a:t>The new microphysics P3 employed in E3SM improves the simulation of precipitation particularly PDF of precipitation rates </a:t>
            </a:r>
          </a:p>
          <a:p>
            <a:pPr marL="457200" indent="-457200">
              <a:spcBef>
                <a:spcPts val="1200"/>
              </a:spcBef>
              <a:buClr>
                <a:schemeClr val="folHlink"/>
              </a:buClr>
              <a:buBlip>
                <a:blip r:embed="rId2"/>
              </a:buBlip>
            </a:pPr>
            <a:r>
              <a:rPr lang="en-US" sz="2000" dirty="0">
                <a:solidFill>
                  <a:schemeClr val="accent2"/>
                </a:solidFill>
              </a:rPr>
              <a:t>P3 improves the simulation of MCS number and precipitation by predicting higher frequencies of large rain rates, which mainly comes from increased ice mass due to added riming and enhanced deposition</a:t>
            </a:r>
          </a:p>
          <a:p>
            <a:pPr marL="457200" indent="-457200">
              <a:spcBef>
                <a:spcPts val="1200"/>
              </a:spcBef>
              <a:buClr>
                <a:schemeClr val="folHlink"/>
              </a:buClr>
              <a:buBlip>
                <a:blip r:embed="rId2"/>
              </a:buBlip>
            </a:pPr>
            <a:r>
              <a:rPr lang="en-US" sz="2000" dirty="0">
                <a:solidFill>
                  <a:schemeClr val="accent2"/>
                </a:solidFill>
              </a:rPr>
              <a:t>Notable microphysics-dynamics feedback is shown: the latent heat from added riming and enhanced deposition induces strong convergence. </a:t>
            </a:r>
          </a:p>
          <a:p>
            <a:pPr marL="457200" indent="-457200">
              <a:spcBef>
                <a:spcPts val="1200"/>
              </a:spcBef>
              <a:buClr>
                <a:schemeClr val="folHlink"/>
              </a:buClr>
              <a:buBlip>
                <a:blip r:embed="rId2"/>
              </a:buBlip>
            </a:pPr>
            <a:r>
              <a:rPr lang="en-US" sz="2000" dirty="0">
                <a:solidFill>
                  <a:schemeClr val="accent2"/>
                </a:solidFill>
              </a:rPr>
              <a:t>The missed MCSs by MG2 but captured by P3 are mainly associated with large frontal systems with broad stratiform precipitation area. </a:t>
            </a:r>
          </a:p>
        </p:txBody>
      </p:sp>
      <p:sp>
        <p:nvSpPr>
          <p:cNvPr id="6" name="Rectangle 3">
            <a:extLst>
              <a:ext uri="{FF2B5EF4-FFF2-40B4-BE49-F238E27FC236}">
                <a16:creationId xmlns:a16="http://schemas.microsoft.com/office/drawing/2014/main" id="{4C727875-3EDC-C54E-AAE6-C2D1C36BC0C7}"/>
              </a:ext>
            </a:extLst>
          </p:cNvPr>
          <p:cNvSpPr>
            <a:spLocks noChangeArrowheads="1"/>
          </p:cNvSpPr>
          <p:nvPr/>
        </p:nvSpPr>
        <p:spPr bwMode="auto">
          <a:xfrm>
            <a:off x="3386117" y="5421142"/>
            <a:ext cx="8039368" cy="1523175"/>
          </a:xfrm>
          <a:prstGeom prst="rect">
            <a:avLst/>
          </a:prstGeom>
          <a:noFill/>
          <a:ln w="9525">
            <a:noFill/>
            <a:miter lim="800000"/>
            <a:headEnd/>
            <a:tailEnd/>
          </a:ln>
        </p:spPr>
        <p:txBody>
          <a:bodyPr lIns="0" tIns="0" rIns="0" bIns="0"/>
          <a:lstStyle/>
          <a:p>
            <a:pPr marL="457200" indent="-457200">
              <a:spcBef>
                <a:spcPts val="1200"/>
              </a:spcBef>
              <a:buClr>
                <a:schemeClr val="folHlink"/>
              </a:buClr>
              <a:buFont typeface="Wingdings" pitchFamily="2" charset="2"/>
              <a:buChar char="§"/>
            </a:pPr>
            <a:r>
              <a:rPr lang="en-US" sz="2000" dirty="0">
                <a:solidFill>
                  <a:schemeClr val="accent6"/>
                </a:solidFill>
              </a:rPr>
              <a:t>Under NGD, we are evaluating aerosol forcing particularly aerosol-cloud interaction forcing for the latest E3SM with P3 (E3SM v2 </a:t>
            </a:r>
            <a:r>
              <a:rPr lang="en-US" sz="2000" dirty="0">
                <a:solidFill>
                  <a:srgbClr val="FF0000"/>
                </a:solidFill>
              </a:rPr>
              <a:t>+</a:t>
            </a:r>
            <a:r>
              <a:rPr lang="en-US" sz="2000" dirty="0">
                <a:solidFill>
                  <a:schemeClr val="accent6"/>
                </a:solidFill>
              </a:rPr>
              <a:t> P3 </a:t>
            </a:r>
            <a:r>
              <a:rPr lang="en-US" sz="2000" dirty="0">
                <a:solidFill>
                  <a:srgbClr val="FF0000"/>
                </a:solidFill>
              </a:rPr>
              <a:t>+</a:t>
            </a:r>
            <a:r>
              <a:rPr lang="en-US" sz="2000" dirty="0">
                <a:solidFill>
                  <a:schemeClr val="accent6"/>
                </a:solidFill>
              </a:rPr>
              <a:t> aqueous chemistry bug fix  </a:t>
            </a:r>
            <a:r>
              <a:rPr lang="en-US" sz="2000" dirty="0">
                <a:solidFill>
                  <a:srgbClr val="FF0000"/>
                </a:solidFill>
              </a:rPr>
              <a:t>+</a:t>
            </a:r>
            <a:r>
              <a:rPr lang="en-US" sz="2000" dirty="0">
                <a:solidFill>
                  <a:schemeClr val="accent6"/>
                </a:solidFill>
              </a:rPr>
              <a:t> </a:t>
            </a:r>
            <a:r>
              <a:rPr lang="en-US" sz="2000" dirty="0" err="1">
                <a:solidFill>
                  <a:schemeClr val="accent6"/>
                </a:solidFill>
              </a:rPr>
              <a:t>ZM_micro</a:t>
            </a:r>
            <a:r>
              <a:rPr lang="en-US" sz="2000" dirty="0">
                <a:solidFill>
                  <a:schemeClr val="accent6"/>
                </a:solidFill>
              </a:rPr>
              <a:t>)</a:t>
            </a:r>
          </a:p>
        </p:txBody>
      </p:sp>
    </p:spTree>
    <p:extLst>
      <p:ext uri="{BB962C8B-B14F-4D97-AF65-F5344CB8AC3E}">
        <p14:creationId xmlns:p14="http://schemas.microsoft.com/office/powerpoint/2010/main" val="42369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D03A760-7CAC-9B4B-8C24-53893A476111}"/>
              </a:ext>
            </a:extLst>
          </p:cNvPr>
          <p:cNvSpPr>
            <a:spLocks noChangeArrowheads="1"/>
          </p:cNvSpPr>
          <p:nvPr/>
        </p:nvSpPr>
        <p:spPr bwMode="auto">
          <a:xfrm>
            <a:off x="1558918" y="1584875"/>
            <a:ext cx="6030329" cy="5126598"/>
          </a:xfrm>
          <a:prstGeom prst="rect">
            <a:avLst/>
          </a:prstGeom>
          <a:noFill/>
          <a:ln w="9525">
            <a:noFill/>
            <a:miter lim="800000"/>
            <a:headEnd/>
            <a:tailEnd/>
          </a:ln>
        </p:spPr>
        <p:txBody>
          <a:bodyPr lIns="0" tIns="0" rIns="0" bIns="0"/>
          <a:lstStyle/>
          <a:p>
            <a:pPr marL="457200" indent="-457200">
              <a:spcBef>
                <a:spcPts val="1200"/>
              </a:spcBef>
              <a:buClr>
                <a:schemeClr val="folHlink"/>
              </a:buClr>
              <a:buBlip>
                <a:blip r:embed="rId2"/>
              </a:buBlip>
            </a:pPr>
            <a:r>
              <a:rPr lang="en-US" sz="2000" dirty="0">
                <a:solidFill>
                  <a:schemeClr val="accent2"/>
                </a:solidFill>
              </a:rPr>
              <a:t>Mesoscale Convective Systems (MCSs) play important roles in global hydrological cycle, radiative budget, and circulation. It is difficult to simulate in GCMs because of coarse resolutions. The regionally refined model (RRM) at 1/4</a:t>
            </a:r>
            <a:r>
              <a:rPr lang="en-US" sz="2000" baseline="30000" dirty="0">
                <a:solidFill>
                  <a:schemeClr val="accent2"/>
                </a:solidFill>
              </a:rPr>
              <a:t>o</a:t>
            </a:r>
            <a:r>
              <a:rPr lang="en-US" sz="2000" dirty="0">
                <a:solidFill>
                  <a:schemeClr val="accent2"/>
                </a:solidFill>
              </a:rPr>
              <a:t> makes the simulation of MCSs possible.</a:t>
            </a:r>
            <a:endParaRPr lang="en-US" sz="2000" b="1" dirty="0">
              <a:solidFill>
                <a:schemeClr val="accent2"/>
              </a:solidFill>
            </a:endParaRPr>
          </a:p>
          <a:p>
            <a:pPr marL="457200" indent="-457200">
              <a:spcBef>
                <a:spcPts val="1200"/>
              </a:spcBef>
              <a:buClr>
                <a:schemeClr val="folHlink"/>
              </a:buClr>
              <a:buBlip>
                <a:blip r:embed="rId2"/>
              </a:buBlip>
            </a:pPr>
            <a:r>
              <a:rPr lang="en-US" sz="2000" dirty="0">
                <a:solidFill>
                  <a:schemeClr val="accent2"/>
                </a:solidFill>
              </a:rPr>
              <a:t>Cloud microphysics is one of the most poorly represented physics in GCMs. Microphysics  parameterization in the released E3SM follows MG2 (</a:t>
            </a:r>
            <a:r>
              <a:rPr lang="en-US" sz="2000" dirty="0" err="1">
                <a:solidFill>
                  <a:schemeClr val="accent2"/>
                </a:solidFill>
              </a:rPr>
              <a:t>Gettelman</a:t>
            </a:r>
            <a:r>
              <a:rPr lang="en-US" sz="2000" dirty="0">
                <a:solidFill>
                  <a:schemeClr val="accent2"/>
                </a:solidFill>
              </a:rPr>
              <a:t> &amp; Morrison, 2015). Limitations:</a:t>
            </a:r>
          </a:p>
          <a:p>
            <a:pPr marL="342900" indent="-342900">
              <a:spcBef>
                <a:spcPts val="1200"/>
              </a:spcBef>
              <a:buClr>
                <a:schemeClr val="folHlink"/>
              </a:buClr>
              <a:buFont typeface="Arial" panose="020B0604020202020204" pitchFamily="34" charset="0"/>
              <a:buChar char="•"/>
            </a:pPr>
            <a:r>
              <a:rPr lang="en-US" sz="2000" dirty="0">
                <a:solidFill>
                  <a:srgbClr val="0070C0"/>
                </a:solidFill>
              </a:rPr>
              <a:t>The artificial conversion from ice to snow </a:t>
            </a:r>
          </a:p>
          <a:p>
            <a:pPr marL="342900" indent="-342900">
              <a:spcBef>
                <a:spcPts val="1200"/>
              </a:spcBef>
              <a:buClr>
                <a:schemeClr val="folHlink"/>
              </a:buClr>
              <a:buFont typeface="Arial" panose="020B0604020202020204" pitchFamily="34" charset="0"/>
              <a:buChar char="•"/>
            </a:pPr>
            <a:r>
              <a:rPr lang="en-US" sz="2000" dirty="0">
                <a:solidFill>
                  <a:srgbClr val="0070C0"/>
                </a:solidFill>
              </a:rPr>
              <a:t>Neglects the rimed particles that are important hydrometeors in convective systems.</a:t>
            </a:r>
          </a:p>
        </p:txBody>
      </p:sp>
      <p:sp>
        <p:nvSpPr>
          <p:cNvPr id="28" name="Title 2">
            <a:extLst>
              <a:ext uri="{FF2B5EF4-FFF2-40B4-BE49-F238E27FC236}">
                <a16:creationId xmlns:a16="http://schemas.microsoft.com/office/drawing/2014/main" id="{85E6BB89-2806-4B44-825B-862FAAA05C0F}"/>
              </a:ext>
            </a:extLst>
          </p:cNvPr>
          <p:cNvSpPr>
            <a:spLocks noGrp="1"/>
          </p:cNvSpPr>
          <p:nvPr>
            <p:ph type="title"/>
          </p:nvPr>
        </p:nvSpPr>
        <p:spPr>
          <a:xfrm>
            <a:off x="4781204" y="940"/>
            <a:ext cx="6030329" cy="1092483"/>
          </a:xfrm>
        </p:spPr>
        <p:txBody>
          <a:bodyPr/>
          <a:lstStyle/>
          <a:p>
            <a:r>
              <a:rPr lang="en-US" sz="3200" dirty="0"/>
              <a:t>Motivation</a:t>
            </a:r>
          </a:p>
        </p:txBody>
      </p:sp>
      <p:pic>
        <p:nvPicPr>
          <p:cNvPr id="130" name="Picture 2" descr="Looking Aloft: The World of &amp;quot;Mesoscale&amp;quot; Convective Systems">
            <a:extLst>
              <a:ext uri="{FF2B5EF4-FFF2-40B4-BE49-F238E27FC236}">
                <a16:creationId xmlns:a16="http://schemas.microsoft.com/office/drawing/2014/main" id="{5D7658A3-9EEC-564B-8081-0C4944F72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144" y="1318891"/>
            <a:ext cx="4092136" cy="274887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31" name="Rectangle 130">
            <a:extLst>
              <a:ext uri="{FF2B5EF4-FFF2-40B4-BE49-F238E27FC236}">
                <a16:creationId xmlns:a16="http://schemas.microsoft.com/office/drawing/2014/main" id="{5D49544E-61C9-3E4D-A226-D18EC5904E0C}"/>
              </a:ext>
            </a:extLst>
          </p:cNvPr>
          <p:cNvSpPr/>
          <p:nvPr/>
        </p:nvSpPr>
        <p:spPr>
          <a:xfrm>
            <a:off x="7898840" y="969149"/>
            <a:ext cx="4767398" cy="307777"/>
          </a:xfrm>
          <a:prstGeom prst="rect">
            <a:avLst/>
          </a:prstGeom>
        </p:spPr>
        <p:txBody>
          <a:bodyPr wrap="square">
            <a:spAutoFit/>
          </a:bodyPr>
          <a:lstStyle/>
          <a:p>
            <a:r>
              <a:rPr lang="en-US" sz="1400" b="1" dirty="0">
                <a:solidFill>
                  <a:schemeClr val="accent2"/>
                </a:solidFill>
              </a:rPr>
              <a:t>Mesoscale Convective Systems (MCSs) </a:t>
            </a:r>
            <a:endParaRPr lang="en-US" sz="1400" b="1" dirty="0"/>
          </a:p>
        </p:txBody>
      </p:sp>
      <p:grpSp>
        <p:nvGrpSpPr>
          <p:cNvPr id="132" name="Group 131">
            <a:extLst>
              <a:ext uri="{FF2B5EF4-FFF2-40B4-BE49-F238E27FC236}">
                <a16:creationId xmlns:a16="http://schemas.microsoft.com/office/drawing/2014/main" id="{99BEB49F-C1C8-5C46-A547-98FD1060250A}"/>
              </a:ext>
            </a:extLst>
          </p:cNvPr>
          <p:cNvGrpSpPr/>
          <p:nvPr/>
        </p:nvGrpSpPr>
        <p:grpSpPr>
          <a:xfrm>
            <a:off x="8426916" y="5104822"/>
            <a:ext cx="3210902" cy="1434523"/>
            <a:chOff x="4798576" y="5481348"/>
            <a:chExt cx="3293799" cy="1133140"/>
          </a:xfrm>
        </p:grpSpPr>
        <p:sp>
          <p:nvSpPr>
            <p:cNvPr id="136" name="Freeform 135">
              <a:extLst>
                <a:ext uri="{FF2B5EF4-FFF2-40B4-BE49-F238E27FC236}">
                  <a16:creationId xmlns:a16="http://schemas.microsoft.com/office/drawing/2014/main" id="{31B890CA-17B3-6542-8471-F4780AEC6759}"/>
                </a:ext>
              </a:extLst>
            </p:cNvPr>
            <p:cNvSpPr/>
            <p:nvPr/>
          </p:nvSpPr>
          <p:spPr>
            <a:xfrm>
              <a:off x="5435268" y="5481348"/>
              <a:ext cx="1850316" cy="1133139"/>
            </a:xfrm>
            <a:custGeom>
              <a:avLst/>
              <a:gdLst>
                <a:gd name="connsiteX0" fmla="*/ 0 w 1656678"/>
                <a:gd name="connsiteY0" fmla="*/ 758686 h 833990"/>
                <a:gd name="connsiteX1" fmla="*/ 150607 w 1656678"/>
                <a:gd name="connsiteY1" fmla="*/ 360653 h 833990"/>
                <a:gd name="connsiteX2" fmla="*/ 150607 w 1656678"/>
                <a:gd name="connsiteY2" fmla="*/ 360653 h 833990"/>
                <a:gd name="connsiteX3" fmla="*/ 290457 w 1656678"/>
                <a:gd name="connsiteY3" fmla="*/ 5651 h 833990"/>
                <a:gd name="connsiteX4" fmla="*/ 699247 w 1656678"/>
                <a:gd name="connsiteY4" fmla="*/ 167016 h 833990"/>
                <a:gd name="connsiteX5" fmla="*/ 1043492 w 1656678"/>
                <a:gd name="connsiteY5" fmla="*/ 489745 h 833990"/>
                <a:gd name="connsiteX6" fmla="*/ 1344706 w 1656678"/>
                <a:gd name="connsiteY6" fmla="*/ 747929 h 833990"/>
                <a:gd name="connsiteX7" fmla="*/ 1592132 w 1656678"/>
                <a:gd name="connsiteY7" fmla="*/ 812475 h 833990"/>
                <a:gd name="connsiteX8" fmla="*/ 1656678 w 1656678"/>
                <a:gd name="connsiteY8" fmla="*/ 833990 h 83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678" h="833990">
                  <a:moveTo>
                    <a:pt x="0" y="758686"/>
                  </a:moveTo>
                  <a:lnTo>
                    <a:pt x="150607" y="360653"/>
                  </a:lnTo>
                  <a:lnTo>
                    <a:pt x="150607" y="360653"/>
                  </a:lnTo>
                  <a:cubicBezTo>
                    <a:pt x="173915" y="301486"/>
                    <a:pt x="199017" y="37924"/>
                    <a:pt x="290457" y="5651"/>
                  </a:cubicBezTo>
                  <a:cubicBezTo>
                    <a:pt x="381897" y="-26622"/>
                    <a:pt x="573741" y="86334"/>
                    <a:pt x="699247" y="167016"/>
                  </a:cubicBezTo>
                  <a:cubicBezTo>
                    <a:pt x="824753" y="247698"/>
                    <a:pt x="935916" y="392926"/>
                    <a:pt x="1043492" y="489745"/>
                  </a:cubicBezTo>
                  <a:cubicBezTo>
                    <a:pt x="1151068" y="586564"/>
                    <a:pt x="1253266" y="694141"/>
                    <a:pt x="1344706" y="747929"/>
                  </a:cubicBezTo>
                  <a:cubicBezTo>
                    <a:pt x="1436146" y="801717"/>
                    <a:pt x="1540137" y="798132"/>
                    <a:pt x="1592132" y="812475"/>
                  </a:cubicBezTo>
                  <a:cubicBezTo>
                    <a:pt x="1644127" y="826819"/>
                    <a:pt x="1656678" y="833990"/>
                    <a:pt x="1656678" y="833990"/>
                  </a:cubicBezTo>
                </a:path>
              </a:pathLst>
            </a:custGeom>
            <a:noFill/>
            <a:ln w="44450">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5"/>
            </a:p>
          </p:txBody>
        </p:sp>
        <p:sp>
          <p:nvSpPr>
            <p:cNvPr id="137" name="Freeform 136">
              <a:extLst>
                <a:ext uri="{FF2B5EF4-FFF2-40B4-BE49-F238E27FC236}">
                  <a16:creationId xmlns:a16="http://schemas.microsoft.com/office/drawing/2014/main" id="{4B150605-E18C-364D-8D3B-D35147714590}"/>
                </a:ext>
              </a:extLst>
            </p:cNvPr>
            <p:cNvSpPr/>
            <p:nvPr/>
          </p:nvSpPr>
          <p:spPr>
            <a:xfrm>
              <a:off x="6055592" y="5887087"/>
              <a:ext cx="2036783" cy="727401"/>
            </a:xfrm>
            <a:custGeom>
              <a:avLst/>
              <a:gdLst>
                <a:gd name="connsiteX0" fmla="*/ 0 w 1204857"/>
                <a:gd name="connsiteY0" fmla="*/ 430908 h 473939"/>
                <a:gd name="connsiteX1" fmla="*/ 129092 w 1204857"/>
                <a:gd name="connsiteY1" fmla="*/ 97421 h 473939"/>
                <a:gd name="connsiteX2" fmla="*/ 279699 w 1204857"/>
                <a:gd name="connsiteY2" fmla="*/ 602 h 473939"/>
                <a:gd name="connsiteX3" fmla="*/ 602429 w 1204857"/>
                <a:gd name="connsiteY3" fmla="*/ 129694 h 473939"/>
                <a:gd name="connsiteX4" fmla="*/ 925158 w 1204857"/>
                <a:gd name="connsiteY4" fmla="*/ 377120 h 473939"/>
                <a:gd name="connsiteX5" fmla="*/ 1204857 w 1204857"/>
                <a:gd name="connsiteY5" fmla="*/ 473939 h 4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857" h="473939">
                  <a:moveTo>
                    <a:pt x="0" y="430908"/>
                  </a:moveTo>
                  <a:cubicBezTo>
                    <a:pt x="41238" y="300023"/>
                    <a:pt x="82476" y="169139"/>
                    <a:pt x="129092" y="97421"/>
                  </a:cubicBezTo>
                  <a:cubicBezTo>
                    <a:pt x="175709" y="25703"/>
                    <a:pt x="200810" y="-4777"/>
                    <a:pt x="279699" y="602"/>
                  </a:cubicBezTo>
                  <a:cubicBezTo>
                    <a:pt x="358588" y="5981"/>
                    <a:pt x="494853" y="66941"/>
                    <a:pt x="602429" y="129694"/>
                  </a:cubicBezTo>
                  <a:cubicBezTo>
                    <a:pt x="710005" y="192447"/>
                    <a:pt x="824753" y="319746"/>
                    <a:pt x="925158" y="377120"/>
                  </a:cubicBezTo>
                  <a:cubicBezTo>
                    <a:pt x="1025563" y="434494"/>
                    <a:pt x="1204857" y="473939"/>
                    <a:pt x="1204857" y="473939"/>
                  </a:cubicBezTo>
                </a:path>
              </a:pathLst>
            </a:custGeom>
            <a:noFill/>
            <a:ln w="41275">
              <a:solidFill>
                <a:schemeClr val="accent6">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5"/>
            </a:p>
          </p:txBody>
        </p:sp>
        <p:sp>
          <p:nvSpPr>
            <p:cNvPr id="138" name="Rectangle 137">
              <a:extLst>
                <a:ext uri="{FF2B5EF4-FFF2-40B4-BE49-F238E27FC236}">
                  <a16:creationId xmlns:a16="http://schemas.microsoft.com/office/drawing/2014/main" id="{D9AD81A5-B7AA-B34B-83B4-93E6E3581DAC}"/>
                </a:ext>
              </a:extLst>
            </p:cNvPr>
            <p:cNvSpPr/>
            <p:nvPr/>
          </p:nvSpPr>
          <p:spPr>
            <a:xfrm>
              <a:off x="4798576" y="5672310"/>
              <a:ext cx="729689" cy="379463"/>
            </a:xfrm>
            <a:prstGeom prst="rect">
              <a:avLst/>
            </a:prstGeom>
          </p:spPr>
          <p:txBody>
            <a:bodyPr wrap="none">
              <a:spAutoFit/>
            </a:bodyPr>
            <a:lstStyle/>
            <a:p>
              <a:r>
                <a:rPr lang="en-US" sz="1866" b="1" dirty="0">
                  <a:solidFill>
                    <a:schemeClr val="accent1"/>
                  </a:solidFill>
                </a:rPr>
                <a:t>qi, </a:t>
              </a:r>
              <a:r>
                <a:rPr lang="en-US" sz="1866" b="1" dirty="0" err="1">
                  <a:solidFill>
                    <a:schemeClr val="accent1"/>
                  </a:solidFill>
                </a:rPr>
                <a:t>ni</a:t>
              </a:r>
              <a:r>
                <a:rPr lang="en-US" sz="1866" b="1" dirty="0">
                  <a:solidFill>
                    <a:schemeClr val="accent1"/>
                  </a:solidFill>
                </a:rPr>
                <a:t> </a:t>
              </a:r>
              <a:endParaRPr lang="en-US" sz="2795" b="1" dirty="0">
                <a:solidFill>
                  <a:schemeClr val="accent1"/>
                </a:solidFill>
              </a:endParaRPr>
            </a:p>
          </p:txBody>
        </p:sp>
        <p:sp>
          <p:nvSpPr>
            <p:cNvPr id="139" name="Rectangle 138">
              <a:extLst>
                <a:ext uri="{FF2B5EF4-FFF2-40B4-BE49-F238E27FC236}">
                  <a16:creationId xmlns:a16="http://schemas.microsoft.com/office/drawing/2014/main" id="{8472A182-CFD5-B742-B54D-FCBEB5248AB4}"/>
                </a:ext>
              </a:extLst>
            </p:cNvPr>
            <p:cNvSpPr/>
            <p:nvPr/>
          </p:nvSpPr>
          <p:spPr>
            <a:xfrm>
              <a:off x="7130488" y="5735911"/>
              <a:ext cx="748923" cy="379463"/>
            </a:xfrm>
            <a:prstGeom prst="rect">
              <a:avLst/>
            </a:prstGeom>
          </p:spPr>
          <p:txBody>
            <a:bodyPr wrap="none">
              <a:spAutoFit/>
            </a:bodyPr>
            <a:lstStyle/>
            <a:p>
              <a:r>
                <a:rPr lang="en-US" sz="1866" b="1" dirty="0" err="1">
                  <a:solidFill>
                    <a:schemeClr val="accent6"/>
                  </a:solidFill>
                </a:rPr>
                <a:t>qs</a:t>
              </a:r>
              <a:r>
                <a:rPr lang="en-US" sz="1866" b="1" dirty="0">
                  <a:solidFill>
                    <a:schemeClr val="accent6"/>
                  </a:solidFill>
                </a:rPr>
                <a:t>, ns</a:t>
              </a:r>
              <a:endParaRPr lang="en-US" sz="2795" b="1" dirty="0">
                <a:solidFill>
                  <a:schemeClr val="accent6"/>
                </a:solidFill>
              </a:endParaRPr>
            </a:p>
          </p:txBody>
        </p:sp>
      </p:grpSp>
      <p:sp>
        <p:nvSpPr>
          <p:cNvPr id="140" name="TextBox 139">
            <a:extLst>
              <a:ext uri="{FF2B5EF4-FFF2-40B4-BE49-F238E27FC236}">
                <a16:creationId xmlns:a16="http://schemas.microsoft.com/office/drawing/2014/main" id="{AA388DCA-BCD1-004E-967C-062C431AC293}"/>
              </a:ext>
            </a:extLst>
          </p:cNvPr>
          <p:cNvSpPr txBox="1"/>
          <p:nvPr/>
        </p:nvSpPr>
        <p:spPr>
          <a:xfrm>
            <a:off x="9315479" y="4568437"/>
            <a:ext cx="1105371" cy="414857"/>
          </a:xfrm>
          <a:prstGeom prst="rect">
            <a:avLst/>
          </a:prstGeom>
          <a:noFill/>
        </p:spPr>
        <p:txBody>
          <a:bodyPr wrap="square" rtlCol="0">
            <a:spAutoFit/>
          </a:bodyPr>
          <a:lstStyle/>
          <a:p>
            <a:r>
              <a:rPr lang="en-US" b="1" dirty="0">
                <a:solidFill>
                  <a:srgbClr val="C00000"/>
                </a:solidFill>
              </a:rPr>
              <a:t>MG2</a:t>
            </a:r>
          </a:p>
        </p:txBody>
      </p:sp>
    </p:spTree>
    <p:extLst>
      <p:ext uri="{BB962C8B-B14F-4D97-AF65-F5344CB8AC3E}">
        <p14:creationId xmlns:p14="http://schemas.microsoft.com/office/powerpoint/2010/main" val="258867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D03A760-7CAC-9B4B-8C24-53893A476111}"/>
              </a:ext>
            </a:extLst>
          </p:cNvPr>
          <p:cNvSpPr>
            <a:spLocks noChangeArrowheads="1"/>
          </p:cNvSpPr>
          <p:nvPr/>
        </p:nvSpPr>
        <p:spPr bwMode="auto">
          <a:xfrm>
            <a:off x="1494570" y="1737417"/>
            <a:ext cx="6163389" cy="4142925"/>
          </a:xfrm>
          <a:prstGeom prst="rect">
            <a:avLst/>
          </a:prstGeom>
          <a:noFill/>
          <a:ln w="9525">
            <a:noFill/>
            <a:miter lim="800000"/>
            <a:headEnd/>
            <a:tailEnd/>
          </a:ln>
        </p:spPr>
        <p:txBody>
          <a:bodyPr lIns="0" tIns="0" rIns="0" bIns="0"/>
          <a:lstStyle/>
          <a:p>
            <a:pPr marL="457200" indent="-457200">
              <a:spcBef>
                <a:spcPts val="1200"/>
              </a:spcBef>
              <a:buClr>
                <a:schemeClr val="folHlink"/>
              </a:buClr>
              <a:buBlip>
                <a:blip r:embed="rId2"/>
              </a:buBlip>
            </a:pPr>
            <a:r>
              <a:rPr lang="en-US" sz="2000" dirty="0">
                <a:solidFill>
                  <a:schemeClr val="accent2"/>
                </a:solidFill>
              </a:rPr>
              <a:t>The Predicted Particle Properties (P3) scheme (Morrison &amp; </a:t>
            </a:r>
            <a:r>
              <a:rPr lang="en-US" sz="2000" dirty="0" err="1">
                <a:solidFill>
                  <a:schemeClr val="accent2"/>
                </a:solidFill>
              </a:rPr>
              <a:t>Milbrandt</a:t>
            </a:r>
            <a:r>
              <a:rPr lang="en-US" sz="2000" dirty="0">
                <a:solidFill>
                  <a:schemeClr val="accent2"/>
                </a:solidFill>
              </a:rPr>
              <a:t>, 2015) addresses both limitations  </a:t>
            </a:r>
          </a:p>
          <a:p>
            <a:pPr marL="342900" indent="-342900">
              <a:spcBef>
                <a:spcPts val="1200"/>
              </a:spcBef>
              <a:buClr>
                <a:schemeClr val="folHlink"/>
              </a:buClr>
              <a:buFont typeface="Arial" panose="020B0604020202020204" pitchFamily="34" charset="0"/>
              <a:buChar char="•"/>
            </a:pPr>
            <a:r>
              <a:rPr lang="en-US" sz="2000" dirty="0">
                <a:solidFill>
                  <a:srgbClr val="0070C0"/>
                </a:solidFill>
              </a:rPr>
              <a:t>Ice particles are predicted and evolved locally, removing the artificial conversion (also means less predefined parameter and thresholds).</a:t>
            </a:r>
          </a:p>
          <a:p>
            <a:pPr marL="342900" indent="-342900">
              <a:spcBef>
                <a:spcPts val="1200"/>
              </a:spcBef>
              <a:buClr>
                <a:schemeClr val="folHlink"/>
              </a:buClr>
              <a:buFont typeface="Arial" panose="020B0604020202020204" pitchFamily="34" charset="0"/>
              <a:buChar char="•"/>
            </a:pPr>
            <a:r>
              <a:rPr lang="en-US" sz="2000" dirty="0">
                <a:solidFill>
                  <a:srgbClr val="0070C0"/>
                </a:solidFill>
              </a:rPr>
              <a:t>Rimed particles are considered by predicting rimed mass and volume</a:t>
            </a:r>
          </a:p>
          <a:p>
            <a:pPr marL="342900" indent="-342900">
              <a:spcBef>
                <a:spcPts val="1200"/>
              </a:spcBef>
              <a:buClr>
                <a:schemeClr val="folHlink"/>
              </a:buClr>
              <a:buFont typeface="Arial" panose="020B0604020202020204" pitchFamily="34" charset="0"/>
              <a:buChar char="•"/>
            </a:pPr>
            <a:r>
              <a:rPr lang="en-US" sz="2000" dirty="0">
                <a:solidFill>
                  <a:srgbClr val="0070C0"/>
                </a:solidFill>
              </a:rPr>
              <a:t>8 prognostic variables </a:t>
            </a:r>
            <a:r>
              <a:rPr lang="en-US" sz="2000" dirty="0">
                <a:solidFill>
                  <a:schemeClr val="accent2"/>
                </a:solidFill>
              </a:rPr>
              <a:t>(Qc, Nc, </a:t>
            </a:r>
            <a:r>
              <a:rPr lang="en-US" sz="2000" dirty="0" err="1">
                <a:solidFill>
                  <a:schemeClr val="accent2"/>
                </a:solidFill>
              </a:rPr>
              <a:t>Qr</a:t>
            </a:r>
            <a:r>
              <a:rPr lang="en-US" sz="2000" dirty="0">
                <a:solidFill>
                  <a:schemeClr val="accent2"/>
                </a:solidFill>
              </a:rPr>
              <a:t>, Nr, Qi, Ni, </a:t>
            </a:r>
            <a:r>
              <a:rPr lang="en-US" sz="2000" dirty="0" err="1">
                <a:solidFill>
                  <a:schemeClr val="accent4"/>
                </a:solidFill>
              </a:rPr>
              <a:t>Qrim</a:t>
            </a:r>
            <a:r>
              <a:rPr lang="en-US" sz="2000" dirty="0">
                <a:solidFill>
                  <a:schemeClr val="accent4"/>
                </a:solidFill>
              </a:rPr>
              <a:t>, </a:t>
            </a:r>
            <a:r>
              <a:rPr lang="en-US" sz="2000" dirty="0" err="1">
                <a:solidFill>
                  <a:schemeClr val="accent4"/>
                </a:solidFill>
              </a:rPr>
              <a:t>Bvrim</a:t>
            </a:r>
            <a:r>
              <a:rPr lang="en-US" sz="2000" dirty="0">
                <a:solidFill>
                  <a:schemeClr val="accent2"/>
                </a:solidFill>
              </a:rPr>
              <a:t>) </a:t>
            </a:r>
            <a:r>
              <a:rPr lang="en-US" sz="2000" dirty="0">
                <a:solidFill>
                  <a:srgbClr val="0070C0"/>
                </a:solidFill>
              </a:rPr>
              <a:t>same as MG2 </a:t>
            </a:r>
            <a:r>
              <a:rPr lang="en-US" sz="2000" dirty="0">
                <a:solidFill>
                  <a:schemeClr val="accent2"/>
                </a:solidFill>
              </a:rPr>
              <a:t>(Qc, Nc, </a:t>
            </a:r>
            <a:r>
              <a:rPr lang="en-US" sz="2000" dirty="0" err="1">
                <a:solidFill>
                  <a:schemeClr val="accent2"/>
                </a:solidFill>
              </a:rPr>
              <a:t>Qr</a:t>
            </a:r>
            <a:r>
              <a:rPr lang="en-US" sz="2000" dirty="0">
                <a:solidFill>
                  <a:schemeClr val="accent2"/>
                </a:solidFill>
              </a:rPr>
              <a:t>, Nr, Qi, Ni, </a:t>
            </a:r>
            <a:r>
              <a:rPr lang="en-US" sz="2000" dirty="0">
                <a:solidFill>
                  <a:srgbClr val="FF0000"/>
                </a:solidFill>
              </a:rPr>
              <a:t>Qs, Ns</a:t>
            </a:r>
            <a:r>
              <a:rPr lang="en-US" sz="2000" dirty="0">
                <a:solidFill>
                  <a:schemeClr val="accent2"/>
                </a:solidFill>
              </a:rPr>
              <a:t>)</a:t>
            </a:r>
          </a:p>
          <a:p>
            <a:pPr marL="342900" indent="-342900">
              <a:spcBef>
                <a:spcPts val="1200"/>
              </a:spcBef>
              <a:buClr>
                <a:schemeClr val="folHlink"/>
              </a:buClr>
              <a:buFont typeface="Arial" panose="020B0604020202020204" pitchFamily="34" charset="0"/>
              <a:buChar char="•"/>
            </a:pPr>
            <a:endParaRPr lang="en-US" sz="2000" dirty="0">
              <a:solidFill>
                <a:schemeClr val="accent2"/>
              </a:solidFill>
            </a:endParaRPr>
          </a:p>
        </p:txBody>
      </p:sp>
      <p:sp>
        <p:nvSpPr>
          <p:cNvPr id="132" name="TextBox 131">
            <a:extLst>
              <a:ext uri="{FF2B5EF4-FFF2-40B4-BE49-F238E27FC236}">
                <a16:creationId xmlns:a16="http://schemas.microsoft.com/office/drawing/2014/main" id="{AB1938EC-95E9-0E4A-BD9E-19A19E42B201}"/>
              </a:ext>
            </a:extLst>
          </p:cNvPr>
          <p:cNvSpPr txBox="1"/>
          <p:nvPr/>
        </p:nvSpPr>
        <p:spPr>
          <a:xfrm>
            <a:off x="8506499" y="3835144"/>
            <a:ext cx="1371561" cy="369332"/>
          </a:xfrm>
          <a:prstGeom prst="rect">
            <a:avLst/>
          </a:prstGeom>
          <a:noFill/>
        </p:spPr>
        <p:txBody>
          <a:bodyPr wrap="square" rtlCol="0">
            <a:spAutoFit/>
          </a:bodyPr>
          <a:lstStyle/>
          <a:p>
            <a:r>
              <a:rPr lang="en-US" b="1" dirty="0">
                <a:solidFill>
                  <a:srgbClr val="C00000"/>
                </a:solidFill>
              </a:rPr>
              <a:t>P3</a:t>
            </a:r>
          </a:p>
        </p:txBody>
      </p:sp>
      <p:sp>
        <p:nvSpPr>
          <p:cNvPr id="136" name="Freeform 135">
            <a:extLst>
              <a:ext uri="{FF2B5EF4-FFF2-40B4-BE49-F238E27FC236}">
                <a16:creationId xmlns:a16="http://schemas.microsoft.com/office/drawing/2014/main" id="{2CE0095A-C698-CC40-A5DE-983040EB136F}"/>
              </a:ext>
            </a:extLst>
          </p:cNvPr>
          <p:cNvSpPr/>
          <p:nvPr/>
        </p:nvSpPr>
        <p:spPr>
          <a:xfrm>
            <a:off x="8392124" y="4192639"/>
            <a:ext cx="2537182" cy="1174165"/>
          </a:xfrm>
          <a:custGeom>
            <a:avLst/>
            <a:gdLst>
              <a:gd name="connsiteX0" fmla="*/ 0 w 2538805"/>
              <a:gd name="connsiteY0" fmla="*/ 754147 h 786420"/>
              <a:gd name="connsiteX1" fmla="*/ 236668 w 2538805"/>
              <a:gd name="connsiteY1" fmla="*/ 205507 h 786420"/>
              <a:gd name="connsiteX2" fmla="*/ 333487 w 2538805"/>
              <a:gd name="connsiteY2" fmla="*/ 1112 h 786420"/>
              <a:gd name="connsiteX3" fmla="*/ 785308 w 2538805"/>
              <a:gd name="connsiteY3" fmla="*/ 130204 h 786420"/>
              <a:gd name="connsiteX4" fmla="*/ 1032734 w 2538805"/>
              <a:gd name="connsiteY4" fmla="*/ 270053 h 786420"/>
              <a:gd name="connsiteX5" fmla="*/ 1355463 w 2538805"/>
              <a:gd name="connsiteY5" fmla="*/ 366872 h 786420"/>
              <a:gd name="connsiteX6" fmla="*/ 1710466 w 2538805"/>
              <a:gd name="connsiteY6" fmla="*/ 538994 h 786420"/>
              <a:gd name="connsiteX7" fmla="*/ 2043953 w 2538805"/>
              <a:gd name="connsiteY7" fmla="*/ 689601 h 786420"/>
              <a:gd name="connsiteX8" fmla="*/ 2334409 w 2538805"/>
              <a:gd name="connsiteY8" fmla="*/ 754147 h 786420"/>
              <a:gd name="connsiteX9" fmla="*/ 2538805 w 2538805"/>
              <a:gd name="connsiteY9" fmla="*/ 786420 h 78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8805" h="786420">
                <a:moveTo>
                  <a:pt x="0" y="754147"/>
                </a:moveTo>
                <a:cubicBezTo>
                  <a:pt x="90543" y="542580"/>
                  <a:pt x="181087" y="331013"/>
                  <a:pt x="236668" y="205507"/>
                </a:cubicBezTo>
                <a:cubicBezTo>
                  <a:pt x="292249" y="80001"/>
                  <a:pt x="242047" y="13662"/>
                  <a:pt x="333487" y="1112"/>
                </a:cubicBezTo>
                <a:cubicBezTo>
                  <a:pt x="424927" y="-11439"/>
                  <a:pt x="668767" y="85381"/>
                  <a:pt x="785308" y="130204"/>
                </a:cubicBezTo>
                <a:cubicBezTo>
                  <a:pt x="901849" y="175027"/>
                  <a:pt x="937708" y="230608"/>
                  <a:pt x="1032734" y="270053"/>
                </a:cubicBezTo>
                <a:cubicBezTo>
                  <a:pt x="1127760" y="309498"/>
                  <a:pt x="1242508" y="322049"/>
                  <a:pt x="1355463" y="366872"/>
                </a:cubicBezTo>
                <a:cubicBezTo>
                  <a:pt x="1468418" y="411695"/>
                  <a:pt x="1595718" y="485206"/>
                  <a:pt x="1710466" y="538994"/>
                </a:cubicBezTo>
                <a:cubicBezTo>
                  <a:pt x="1825214" y="592782"/>
                  <a:pt x="1939963" y="653742"/>
                  <a:pt x="2043953" y="689601"/>
                </a:cubicBezTo>
                <a:cubicBezTo>
                  <a:pt x="2147944" y="725460"/>
                  <a:pt x="2251934" y="738011"/>
                  <a:pt x="2334409" y="754147"/>
                </a:cubicBezTo>
                <a:cubicBezTo>
                  <a:pt x="2416884" y="770283"/>
                  <a:pt x="2538805" y="786420"/>
                  <a:pt x="2538805" y="786420"/>
                </a:cubicBezTo>
              </a:path>
            </a:pathLst>
          </a:custGeom>
          <a:noFill/>
          <a:ln w="44450">
            <a:solidFill>
              <a:schemeClr val="accent1">
                <a:shade val="50000"/>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6F01E4AA-260F-6D46-B286-9FCDB3849CE0}"/>
              </a:ext>
            </a:extLst>
          </p:cNvPr>
          <p:cNvSpPr/>
          <p:nvPr/>
        </p:nvSpPr>
        <p:spPr>
          <a:xfrm>
            <a:off x="9348991" y="4327318"/>
            <a:ext cx="1976619" cy="307777"/>
          </a:xfrm>
          <a:prstGeom prst="rect">
            <a:avLst/>
          </a:prstGeom>
        </p:spPr>
        <p:txBody>
          <a:bodyPr wrap="square">
            <a:spAutoFit/>
          </a:bodyPr>
          <a:lstStyle/>
          <a:p>
            <a:r>
              <a:rPr lang="en-US" sz="1400" b="1" dirty="0">
                <a:solidFill>
                  <a:schemeClr val="accent1"/>
                </a:solidFill>
              </a:rPr>
              <a:t>qi, </a:t>
            </a:r>
            <a:r>
              <a:rPr lang="en-US" sz="1400" b="1" dirty="0" err="1">
                <a:solidFill>
                  <a:schemeClr val="accent1"/>
                </a:solidFill>
              </a:rPr>
              <a:t>ni</a:t>
            </a:r>
            <a:r>
              <a:rPr lang="en-US" sz="1400" b="1" dirty="0">
                <a:solidFill>
                  <a:schemeClr val="accent1"/>
                </a:solidFill>
              </a:rPr>
              <a:t>, </a:t>
            </a:r>
            <a:r>
              <a:rPr lang="en-US" sz="1400" b="1" dirty="0" err="1">
                <a:solidFill>
                  <a:schemeClr val="accent1"/>
                </a:solidFill>
              </a:rPr>
              <a:t>qrim</a:t>
            </a:r>
            <a:r>
              <a:rPr lang="en-US" sz="1400" b="1" dirty="0">
                <a:solidFill>
                  <a:schemeClr val="accent1"/>
                </a:solidFill>
              </a:rPr>
              <a:t>, </a:t>
            </a:r>
            <a:r>
              <a:rPr lang="en-US" sz="1400" b="1" dirty="0" err="1">
                <a:solidFill>
                  <a:schemeClr val="accent1"/>
                </a:solidFill>
              </a:rPr>
              <a:t>bvrim</a:t>
            </a:r>
            <a:r>
              <a:rPr lang="en-US" sz="1400" b="1" dirty="0">
                <a:solidFill>
                  <a:schemeClr val="accent1"/>
                </a:solidFill>
              </a:rPr>
              <a:t>  </a:t>
            </a:r>
            <a:endParaRPr lang="en-US" b="1" dirty="0">
              <a:solidFill>
                <a:schemeClr val="accent1"/>
              </a:solidFill>
            </a:endParaRPr>
          </a:p>
        </p:txBody>
      </p:sp>
      <p:grpSp>
        <p:nvGrpSpPr>
          <p:cNvPr id="139" name="Group 138">
            <a:extLst>
              <a:ext uri="{FF2B5EF4-FFF2-40B4-BE49-F238E27FC236}">
                <a16:creationId xmlns:a16="http://schemas.microsoft.com/office/drawing/2014/main" id="{B998ADD9-9C22-7644-B69D-A1C6FD368496}"/>
              </a:ext>
            </a:extLst>
          </p:cNvPr>
          <p:cNvGrpSpPr/>
          <p:nvPr/>
        </p:nvGrpSpPr>
        <p:grpSpPr>
          <a:xfrm>
            <a:off x="8695172" y="1779796"/>
            <a:ext cx="2686272" cy="1326039"/>
            <a:chOff x="2514600" y="1824346"/>
            <a:chExt cx="4681172" cy="2064322"/>
          </a:xfrm>
        </p:grpSpPr>
        <p:sp>
          <p:nvSpPr>
            <p:cNvPr id="140" name="Oval 139">
              <a:extLst>
                <a:ext uri="{FF2B5EF4-FFF2-40B4-BE49-F238E27FC236}">
                  <a16:creationId xmlns:a16="http://schemas.microsoft.com/office/drawing/2014/main" id="{1D07E35A-85C9-5C47-8FD6-AB7FB99F63BF}"/>
                </a:ext>
              </a:extLst>
            </p:cNvPr>
            <p:cNvSpPr/>
            <p:nvPr/>
          </p:nvSpPr>
          <p:spPr>
            <a:xfrm>
              <a:off x="2835988" y="1841158"/>
              <a:ext cx="211788" cy="21178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uppieren 383">
              <a:extLst>
                <a:ext uri="{FF2B5EF4-FFF2-40B4-BE49-F238E27FC236}">
                  <a16:creationId xmlns:a16="http://schemas.microsoft.com/office/drawing/2014/main" id="{61E7E9F4-E737-B041-841E-4D882A8421B1}"/>
                </a:ext>
              </a:extLst>
            </p:cNvPr>
            <p:cNvGrpSpPr/>
            <p:nvPr/>
          </p:nvGrpSpPr>
          <p:grpSpPr>
            <a:xfrm>
              <a:off x="5841619" y="3002159"/>
              <a:ext cx="479217" cy="462460"/>
              <a:chOff x="9339569" y="2719307"/>
              <a:chExt cx="1234000" cy="1190858"/>
            </a:xfrm>
            <a:solidFill>
              <a:srgbClr val="000000">
                <a:lumMod val="65000"/>
                <a:lumOff val="35000"/>
              </a:srgbClr>
            </a:solidFill>
          </p:grpSpPr>
          <p:sp>
            <p:nvSpPr>
              <p:cNvPr id="195" name="Sechseck 384">
                <a:extLst>
                  <a:ext uri="{FF2B5EF4-FFF2-40B4-BE49-F238E27FC236}">
                    <a16:creationId xmlns:a16="http://schemas.microsoft.com/office/drawing/2014/main" id="{2CEE4AA1-7976-1043-A0A0-601622C32AAE}"/>
                  </a:ext>
                </a:extLst>
              </p:cNvPr>
              <p:cNvSpPr/>
              <p:nvPr/>
            </p:nvSpPr>
            <p:spPr>
              <a:xfrm>
                <a:off x="9468518" y="2899155"/>
                <a:ext cx="892583" cy="769473"/>
              </a:xfrm>
              <a:prstGeom prst="hexagon">
                <a:avLst/>
              </a:prstGeom>
              <a:grp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6" name="Ellipse 385">
                <a:extLst>
                  <a:ext uri="{FF2B5EF4-FFF2-40B4-BE49-F238E27FC236}">
                    <a16:creationId xmlns:a16="http://schemas.microsoft.com/office/drawing/2014/main" id="{DA95A981-C692-6649-B2A7-F4EF6E9E4630}"/>
                  </a:ext>
                </a:extLst>
              </p:cNvPr>
              <p:cNvSpPr/>
              <p:nvPr/>
            </p:nvSpPr>
            <p:spPr bwMode="auto">
              <a:xfrm>
                <a:off x="10121084" y="3538471"/>
                <a:ext cx="252093" cy="252094"/>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7" name="Ellipse 386">
                <a:extLst>
                  <a:ext uri="{FF2B5EF4-FFF2-40B4-BE49-F238E27FC236}">
                    <a16:creationId xmlns:a16="http://schemas.microsoft.com/office/drawing/2014/main" id="{B6AD6F97-F18D-274D-897F-94FD64F9DFBD}"/>
                  </a:ext>
                </a:extLst>
              </p:cNvPr>
              <p:cNvSpPr/>
              <p:nvPr/>
            </p:nvSpPr>
            <p:spPr bwMode="auto">
              <a:xfrm>
                <a:off x="10217101" y="3501015"/>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8" name="Ellipse 387">
                <a:extLst>
                  <a:ext uri="{FF2B5EF4-FFF2-40B4-BE49-F238E27FC236}">
                    <a16:creationId xmlns:a16="http://schemas.microsoft.com/office/drawing/2014/main" id="{6B860552-4608-C849-BACD-EC7B0B2E25AE}"/>
                  </a:ext>
                </a:extLst>
              </p:cNvPr>
              <p:cNvSpPr/>
              <p:nvPr/>
            </p:nvSpPr>
            <p:spPr bwMode="auto">
              <a:xfrm>
                <a:off x="9928352" y="3652828"/>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9" name="Ellipse 388">
                <a:extLst>
                  <a:ext uri="{FF2B5EF4-FFF2-40B4-BE49-F238E27FC236}">
                    <a16:creationId xmlns:a16="http://schemas.microsoft.com/office/drawing/2014/main" id="{8EFD1D11-7201-684F-BF30-28108ED0024B}"/>
                  </a:ext>
                </a:extLst>
              </p:cNvPr>
              <p:cNvSpPr/>
              <p:nvPr/>
            </p:nvSpPr>
            <p:spPr bwMode="auto">
              <a:xfrm>
                <a:off x="9823027" y="3580829"/>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0" name="Ellipse 389">
                <a:extLst>
                  <a:ext uri="{FF2B5EF4-FFF2-40B4-BE49-F238E27FC236}">
                    <a16:creationId xmlns:a16="http://schemas.microsoft.com/office/drawing/2014/main" id="{B3692036-6829-554E-8966-0DC16F62FAA3}"/>
                  </a:ext>
                </a:extLst>
              </p:cNvPr>
              <p:cNvSpPr/>
              <p:nvPr/>
            </p:nvSpPr>
            <p:spPr bwMode="auto">
              <a:xfrm>
                <a:off x="9540525" y="3645016"/>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1" name="Ellipse 390">
                <a:extLst>
                  <a:ext uri="{FF2B5EF4-FFF2-40B4-BE49-F238E27FC236}">
                    <a16:creationId xmlns:a16="http://schemas.microsoft.com/office/drawing/2014/main" id="{7DD6FD9B-2E85-A14A-9E7D-96BB203360FB}"/>
                  </a:ext>
                </a:extLst>
              </p:cNvPr>
              <p:cNvSpPr/>
              <p:nvPr/>
            </p:nvSpPr>
            <p:spPr bwMode="auto">
              <a:xfrm>
                <a:off x="9540525" y="3527949"/>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2" name="Ellipse 391">
                <a:extLst>
                  <a:ext uri="{FF2B5EF4-FFF2-40B4-BE49-F238E27FC236}">
                    <a16:creationId xmlns:a16="http://schemas.microsoft.com/office/drawing/2014/main" id="{19D2B8DF-987A-F645-8D21-D691B853B421}"/>
                  </a:ext>
                </a:extLst>
              </p:cNvPr>
              <p:cNvSpPr/>
              <p:nvPr/>
            </p:nvSpPr>
            <p:spPr bwMode="auto">
              <a:xfrm>
                <a:off x="9645521" y="3571682"/>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3" name="Ellipse 392">
                <a:extLst>
                  <a:ext uri="{FF2B5EF4-FFF2-40B4-BE49-F238E27FC236}">
                    <a16:creationId xmlns:a16="http://schemas.microsoft.com/office/drawing/2014/main" id="{98BCDA3E-DB30-F940-B307-120C1BA783B4}"/>
                  </a:ext>
                </a:extLst>
              </p:cNvPr>
              <p:cNvSpPr/>
              <p:nvPr/>
            </p:nvSpPr>
            <p:spPr bwMode="auto">
              <a:xfrm>
                <a:off x="9411573" y="3508828"/>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4" name="Ellipse 395">
                <a:extLst>
                  <a:ext uri="{FF2B5EF4-FFF2-40B4-BE49-F238E27FC236}">
                    <a16:creationId xmlns:a16="http://schemas.microsoft.com/office/drawing/2014/main" id="{B6072084-7EEC-0241-AE5A-19C9325B660F}"/>
                  </a:ext>
                </a:extLst>
              </p:cNvPr>
              <p:cNvSpPr/>
              <p:nvPr/>
            </p:nvSpPr>
            <p:spPr bwMode="auto">
              <a:xfrm>
                <a:off x="10000352" y="3766164"/>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5" name="Ellipse 396">
                <a:extLst>
                  <a:ext uri="{FF2B5EF4-FFF2-40B4-BE49-F238E27FC236}">
                    <a16:creationId xmlns:a16="http://schemas.microsoft.com/office/drawing/2014/main" id="{D602C080-4BCA-554D-9324-B3538F507E87}"/>
                  </a:ext>
                </a:extLst>
              </p:cNvPr>
              <p:cNvSpPr/>
              <p:nvPr/>
            </p:nvSpPr>
            <p:spPr bwMode="auto">
              <a:xfrm>
                <a:off x="9856352" y="3715384"/>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6" name="Ellipse 397">
                <a:extLst>
                  <a:ext uri="{FF2B5EF4-FFF2-40B4-BE49-F238E27FC236}">
                    <a16:creationId xmlns:a16="http://schemas.microsoft.com/office/drawing/2014/main" id="{2C5DE1B7-6173-FC41-A2EE-B89DC46752E9}"/>
                  </a:ext>
                </a:extLst>
              </p:cNvPr>
              <p:cNvSpPr/>
              <p:nvPr/>
            </p:nvSpPr>
            <p:spPr bwMode="auto">
              <a:xfrm>
                <a:off x="10260603" y="3309879"/>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7" name="Ellipse 398">
                <a:extLst>
                  <a:ext uri="{FF2B5EF4-FFF2-40B4-BE49-F238E27FC236}">
                    <a16:creationId xmlns:a16="http://schemas.microsoft.com/office/drawing/2014/main" id="{89BA49A2-ED1D-DF42-B914-946E5D16CDAD}"/>
                  </a:ext>
                </a:extLst>
              </p:cNvPr>
              <p:cNvSpPr/>
              <p:nvPr/>
            </p:nvSpPr>
            <p:spPr bwMode="auto">
              <a:xfrm>
                <a:off x="9456186" y="3347282"/>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8" name="Ellipse 399">
                <a:extLst>
                  <a:ext uri="{FF2B5EF4-FFF2-40B4-BE49-F238E27FC236}">
                    <a16:creationId xmlns:a16="http://schemas.microsoft.com/office/drawing/2014/main" id="{E19CF152-8C85-354D-88AA-70509B97AFA2}"/>
                  </a:ext>
                </a:extLst>
              </p:cNvPr>
              <p:cNvSpPr/>
              <p:nvPr/>
            </p:nvSpPr>
            <p:spPr bwMode="auto">
              <a:xfrm>
                <a:off x="9774166" y="2827154"/>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09" name="Ellipse 400">
                <a:extLst>
                  <a:ext uri="{FF2B5EF4-FFF2-40B4-BE49-F238E27FC236}">
                    <a16:creationId xmlns:a16="http://schemas.microsoft.com/office/drawing/2014/main" id="{372C50BB-9E31-9E4C-9BFD-1390EA9DAFAC}"/>
                  </a:ext>
                </a:extLst>
              </p:cNvPr>
              <p:cNvSpPr/>
              <p:nvPr/>
            </p:nvSpPr>
            <p:spPr bwMode="auto">
              <a:xfrm>
                <a:off x="10217101" y="2996958"/>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0" name="Ellipse 401">
                <a:extLst>
                  <a:ext uri="{FF2B5EF4-FFF2-40B4-BE49-F238E27FC236}">
                    <a16:creationId xmlns:a16="http://schemas.microsoft.com/office/drawing/2014/main" id="{E551D3F8-CAC4-114D-B0EC-449AF89143D8}"/>
                  </a:ext>
                </a:extLst>
              </p:cNvPr>
              <p:cNvSpPr/>
              <p:nvPr/>
            </p:nvSpPr>
            <p:spPr bwMode="auto">
              <a:xfrm>
                <a:off x="10188611" y="3068967"/>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1" name="Ellipse 402">
                <a:extLst>
                  <a:ext uri="{FF2B5EF4-FFF2-40B4-BE49-F238E27FC236}">
                    <a16:creationId xmlns:a16="http://schemas.microsoft.com/office/drawing/2014/main" id="{FEAB2821-3506-2C43-80BC-30D2C91E9481}"/>
                  </a:ext>
                </a:extLst>
              </p:cNvPr>
              <p:cNvSpPr/>
              <p:nvPr/>
            </p:nvSpPr>
            <p:spPr bwMode="auto">
              <a:xfrm>
                <a:off x="9392648" y="3031797"/>
                <a:ext cx="252093" cy="252094"/>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2" name="Ellipse 403">
                <a:extLst>
                  <a:ext uri="{FF2B5EF4-FFF2-40B4-BE49-F238E27FC236}">
                    <a16:creationId xmlns:a16="http://schemas.microsoft.com/office/drawing/2014/main" id="{3EA13DD0-3814-1D40-9B6B-2E17E406F1C7}"/>
                  </a:ext>
                </a:extLst>
              </p:cNvPr>
              <p:cNvSpPr/>
              <p:nvPr/>
            </p:nvSpPr>
            <p:spPr bwMode="auto">
              <a:xfrm>
                <a:off x="9339569" y="3013844"/>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3" name="Ellipse 404">
                <a:extLst>
                  <a:ext uri="{FF2B5EF4-FFF2-40B4-BE49-F238E27FC236}">
                    <a16:creationId xmlns:a16="http://schemas.microsoft.com/office/drawing/2014/main" id="{83C907A5-BC91-A340-B40E-F6341EF4C5B6}"/>
                  </a:ext>
                </a:extLst>
              </p:cNvPr>
              <p:cNvSpPr/>
              <p:nvPr/>
            </p:nvSpPr>
            <p:spPr bwMode="auto">
              <a:xfrm>
                <a:off x="9594486" y="2867419"/>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4" name="Ellipse 405">
                <a:extLst>
                  <a:ext uri="{FF2B5EF4-FFF2-40B4-BE49-F238E27FC236}">
                    <a16:creationId xmlns:a16="http://schemas.microsoft.com/office/drawing/2014/main" id="{CD8AB7B0-67A7-AD4D-A72C-3551CFFC2B10}"/>
                  </a:ext>
                </a:extLst>
              </p:cNvPr>
              <p:cNvSpPr/>
              <p:nvPr/>
            </p:nvSpPr>
            <p:spPr bwMode="auto">
              <a:xfrm>
                <a:off x="9623140" y="2773902"/>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5" name="Ellipse 406">
                <a:extLst>
                  <a:ext uri="{FF2B5EF4-FFF2-40B4-BE49-F238E27FC236}">
                    <a16:creationId xmlns:a16="http://schemas.microsoft.com/office/drawing/2014/main" id="{F734DE1F-C539-D14D-8F2B-653B8AC122B3}"/>
                  </a:ext>
                </a:extLst>
              </p:cNvPr>
              <p:cNvSpPr/>
              <p:nvPr/>
            </p:nvSpPr>
            <p:spPr bwMode="auto">
              <a:xfrm>
                <a:off x="9636939" y="2788624"/>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6" name="Ellipse 407">
                <a:extLst>
                  <a:ext uri="{FF2B5EF4-FFF2-40B4-BE49-F238E27FC236}">
                    <a16:creationId xmlns:a16="http://schemas.microsoft.com/office/drawing/2014/main" id="{18C0A55A-5365-3343-9BEA-E8973471ACB2}"/>
                  </a:ext>
                </a:extLst>
              </p:cNvPr>
              <p:cNvSpPr/>
              <p:nvPr/>
            </p:nvSpPr>
            <p:spPr bwMode="auto">
              <a:xfrm>
                <a:off x="9486392" y="2917903"/>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7" name="Ellipse 408">
                <a:extLst>
                  <a:ext uri="{FF2B5EF4-FFF2-40B4-BE49-F238E27FC236}">
                    <a16:creationId xmlns:a16="http://schemas.microsoft.com/office/drawing/2014/main" id="{A9DCA8B3-5CA5-F54E-A873-504289E3B772}"/>
                  </a:ext>
                </a:extLst>
              </p:cNvPr>
              <p:cNvSpPr/>
              <p:nvPr/>
            </p:nvSpPr>
            <p:spPr bwMode="auto">
              <a:xfrm>
                <a:off x="9900149" y="2794741"/>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8" name="Ellipse 409">
                <a:extLst>
                  <a:ext uri="{FF2B5EF4-FFF2-40B4-BE49-F238E27FC236}">
                    <a16:creationId xmlns:a16="http://schemas.microsoft.com/office/drawing/2014/main" id="{E583726E-993D-E040-9C5E-47B8DA200B0B}"/>
                  </a:ext>
                </a:extLst>
              </p:cNvPr>
              <p:cNvSpPr/>
              <p:nvPr/>
            </p:nvSpPr>
            <p:spPr bwMode="auto">
              <a:xfrm>
                <a:off x="9993959" y="2719307"/>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19" name="Ellipse 410">
                <a:extLst>
                  <a:ext uri="{FF2B5EF4-FFF2-40B4-BE49-F238E27FC236}">
                    <a16:creationId xmlns:a16="http://schemas.microsoft.com/office/drawing/2014/main" id="{BD678FF8-12D2-2F4B-8B57-414177539D77}"/>
                  </a:ext>
                </a:extLst>
              </p:cNvPr>
              <p:cNvSpPr/>
              <p:nvPr/>
            </p:nvSpPr>
            <p:spPr bwMode="auto">
              <a:xfrm>
                <a:off x="10044148" y="2791309"/>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0" name="Ellipse 411">
                <a:extLst>
                  <a:ext uri="{FF2B5EF4-FFF2-40B4-BE49-F238E27FC236}">
                    <a16:creationId xmlns:a16="http://schemas.microsoft.com/office/drawing/2014/main" id="{FC71188A-1A59-5B44-9841-A40254D5D576}"/>
                  </a:ext>
                </a:extLst>
              </p:cNvPr>
              <p:cNvSpPr/>
              <p:nvPr/>
            </p:nvSpPr>
            <p:spPr bwMode="auto">
              <a:xfrm>
                <a:off x="10151107" y="2887797"/>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1" name="Ellipse 412">
                <a:extLst>
                  <a:ext uri="{FF2B5EF4-FFF2-40B4-BE49-F238E27FC236}">
                    <a16:creationId xmlns:a16="http://schemas.microsoft.com/office/drawing/2014/main" id="{94299586-356F-5445-BFA7-BAACF9ABF341}"/>
                  </a:ext>
                </a:extLst>
              </p:cNvPr>
              <p:cNvSpPr/>
              <p:nvPr/>
            </p:nvSpPr>
            <p:spPr bwMode="auto">
              <a:xfrm>
                <a:off x="10000348" y="3599950"/>
                <a:ext cx="218882" cy="19883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2" name="Ellipse 413">
                <a:extLst>
                  <a:ext uri="{FF2B5EF4-FFF2-40B4-BE49-F238E27FC236}">
                    <a16:creationId xmlns:a16="http://schemas.microsoft.com/office/drawing/2014/main" id="{67C4AF3D-CAD3-1545-A54E-54119187827A}"/>
                  </a:ext>
                </a:extLst>
              </p:cNvPr>
              <p:cNvSpPr/>
              <p:nvPr/>
            </p:nvSpPr>
            <p:spPr bwMode="auto">
              <a:xfrm>
                <a:off x="9530644" y="3436798"/>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3" name="Ellipse 414">
                <a:extLst>
                  <a:ext uri="{FF2B5EF4-FFF2-40B4-BE49-F238E27FC236}">
                    <a16:creationId xmlns:a16="http://schemas.microsoft.com/office/drawing/2014/main" id="{682DD6AF-C60D-5742-9DB8-0B7E701A57C6}"/>
                  </a:ext>
                </a:extLst>
              </p:cNvPr>
              <p:cNvSpPr/>
              <p:nvPr/>
            </p:nvSpPr>
            <p:spPr bwMode="auto">
              <a:xfrm>
                <a:off x="9342395" y="3272087"/>
                <a:ext cx="252093" cy="252094"/>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4" name="Ellipse 415">
                <a:extLst>
                  <a:ext uri="{FF2B5EF4-FFF2-40B4-BE49-F238E27FC236}">
                    <a16:creationId xmlns:a16="http://schemas.microsoft.com/office/drawing/2014/main" id="{FF800DC6-F1BD-5949-9EC7-4C37770B8088}"/>
                  </a:ext>
                </a:extLst>
              </p:cNvPr>
              <p:cNvSpPr/>
              <p:nvPr/>
            </p:nvSpPr>
            <p:spPr bwMode="auto">
              <a:xfrm>
                <a:off x="10217128" y="3392467"/>
                <a:ext cx="144000" cy="14400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5" name="Ellipse 385">
                <a:extLst>
                  <a:ext uri="{FF2B5EF4-FFF2-40B4-BE49-F238E27FC236}">
                    <a16:creationId xmlns:a16="http://schemas.microsoft.com/office/drawing/2014/main" id="{683ECA91-8A34-2E4A-B38D-E4E22E05D359}"/>
                  </a:ext>
                </a:extLst>
              </p:cNvPr>
              <p:cNvSpPr/>
              <p:nvPr/>
            </p:nvSpPr>
            <p:spPr bwMode="auto">
              <a:xfrm>
                <a:off x="10321476" y="3111395"/>
                <a:ext cx="252093" cy="252095"/>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6" name="Ellipse 401">
                <a:extLst>
                  <a:ext uri="{FF2B5EF4-FFF2-40B4-BE49-F238E27FC236}">
                    <a16:creationId xmlns:a16="http://schemas.microsoft.com/office/drawing/2014/main" id="{21422F25-316D-4E44-B647-DBD3F04B93B3}"/>
                  </a:ext>
                </a:extLst>
              </p:cNvPr>
              <p:cNvSpPr/>
              <p:nvPr/>
            </p:nvSpPr>
            <p:spPr bwMode="auto">
              <a:xfrm>
                <a:off x="10336944" y="3002390"/>
                <a:ext cx="144001" cy="144002"/>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227" name="Ellipse 401">
                <a:extLst>
                  <a:ext uri="{FF2B5EF4-FFF2-40B4-BE49-F238E27FC236}">
                    <a16:creationId xmlns:a16="http://schemas.microsoft.com/office/drawing/2014/main" id="{F87C712E-F2E2-0142-A396-7265BFB2E380}"/>
                  </a:ext>
                </a:extLst>
              </p:cNvPr>
              <p:cNvSpPr/>
              <p:nvPr/>
            </p:nvSpPr>
            <p:spPr bwMode="auto">
              <a:xfrm>
                <a:off x="10395621" y="3360307"/>
                <a:ext cx="144001" cy="144002"/>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42" name="Sechseck 417">
              <a:extLst>
                <a:ext uri="{FF2B5EF4-FFF2-40B4-BE49-F238E27FC236}">
                  <a16:creationId xmlns:a16="http://schemas.microsoft.com/office/drawing/2014/main" id="{2BD71AF7-961D-BB42-9973-475A4C51614E}"/>
                </a:ext>
              </a:extLst>
            </p:cNvPr>
            <p:cNvSpPr/>
            <p:nvPr/>
          </p:nvSpPr>
          <p:spPr>
            <a:xfrm>
              <a:off x="4481879" y="2080367"/>
              <a:ext cx="280570" cy="241871"/>
            </a:xfrm>
            <a:prstGeom prst="hexagon">
              <a:avLst/>
            </a:prstGeom>
            <a:solidFill>
              <a:srgbClr val="FFFFFF">
                <a:lumMod val="65000"/>
              </a:srgbClr>
            </a:solid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43" name="Legende mit Pfeil in vier Richtungen 419">
              <a:extLst>
                <a:ext uri="{FF2B5EF4-FFF2-40B4-BE49-F238E27FC236}">
                  <a16:creationId xmlns:a16="http://schemas.microsoft.com/office/drawing/2014/main" id="{3D7439C7-AD79-5545-89F4-B17B81129665}"/>
                </a:ext>
              </a:extLst>
            </p:cNvPr>
            <p:cNvSpPr/>
            <p:nvPr/>
          </p:nvSpPr>
          <p:spPr>
            <a:xfrm rot="12195458">
              <a:off x="4130862" y="2842379"/>
              <a:ext cx="403326" cy="403325"/>
            </a:xfrm>
            <a:prstGeom prst="quad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4" name="Gruppieren 420">
              <a:extLst>
                <a:ext uri="{FF2B5EF4-FFF2-40B4-BE49-F238E27FC236}">
                  <a16:creationId xmlns:a16="http://schemas.microsoft.com/office/drawing/2014/main" id="{9733E033-DEF1-8549-B4F1-12D82A0CF079}"/>
                </a:ext>
              </a:extLst>
            </p:cNvPr>
            <p:cNvGrpSpPr/>
            <p:nvPr/>
          </p:nvGrpSpPr>
          <p:grpSpPr>
            <a:xfrm>
              <a:off x="6461639" y="3178927"/>
              <a:ext cx="734133" cy="709741"/>
              <a:chOff x="5292080" y="4837148"/>
              <a:chExt cx="1290620" cy="1178123"/>
            </a:xfrm>
            <a:solidFill>
              <a:srgbClr val="000000">
                <a:lumMod val="75000"/>
                <a:lumOff val="25000"/>
              </a:srgbClr>
            </a:solidFill>
          </p:grpSpPr>
          <p:sp>
            <p:nvSpPr>
              <p:cNvPr id="164" name="Sechseck 421">
                <a:extLst>
                  <a:ext uri="{FF2B5EF4-FFF2-40B4-BE49-F238E27FC236}">
                    <a16:creationId xmlns:a16="http://schemas.microsoft.com/office/drawing/2014/main" id="{808FB31F-099C-4B48-9F4D-63155806F60C}"/>
                  </a:ext>
                </a:extLst>
              </p:cNvPr>
              <p:cNvSpPr/>
              <p:nvPr/>
            </p:nvSpPr>
            <p:spPr>
              <a:xfrm flipH="1">
                <a:off x="5346553" y="5010293"/>
                <a:ext cx="1117671" cy="805330"/>
              </a:xfrm>
              <a:prstGeom prst="hexagon">
                <a:avLst/>
              </a:prstGeom>
              <a:grp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5" name="Ellipse 422">
                <a:extLst>
                  <a:ext uri="{FF2B5EF4-FFF2-40B4-BE49-F238E27FC236}">
                    <a16:creationId xmlns:a16="http://schemas.microsoft.com/office/drawing/2014/main" id="{61F04DEE-8DCD-534A-B3FB-5F36381F57BD}"/>
                  </a:ext>
                </a:extLst>
              </p:cNvPr>
              <p:cNvSpPr/>
              <p:nvPr/>
            </p:nvSpPr>
            <p:spPr bwMode="auto">
              <a:xfrm flipH="1">
                <a:off x="5451748" y="5655338"/>
                <a:ext cx="315664" cy="26384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6" name="Ellipse 423">
                <a:extLst>
                  <a:ext uri="{FF2B5EF4-FFF2-40B4-BE49-F238E27FC236}">
                    <a16:creationId xmlns:a16="http://schemas.microsoft.com/office/drawing/2014/main" id="{0B1831E7-8CEE-FD41-928C-D3C40FB645D8}"/>
                  </a:ext>
                </a:extLst>
              </p:cNvPr>
              <p:cNvSpPr/>
              <p:nvPr/>
            </p:nvSpPr>
            <p:spPr bwMode="auto">
              <a:xfrm flipH="1">
                <a:off x="5330219" y="5491448"/>
                <a:ext cx="220712" cy="275399"/>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7" name="Ellipse 424">
                <a:extLst>
                  <a:ext uri="{FF2B5EF4-FFF2-40B4-BE49-F238E27FC236}">
                    <a16:creationId xmlns:a16="http://schemas.microsoft.com/office/drawing/2014/main" id="{6884EBF7-3F39-9F41-85FF-DDDEE3EE6BA0}"/>
                  </a:ext>
                </a:extLst>
              </p:cNvPr>
              <p:cNvSpPr/>
              <p:nvPr/>
            </p:nvSpPr>
            <p:spPr bwMode="auto">
              <a:xfrm flipH="1">
                <a:off x="5708118" y="5799088"/>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8" name="Ellipse 425">
                <a:extLst>
                  <a:ext uri="{FF2B5EF4-FFF2-40B4-BE49-F238E27FC236}">
                    <a16:creationId xmlns:a16="http://schemas.microsoft.com/office/drawing/2014/main" id="{85D2A579-FAA0-2B44-A676-0FCEB380B19B}"/>
                  </a:ext>
                </a:extLst>
              </p:cNvPr>
              <p:cNvSpPr/>
              <p:nvPr/>
            </p:nvSpPr>
            <p:spPr bwMode="auto">
              <a:xfrm flipH="1">
                <a:off x="5840003" y="5723733"/>
                <a:ext cx="403557" cy="291538"/>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9" name="Ellipse 426">
                <a:extLst>
                  <a:ext uri="{FF2B5EF4-FFF2-40B4-BE49-F238E27FC236}">
                    <a16:creationId xmlns:a16="http://schemas.microsoft.com/office/drawing/2014/main" id="{D90ED6E5-F117-B744-9D73-CF78C5649E7D}"/>
                  </a:ext>
                </a:extLst>
              </p:cNvPr>
              <p:cNvSpPr/>
              <p:nvPr/>
            </p:nvSpPr>
            <p:spPr bwMode="auto">
              <a:xfrm flipH="1">
                <a:off x="6193745" y="5668388"/>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0" name="Ellipse 427">
                <a:extLst>
                  <a:ext uri="{FF2B5EF4-FFF2-40B4-BE49-F238E27FC236}">
                    <a16:creationId xmlns:a16="http://schemas.microsoft.com/office/drawing/2014/main" id="{F41C64A9-002C-C142-812F-AFE23533AFF2}"/>
                  </a:ext>
                </a:extLst>
              </p:cNvPr>
              <p:cNvSpPr/>
              <p:nvPr/>
            </p:nvSpPr>
            <p:spPr bwMode="auto">
              <a:xfrm flipH="1">
                <a:off x="6062272" y="5714160"/>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1" name="Ellipse 428">
                <a:extLst>
                  <a:ext uri="{FF2B5EF4-FFF2-40B4-BE49-F238E27FC236}">
                    <a16:creationId xmlns:a16="http://schemas.microsoft.com/office/drawing/2014/main" id="{E254FE89-40E6-E942-844E-3368E8571BA7}"/>
                  </a:ext>
                </a:extLst>
              </p:cNvPr>
              <p:cNvSpPr/>
              <p:nvPr/>
            </p:nvSpPr>
            <p:spPr bwMode="auto">
              <a:xfrm flipH="1">
                <a:off x="6180448" y="5479962"/>
                <a:ext cx="355080" cy="347842"/>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2" name="Ellipse 429">
                <a:extLst>
                  <a:ext uri="{FF2B5EF4-FFF2-40B4-BE49-F238E27FC236}">
                    <a16:creationId xmlns:a16="http://schemas.microsoft.com/office/drawing/2014/main" id="{F4899C1A-440D-D741-A34B-5A205AA078E0}"/>
                  </a:ext>
                </a:extLst>
              </p:cNvPr>
              <p:cNvSpPr/>
              <p:nvPr/>
            </p:nvSpPr>
            <p:spPr bwMode="auto">
              <a:xfrm rot="1642735" flipH="1">
                <a:off x="5580915" y="5721537"/>
                <a:ext cx="344735" cy="278766"/>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3" name="Ellipse 430">
                <a:extLst>
                  <a:ext uri="{FF2B5EF4-FFF2-40B4-BE49-F238E27FC236}">
                    <a16:creationId xmlns:a16="http://schemas.microsoft.com/office/drawing/2014/main" id="{DD468249-2F99-1440-85B5-F77A59DC53ED}"/>
                  </a:ext>
                </a:extLst>
              </p:cNvPr>
              <p:cNvSpPr/>
              <p:nvPr/>
            </p:nvSpPr>
            <p:spPr bwMode="auto">
              <a:xfrm flipH="1">
                <a:off x="5798275" y="5864559"/>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4" name="Ellipse 431">
                <a:extLst>
                  <a:ext uri="{FF2B5EF4-FFF2-40B4-BE49-F238E27FC236}">
                    <a16:creationId xmlns:a16="http://schemas.microsoft.com/office/drawing/2014/main" id="{331AF676-1AD4-7E47-A0EF-075BD650B43C}"/>
                  </a:ext>
                </a:extLst>
              </p:cNvPr>
              <p:cNvSpPr/>
              <p:nvPr/>
            </p:nvSpPr>
            <p:spPr bwMode="auto">
              <a:xfrm flipH="1">
                <a:off x="5292080" y="5440157"/>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5" name="Ellipse 432">
                <a:extLst>
                  <a:ext uri="{FF2B5EF4-FFF2-40B4-BE49-F238E27FC236}">
                    <a16:creationId xmlns:a16="http://schemas.microsoft.com/office/drawing/2014/main" id="{F7CFBA55-93F7-1146-B99F-FE84430827DC}"/>
                  </a:ext>
                </a:extLst>
              </p:cNvPr>
              <p:cNvSpPr/>
              <p:nvPr/>
            </p:nvSpPr>
            <p:spPr bwMode="auto">
              <a:xfrm flipH="1">
                <a:off x="6299353" y="5479304"/>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6" name="Ellipse 433">
                <a:extLst>
                  <a:ext uri="{FF2B5EF4-FFF2-40B4-BE49-F238E27FC236}">
                    <a16:creationId xmlns:a16="http://schemas.microsoft.com/office/drawing/2014/main" id="{74F8AAA4-FFDD-BE48-87D6-B01BA22824C4}"/>
                  </a:ext>
                </a:extLst>
              </p:cNvPr>
              <p:cNvSpPr/>
              <p:nvPr/>
            </p:nvSpPr>
            <p:spPr bwMode="auto">
              <a:xfrm flipH="1">
                <a:off x="5901186" y="4934938"/>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7" name="Ellipse 434">
                <a:extLst>
                  <a:ext uri="{FF2B5EF4-FFF2-40B4-BE49-F238E27FC236}">
                    <a16:creationId xmlns:a16="http://schemas.microsoft.com/office/drawing/2014/main" id="{7B5824F4-AACB-D34C-B674-28B02A8379C8}"/>
                  </a:ext>
                </a:extLst>
              </p:cNvPr>
              <p:cNvSpPr/>
              <p:nvPr/>
            </p:nvSpPr>
            <p:spPr bwMode="auto">
              <a:xfrm flipH="1">
                <a:off x="6243561" y="5149117"/>
                <a:ext cx="315665" cy="263842"/>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8" name="Ellipse 435">
                <a:extLst>
                  <a:ext uri="{FF2B5EF4-FFF2-40B4-BE49-F238E27FC236}">
                    <a16:creationId xmlns:a16="http://schemas.microsoft.com/office/drawing/2014/main" id="{FD2B0A99-83C8-0047-96DD-948B149BF8DA}"/>
                  </a:ext>
                </a:extLst>
              </p:cNvPr>
              <p:cNvSpPr/>
              <p:nvPr/>
            </p:nvSpPr>
            <p:spPr bwMode="auto">
              <a:xfrm flipH="1">
                <a:off x="6210340" y="5130327"/>
                <a:ext cx="372360" cy="396274"/>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79" name="Ellipse 436">
                <a:extLst>
                  <a:ext uri="{FF2B5EF4-FFF2-40B4-BE49-F238E27FC236}">
                    <a16:creationId xmlns:a16="http://schemas.microsoft.com/office/drawing/2014/main" id="{C7439D18-75D0-CC44-A878-B17054580F48}"/>
                  </a:ext>
                </a:extLst>
              </p:cNvPr>
              <p:cNvSpPr/>
              <p:nvPr/>
            </p:nvSpPr>
            <p:spPr bwMode="auto">
              <a:xfrm flipH="1">
                <a:off x="6126171" y="4977078"/>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0" name="Ellipse 437">
                <a:extLst>
                  <a:ext uri="{FF2B5EF4-FFF2-40B4-BE49-F238E27FC236}">
                    <a16:creationId xmlns:a16="http://schemas.microsoft.com/office/drawing/2014/main" id="{99C1ACB7-DAC6-784E-B766-ED0E443AB778}"/>
                  </a:ext>
                </a:extLst>
              </p:cNvPr>
              <p:cNvSpPr/>
              <p:nvPr/>
            </p:nvSpPr>
            <p:spPr bwMode="auto">
              <a:xfrm flipH="1">
                <a:off x="6096308" y="4903268"/>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1" name="Ellipse 438">
                <a:extLst>
                  <a:ext uri="{FF2B5EF4-FFF2-40B4-BE49-F238E27FC236}">
                    <a16:creationId xmlns:a16="http://schemas.microsoft.com/office/drawing/2014/main" id="{6F34EFD1-3959-DA4D-BD1B-69E782EA9FFD}"/>
                  </a:ext>
                </a:extLst>
              </p:cNvPr>
              <p:cNvSpPr/>
              <p:nvPr/>
            </p:nvSpPr>
            <p:spPr bwMode="auto">
              <a:xfrm flipH="1">
                <a:off x="6073013" y="4894611"/>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2" name="Ellipse 439">
                <a:extLst>
                  <a:ext uri="{FF2B5EF4-FFF2-40B4-BE49-F238E27FC236}">
                    <a16:creationId xmlns:a16="http://schemas.microsoft.com/office/drawing/2014/main" id="{9EEE5E37-C2A0-5645-97B3-FCB65B216C9E}"/>
                  </a:ext>
                </a:extLst>
              </p:cNvPr>
              <p:cNvSpPr/>
              <p:nvPr/>
            </p:nvSpPr>
            <p:spPr bwMode="auto">
              <a:xfrm flipH="1">
                <a:off x="6090292" y="4998406"/>
                <a:ext cx="389373" cy="359783"/>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3" name="Ellipse 440">
                <a:extLst>
                  <a:ext uri="{FF2B5EF4-FFF2-40B4-BE49-F238E27FC236}">
                    <a16:creationId xmlns:a16="http://schemas.microsoft.com/office/drawing/2014/main" id="{DC361C2D-FCFB-344F-8F1C-107A0D4AB90C}"/>
                  </a:ext>
                </a:extLst>
              </p:cNvPr>
              <p:cNvSpPr/>
              <p:nvPr/>
            </p:nvSpPr>
            <p:spPr bwMode="auto">
              <a:xfrm flipH="1">
                <a:off x="5743426" y="4863542"/>
                <a:ext cx="382743" cy="188183"/>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4" name="Ellipse 441">
                <a:extLst>
                  <a:ext uri="{FF2B5EF4-FFF2-40B4-BE49-F238E27FC236}">
                    <a16:creationId xmlns:a16="http://schemas.microsoft.com/office/drawing/2014/main" id="{BFBBA80A-291D-984D-879B-ECFA120D4C92}"/>
                  </a:ext>
                </a:extLst>
              </p:cNvPr>
              <p:cNvSpPr/>
              <p:nvPr/>
            </p:nvSpPr>
            <p:spPr bwMode="auto">
              <a:xfrm flipH="1">
                <a:off x="5638249" y="4845270"/>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5" name="Ellipse 443">
                <a:extLst>
                  <a:ext uri="{FF2B5EF4-FFF2-40B4-BE49-F238E27FC236}">
                    <a16:creationId xmlns:a16="http://schemas.microsoft.com/office/drawing/2014/main" id="{6DC3F9F6-1B7C-B942-8880-9D5BA0A0079C}"/>
                  </a:ext>
                </a:extLst>
              </p:cNvPr>
              <p:cNvSpPr/>
              <p:nvPr/>
            </p:nvSpPr>
            <p:spPr bwMode="auto">
              <a:xfrm flipH="1">
                <a:off x="5563115" y="4897421"/>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6" name="Ellipse 448">
                <a:extLst>
                  <a:ext uri="{FF2B5EF4-FFF2-40B4-BE49-F238E27FC236}">
                    <a16:creationId xmlns:a16="http://schemas.microsoft.com/office/drawing/2014/main" id="{D4CE19AC-F488-5A45-AB76-CF4419F8C208}"/>
                  </a:ext>
                </a:extLst>
              </p:cNvPr>
              <p:cNvSpPr/>
              <p:nvPr/>
            </p:nvSpPr>
            <p:spPr bwMode="auto">
              <a:xfrm flipH="1">
                <a:off x="5524195" y="5743744"/>
                <a:ext cx="274079" cy="208097"/>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7" name="Ellipse 449">
                <a:extLst>
                  <a:ext uri="{FF2B5EF4-FFF2-40B4-BE49-F238E27FC236}">
                    <a16:creationId xmlns:a16="http://schemas.microsoft.com/office/drawing/2014/main" id="{E374308F-8E03-2A4E-8808-FF13A194569B}"/>
                  </a:ext>
                </a:extLst>
              </p:cNvPr>
              <p:cNvSpPr/>
              <p:nvPr/>
            </p:nvSpPr>
            <p:spPr bwMode="auto">
              <a:xfrm flipH="1">
                <a:off x="6206114" y="5572993"/>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8" name="Ellipse 453">
                <a:extLst>
                  <a:ext uri="{FF2B5EF4-FFF2-40B4-BE49-F238E27FC236}">
                    <a16:creationId xmlns:a16="http://schemas.microsoft.com/office/drawing/2014/main" id="{DACE73E3-D46A-6B4B-87B9-5FBB82B8A9D1}"/>
                  </a:ext>
                </a:extLst>
              </p:cNvPr>
              <p:cNvSpPr/>
              <p:nvPr/>
            </p:nvSpPr>
            <p:spPr bwMode="auto">
              <a:xfrm flipH="1">
                <a:off x="6164558" y="5307069"/>
                <a:ext cx="405822" cy="388917"/>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89" name="Ellipse 454">
                <a:extLst>
                  <a:ext uri="{FF2B5EF4-FFF2-40B4-BE49-F238E27FC236}">
                    <a16:creationId xmlns:a16="http://schemas.microsoft.com/office/drawing/2014/main" id="{78E4A189-146F-0846-A44D-491CA7307E15}"/>
                  </a:ext>
                </a:extLst>
              </p:cNvPr>
              <p:cNvSpPr/>
              <p:nvPr/>
            </p:nvSpPr>
            <p:spPr bwMode="auto">
              <a:xfrm flipH="1">
                <a:off x="5346555" y="5526601"/>
                <a:ext cx="180313" cy="150711"/>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0" name="Ellipse 455">
                <a:extLst>
                  <a:ext uri="{FF2B5EF4-FFF2-40B4-BE49-F238E27FC236}">
                    <a16:creationId xmlns:a16="http://schemas.microsoft.com/office/drawing/2014/main" id="{22C83D5B-ECE7-F64A-B2A3-0EEA5CADDEC2}"/>
                  </a:ext>
                </a:extLst>
              </p:cNvPr>
              <p:cNvSpPr/>
              <p:nvPr/>
            </p:nvSpPr>
            <p:spPr bwMode="auto">
              <a:xfrm flipH="1">
                <a:off x="5314903" y="5252327"/>
                <a:ext cx="267121" cy="263185"/>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1" name="Ellipse 456">
                <a:extLst>
                  <a:ext uri="{FF2B5EF4-FFF2-40B4-BE49-F238E27FC236}">
                    <a16:creationId xmlns:a16="http://schemas.microsoft.com/office/drawing/2014/main" id="{2FFF440B-C04E-934C-AB8C-E44372128DF2}"/>
                  </a:ext>
                </a:extLst>
              </p:cNvPr>
              <p:cNvSpPr/>
              <p:nvPr/>
            </p:nvSpPr>
            <p:spPr bwMode="auto">
              <a:xfrm flipH="1">
                <a:off x="5716117" y="4837148"/>
                <a:ext cx="267121" cy="263185"/>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2" name="Ellipse 457">
                <a:extLst>
                  <a:ext uri="{FF2B5EF4-FFF2-40B4-BE49-F238E27FC236}">
                    <a16:creationId xmlns:a16="http://schemas.microsoft.com/office/drawing/2014/main" id="{AC7E3573-3FE5-5446-B562-99064E09BCD3}"/>
                  </a:ext>
                </a:extLst>
              </p:cNvPr>
              <p:cNvSpPr/>
              <p:nvPr/>
            </p:nvSpPr>
            <p:spPr bwMode="auto">
              <a:xfrm flipH="1">
                <a:off x="5364088" y="4889315"/>
                <a:ext cx="637308" cy="627917"/>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3" name="Ellipse 458">
                <a:extLst>
                  <a:ext uri="{FF2B5EF4-FFF2-40B4-BE49-F238E27FC236}">
                    <a16:creationId xmlns:a16="http://schemas.microsoft.com/office/drawing/2014/main" id="{6CDF0585-DC31-EC4C-A4E8-823AD1269420}"/>
                  </a:ext>
                </a:extLst>
              </p:cNvPr>
              <p:cNvSpPr/>
              <p:nvPr/>
            </p:nvSpPr>
            <p:spPr bwMode="auto">
              <a:xfrm flipH="1">
                <a:off x="5724128" y="4869160"/>
                <a:ext cx="637308" cy="627917"/>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94" name="Ellipse 459">
                <a:extLst>
                  <a:ext uri="{FF2B5EF4-FFF2-40B4-BE49-F238E27FC236}">
                    <a16:creationId xmlns:a16="http://schemas.microsoft.com/office/drawing/2014/main" id="{E1372441-3BE7-EB4C-88DC-5B6633AAB24A}"/>
                  </a:ext>
                </a:extLst>
              </p:cNvPr>
              <p:cNvSpPr/>
              <p:nvPr/>
            </p:nvSpPr>
            <p:spPr bwMode="auto">
              <a:xfrm flipH="1">
                <a:off x="5849677" y="5368136"/>
                <a:ext cx="637308" cy="627917"/>
              </a:xfrm>
              <a:prstGeom prst="ellipse">
                <a:avLst/>
              </a:prstGeom>
              <a:grp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5F985802-58EC-2440-AFCE-88A0CEE74869}"/>
                </a:ext>
              </a:extLst>
            </p:cNvPr>
            <p:cNvGrpSpPr/>
            <p:nvPr/>
          </p:nvGrpSpPr>
          <p:grpSpPr>
            <a:xfrm>
              <a:off x="4766504" y="2587722"/>
              <a:ext cx="541245" cy="547482"/>
              <a:chOff x="4567284" y="3382976"/>
              <a:chExt cx="534648" cy="540810"/>
            </a:xfrm>
          </p:grpSpPr>
          <p:sp>
            <p:nvSpPr>
              <p:cNvPr id="153" name="Legende mit Pfeil in vier Richtungen 419">
                <a:extLst>
                  <a:ext uri="{FF2B5EF4-FFF2-40B4-BE49-F238E27FC236}">
                    <a16:creationId xmlns:a16="http://schemas.microsoft.com/office/drawing/2014/main" id="{1FAF4F52-121F-8940-84D9-BEE99C588AD9}"/>
                  </a:ext>
                </a:extLst>
              </p:cNvPr>
              <p:cNvSpPr/>
              <p:nvPr/>
            </p:nvSpPr>
            <p:spPr>
              <a:xfrm rot="12195458">
                <a:off x="4567284" y="3382976"/>
                <a:ext cx="534648" cy="534647"/>
              </a:xfrm>
              <a:prstGeom prst="quadArrowCallo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Ellipse 399">
                <a:extLst>
                  <a:ext uri="{FF2B5EF4-FFF2-40B4-BE49-F238E27FC236}">
                    <a16:creationId xmlns:a16="http://schemas.microsoft.com/office/drawing/2014/main" id="{B3C34952-3122-FC4F-AFFF-A9593D799A99}"/>
                  </a:ext>
                </a:extLst>
              </p:cNvPr>
              <p:cNvSpPr/>
              <p:nvPr/>
            </p:nvSpPr>
            <p:spPr bwMode="auto">
              <a:xfrm>
                <a:off x="4708780" y="3849936"/>
                <a:ext cx="55922" cy="5592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5" name="Ellipse 408">
                <a:extLst>
                  <a:ext uri="{FF2B5EF4-FFF2-40B4-BE49-F238E27FC236}">
                    <a16:creationId xmlns:a16="http://schemas.microsoft.com/office/drawing/2014/main" id="{D2AAEF39-8D59-5040-82FF-202A9094A827}"/>
                  </a:ext>
                </a:extLst>
              </p:cNvPr>
              <p:cNvSpPr/>
              <p:nvPr/>
            </p:nvSpPr>
            <p:spPr bwMode="auto">
              <a:xfrm>
                <a:off x="4757705" y="3837348"/>
                <a:ext cx="55922" cy="5592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6" name="Ellipse 409">
                <a:extLst>
                  <a:ext uri="{FF2B5EF4-FFF2-40B4-BE49-F238E27FC236}">
                    <a16:creationId xmlns:a16="http://schemas.microsoft.com/office/drawing/2014/main" id="{3F199340-9BEF-C740-8B6F-3810E094F129}"/>
                  </a:ext>
                </a:extLst>
              </p:cNvPr>
              <p:cNvSpPr/>
              <p:nvPr/>
            </p:nvSpPr>
            <p:spPr bwMode="auto">
              <a:xfrm>
                <a:off x="4794136" y="3808054"/>
                <a:ext cx="55922" cy="5592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7" name="Ellipse 410">
                <a:extLst>
                  <a:ext uri="{FF2B5EF4-FFF2-40B4-BE49-F238E27FC236}">
                    <a16:creationId xmlns:a16="http://schemas.microsoft.com/office/drawing/2014/main" id="{C2CB0F9E-6243-7949-937A-448D1CFF5E7D}"/>
                  </a:ext>
                </a:extLst>
              </p:cNvPr>
              <p:cNvSpPr/>
              <p:nvPr/>
            </p:nvSpPr>
            <p:spPr bwMode="auto">
              <a:xfrm>
                <a:off x="4813626" y="3836015"/>
                <a:ext cx="55922" cy="5592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8" name="Ellipse 411">
                <a:extLst>
                  <a:ext uri="{FF2B5EF4-FFF2-40B4-BE49-F238E27FC236}">
                    <a16:creationId xmlns:a16="http://schemas.microsoft.com/office/drawing/2014/main" id="{9322DD71-86DB-1548-B3B3-493342CA7836}"/>
                  </a:ext>
                </a:extLst>
              </p:cNvPr>
              <p:cNvSpPr/>
              <p:nvPr/>
            </p:nvSpPr>
            <p:spPr bwMode="auto">
              <a:xfrm>
                <a:off x="4857143" y="3858820"/>
                <a:ext cx="55922" cy="5592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9" name="Ellipse 385">
                <a:extLst>
                  <a:ext uri="{FF2B5EF4-FFF2-40B4-BE49-F238E27FC236}">
                    <a16:creationId xmlns:a16="http://schemas.microsoft.com/office/drawing/2014/main" id="{7661DFE7-8166-7D48-B342-0F61E85D5594}"/>
                  </a:ext>
                </a:extLst>
              </p:cNvPr>
              <p:cNvSpPr/>
              <p:nvPr/>
            </p:nvSpPr>
            <p:spPr bwMode="auto">
              <a:xfrm>
                <a:off x="4839695" y="3767765"/>
                <a:ext cx="97899" cy="97899"/>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0" name="Ellipse 385">
                <a:extLst>
                  <a:ext uri="{FF2B5EF4-FFF2-40B4-BE49-F238E27FC236}">
                    <a16:creationId xmlns:a16="http://schemas.microsoft.com/office/drawing/2014/main" id="{58D21142-2686-074B-A0A7-45D02B70D34F}"/>
                  </a:ext>
                </a:extLst>
              </p:cNvPr>
              <p:cNvSpPr/>
              <p:nvPr/>
            </p:nvSpPr>
            <p:spPr bwMode="auto">
              <a:xfrm>
                <a:off x="4762670" y="3719694"/>
                <a:ext cx="97899" cy="97899"/>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1" name="Ellipse 385">
                <a:extLst>
                  <a:ext uri="{FF2B5EF4-FFF2-40B4-BE49-F238E27FC236}">
                    <a16:creationId xmlns:a16="http://schemas.microsoft.com/office/drawing/2014/main" id="{EEF4F95D-7BEE-A74C-8B23-692D754136AC}"/>
                  </a:ext>
                </a:extLst>
              </p:cNvPr>
              <p:cNvSpPr/>
              <p:nvPr/>
            </p:nvSpPr>
            <p:spPr bwMode="auto">
              <a:xfrm>
                <a:off x="4638727" y="3706817"/>
                <a:ext cx="120654" cy="120654"/>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2" name="Ellipse 408">
                <a:extLst>
                  <a:ext uri="{FF2B5EF4-FFF2-40B4-BE49-F238E27FC236}">
                    <a16:creationId xmlns:a16="http://schemas.microsoft.com/office/drawing/2014/main" id="{824E5467-5316-6A45-8ABD-2E41BF845B87}"/>
                  </a:ext>
                </a:extLst>
              </p:cNvPr>
              <p:cNvSpPr/>
              <p:nvPr/>
            </p:nvSpPr>
            <p:spPr bwMode="auto">
              <a:xfrm>
                <a:off x="4733862" y="3804206"/>
                <a:ext cx="55922" cy="5592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63" name="Ellipse 408">
                <a:extLst>
                  <a:ext uri="{FF2B5EF4-FFF2-40B4-BE49-F238E27FC236}">
                    <a16:creationId xmlns:a16="http://schemas.microsoft.com/office/drawing/2014/main" id="{9AB12B87-F886-0D4F-BDC8-83B7F981F8C2}"/>
                  </a:ext>
                </a:extLst>
              </p:cNvPr>
              <p:cNvSpPr/>
              <p:nvPr/>
            </p:nvSpPr>
            <p:spPr bwMode="auto">
              <a:xfrm>
                <a:off x="4777195" y="3867864"/>
                <a:ext cx="55922" cy="5592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46" name="Oval 145">
              <a:extLst>
                <a:ext uri="{FF2B5EF4-FFF2-40B4-BE49-F238E27FC236}">
                  <a16:creationId xmlns:a16="http://schemas.microsoft.com/office/drawing/2014/main" id="{6C27F972-163D-3A41-8C3A-4EA8ABF7F425}"/>
                </a:ext>
              </a:extLst>
            </p:cNvPr>
            <p:cNvSpPr/>
            <p:nvPr/>
          </p:nvSpPr>
          <p:spPr>
            <a:xfrm>
              <a:off x="2514600" y="1824346"/>
              <a:ext cx="105894" cy="10589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056DA48-EF97-6546-9F95-3FEB2A51DC2B}"/>
                </a:ext>
              </a:extLst>
            </p:cNvPr>
            <p:cNvGrpSpPr/>
            <p:nvPr/>
          </p:nvGrpSpPr>
          <p:grpSpPr>
            <a:xfrm>
              <a:off x="3707083" y="2414781"/>
              <a:ext cx="406355" cy="259239"/>
              <a:chOff x="3786577" y="2495655"/>
              <a:chExt cx="406355" cy="259239"/>
            </a:xfrm>
          </p:grpSpPr>
          <p:sp>
            <p:nvSpPr>
              <p:cNvPr id="148" name="Sechseck 416">
                <a:extLst>
                  <a:ext uri="{FF2B5EF4-FFF2-40B4-BE49-F238E27FC236}">
                    <a16:creationId xmlns:a16="http://schemas.microsoft.com/office/drawing/2014/main" id="{581F75EE-792B-A740-80EB-86A01CBD86D4}"/>
                  </a:ext>
                </a:extLst>
              </p:cNvPr>
              <p:cNvSpPr/>
              <p:nvPr/>
            </p:nvSpPr>
            <p:spPr>
              <a:xfrm>
                <a:off x="3786577" y="2495655"/>
                <a:ext cx="228246" cy="196765"/>
              </a:xfrm>
              <a:prstGeom prst="hexagon">
                <a:avLst/>
              </a:prstGeom>
              <a:solidFill>
                <a:srgbClr val="FFFFFF">
                  <a:lumMod val="65000"/>
                </a:srgbClr>
              </a:solid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49" name="Sechseck 418">
                <a:extLst>
                  <a:ext uri="{FF2B5EF4-FFF2-40B4-BE49-F238E27FC236}">
                    <a16:creationId xmlns:a16="http://schemas.microsoft.com/office/drawing/2014/main" id="{F0BC4E30-4D79-2846-9BE1-14EFCE051824}"/>
                  </a:ext>
                </a:extLst>
              </p:cNvPr>
              <p:cNvSpPr/>
              <p:nvPr/>
            </p:nvSpPr>
            <p:spPr>
              <a:xfrm>
                <a:off x="3964686" y="2517061"/>
                <a:ext cx="228246" cy="196765"/>
              </a:xfrm>
              <a:prstGeom prst="hexagon">
                <a:avLst/>
              </a:prstGeom>
              <a:solidFill>
                <a:srgbClr val="FFFFFF">
                  <a:lumMod val="65000"/>
                </a:srgbClr>
              </a:solidFill>
              <a:ln w="127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0" name="Ellipse 399">
                <a:extLst>
                  <a:ext uri="{FF2B5EF4-FFF2-40B4-BE49-F238E27FC236}">
                    <a16:creationId xmlns:a16="http://schemas.microsoft.com/office/drawing/2014/main" id="{FA8917A7-855B-2C4F-A223-19A1B337CE6F}"/>
                  </a:ext>
                </a:extLst>
              </p:cNvPr>
              <p:cNvSpPr/>
              <p:nvPr/>
            </p:nvSpPr>
            <p:spPr bwMode="auto">
              <a:xfrm>
                <a:off x="4001543" y="2698282"/>
                <a:ext cx="56612" cy="5661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1" name="Ellipse 410">
                <a:extLst>
                  <a:ext uri="{FF2B5EF4-FFF2-40B4-BE49-F238E27FC236}">
                    <a16:creationId xmlns:a16="http://schemas.microsoft.com/office/drawing/2014/main" id="{EF37E4F6-D3DF-DC40-9531-FA59A625B0CA}"/>
                  </a:ext>
                </a:extLst>
              </p:cNvPr>
              <p:cNvSpPr/>
              <p:nvPr/>
            </p:nvSpPr>
            <p:spPr bwMode="auto">
              <a:xfrm>
                <a:off x="4107683" y="2684189"/>
                <a:ext cx="56612" cy="5661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sp>
            <p:nvSpPr>
              <p:cNvPr id="152" name="Ellipse 399">
                <a:extLst>
                  <a:ext uri="{FF2B5EF4-FFF2-40B4-BE49-F238E27FC236}">
                    <a16:creationId xmlns:a16="http://schemas.microsoft.com/office/drawing/2014/main" id="{E3660D46-26C1-214B-BD18-7059FDE990B3}"/>
                  </a:ext>
                </a:extLst>
              </p:cNvPr>
              <p:cNvSpPr/>
              <p:nvPr/>
            </p:nvSpPr>
            <p:spPr bwMode="auto">
              <a:xfrm>
                <a:off x="4058155" y="2698282"/>
                <a:ext cx="56612" cy="56612"/>
              </a:xfrm>
              <a:prstGeom prst="ellipse">
                <a:avLst/>
              </a:prstGeom>
              <a:solidFill>
                <a:srgbClr val="000000">
                  <a:lumMod val="65000"/>
                  <a:lumOff val="35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mn-ea"/>
                  <a:cs typeface="+mn-cs"/>
                </a:endParaRPr>
              </a:p>
            </p:txBody>
          </p:sp>
        </p:grpSp>
      </p:grpSp>
      <p:sp>
        <p:nvSpPr>
          <p:cNvPr id="228" name="Rectangle 227">
            <a:extLst>
              <a:ext uri="{FF2B5EF4-FFF2-40B4-BE49-F238E27FC236}">
                <a16:creationId xmlns:a16="http://schemas.microsoft.com/office/drawing/2014/main" id="{BEE06781-C11C-1B47-ABD0-50646697AFA6}"/>
              </a:ext>
            </a:extLst>
          </p:cNvPr>
          <p:cNvSpPr/>
          <p:nvPr/>
        </p:nvSpPr>
        <p:spPr>
          <a:xfrm>
            <a:off x="8034501" y="1491196"/>
            <a:ext cx="1321341" cy="246221"/>
          </a:xfrm>
          <a:prstGeom prst="rect">
            <a:avLst/>
          </a:prstGeom>
        </p:spPr>
        <p:txBody>
          <a:bodyPr wrap="square">
            <a:spAutoFit/>
          </a:bodyPr>
          <a:lstStyle/>
          <a:p>
            <a:pPr algn="ctr"/>
            <a:r>
              <a:rPr lang="en-US" sz="1000" dirty="0">
                <a:solidFill>
                  <a:srgbClr val="C00000"/>
                </a:solidFill>
              </a:rPr>
              <a:t>Small and dense ice</a:t>
            </a:r>
          </a:p>
        </p:txBody>
      </p:sp>
      <p:sp>
        <p:nvSpPr>
          <p:cNvPr id="229" name="Rectangle 228">
            <a:extLst>
              <a:ext uri="{FF2B5EF4-FFF2-40B4-BE49-F238E27FC236}">
                <a16:creationId xmlns:a16="http://schemas.microsoft.com/office/drawing/2014/main" id="{DBCB1926-708F-394A-B426-C74362751F1F}"/>
              </a:ext>
            </a:extLst>
          </p:cNvPr>
          <p:cNvSpPr/>
          <p:nvPr/>
        </p:nvSpPr>
        <p:spPr>
          <a:xfrm>
            <a:off x="9273865" y="2694508"/>
            <a:ext cx="1119217" cy="246221"/>
          </a:xfrm>
          <a:prstGeom prst="rect">
            <a:avLst/>
          </a:prstGeom>
        </p:spPr>
        <p:txBody>
          <a:bodyPr wrap="none">
            <a:spAutoFit/>
          </a:bodyPr>
          <a:lstStyle/>
          <a:p>
            <a:pPr algn="ctr"/>
            <a:r>
              <a:rPr lang="en-US" sz="1000" dirty="0">
                <a:solidFill>
                  <a:srgbClr val="C00000"/>
                </a:solidFill>
              </a:rPr>
              <a:t>partially rimed ice</a:t>
            </a:r>
          </a:p>
        </p:txBody>
      </p:sp>
      <p:sp>
        <p:nvSpPr>
          <p:cNvPr id="230" name="Rectangle 229">
            <a:extLst>
              <a:ext uri="{FF2B5EF4-FFF2-40B4-BE49-F238E27FC236}">
                <a16:creationId xmlns:a16="http://schemas.microsoft.com/office/drawing/2014/main" id="{823A397A-D092-4142-BFCC-7406A58A516C}"/>
              </a:ext>
            </a:extLst>
          </p:cNvPr>
          <p:cNvSpPr/>
          <p:nvPr/>
        </p:nvSpPr>
        <p:spPr>
          <a:xfrm>
            <a:off x="10925831" y="3074813"/>
            <a:ext cx="833883" cy="246221"/>
          </a:xfrm>
          <a:prstGeom prst="rect">
            <a:avLst/>
          </a:prstGeom>
        </p:spPr>
        <p:txBody>
          <a:bodyPr wrap="none">
            <a:spAutoFit/>
          </a:bodyPr>
          <a:lstStyle/>
          <a:p>
            <a:pPr algn="ctr"/>
            <a:r>
              <a:rPr lang="en-US" sz="1000" dirty="0" err="1">
                <a:solidFill>
                  <a:srgbClr val="C00000"/>
                </a:solidFill>
              </a:rPr>
              <a:t>Graupel</a:t>
            </a:r>
            <a:r>
              <a:rPr lang="en-US" sz="1000" dirty="0">
                <a:solidFill>
                  <a:srgbClr val="C00000"/>
                </a:solidFill>
              </a:rPr>
              <a:t>/hail</a:t>
            </a:r>
          </a:p>
        </p:txBody>
      </p:sp>
      <p:cxnSp>
        <p:nvCxnSpPr>
          <p:cNvPr id="231" name="Straight Arrow Connector 230">
            <a:extLst>
              <a:ext uri="{FF2B5EF4-FFF2-40B4-BE49-F238E27FC236}">
                <a16:creationId xmlns:a16="http://schemas.microsoft.com/office/drawing/2014/main" id="{9E5C633E-F6D6-0243-9F69-C81B688CF2FD}"/>
              </a:ext>
            </a:extLst>
          </p:cNvPr>
          <p:cNvCxnSpPr>
            <a:cxnSpLocks/>
          </p:cNvCxnSpPr>
          <p:nvPr/>
        </p:nvCxnSpPr>
        <p:spPr>
          <a:xfrm>
            <a:off x="9058453" y="1893007"/>
            <a:ext cx="386510" cy="232429"/>
          </a:xfrm>
          <a:prstGeom prst="straightConnector1">
            <a:avLst/>
          </a:prstGeom>
          <a:ln w="63500" cmpd="tri">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D077104F-AF97-1D45-B530-097894AE8CB8}"/>
              </a:ext>
            </a:extLst>
          </p:cNvPr>
          <p:cNvCxnSpPr>
            <a:cxnSpLocks/>
          </p:cNvCxnSpPr>
          <p:nvPr/>
        </p:nvCxnSpPr>
        <p:spPr>
          <a:xfrm>
            <a:off x="10273819" y="2362201"/>
            <a:ext cx="386510" cy="232429"/>
          </a:xfrm>
          <a:prstGeom prst="straightConnector1">
            <a:avLst/>
          </a:prstGeom>
          <a:ln w="63500" cmpd="tri">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3" name="Rectangle 232">
            <a:extLst>
              <a:ext uri="{FF2B5EF4-FFF2-40B4-BE49-F238E27FC236}">
                <a16:creationId xmlns:a16="http://schemas.microsoft.com/office/drawing/2014/main" id="{99981E3C-C59A-5044-9216-F48C855AB2C0}"/>
              </a:ext>
            </a:extLst>
          </p:cNvPr>
          <p:cNvSpPr/>
          <p:nvPr/>
        </p:nvSpPr>
        <p:spPr>
          <a:xfrm>
            <a:off x="8034501" y="1491196"/>
            <a:ext cx="3687118" cy="193780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36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D03A760-7CAC-9B4B-8C24-53893A476111}"/>
              </a:ext>
            </a:extLst>
          </p:cNvPr>
          <p:cNvSpPr>
            <a:spLocks noChangeArrowheads="1"/>
          </p:cNvSpPr>
          <p:nvPr/>
        </p:nvSpPr>
        <p:spPr bwMode="auto">
          <a:xfrm>
            <a:off x="1014186" y="1469100"/>
            <a:ext cx="6393482" cy="5126598"/>
          </a:xfrm>
          <a:prstGeom prst="rect">
            <a:avLst/>
          </a:prstGeom>
          <a:noFill/>
          <a:ln w="9525">
            <a:noFill/>
            <a:miter lim="800000"/>
            <a:headEnd/>
            <a:tailEnd/>
          </a:ln>
        </p:spPr>
        <p:txBody>
          <a:bodyPr lIns="0" tIns="0" rIns="0" bIns="0"/>
          <a:lstStyle/>
          <a:p>
            <a:pPr>
              <a:spcBef>
                <a:spcPts val="1200"/>
              </a:spcBef>
              <a:buClr>
                <a:schemeClr val="folHlink"/>
              </a:buClr>
            </a:pPr>
            <a:r>
              <a:rPr lang="en-US" sz="2000" dirty="0">
                <a:solidFill>
                  <a:schemeClr val="accent6">
                    <a:lumMod val="60000"/>
                    <a:lumOff val="40000"/>
                  </a:schemeClr>
                </a:solidFill>
              </a:rPr>
              <a:t>Implementation of P3 into E3SM: (a) </a:t>
            </a:r>
            <a:r>
              <a:rPr lang="en-US" sz="2000" dirty="0" err="1">
                <a:solidFill>
                  <a:schemeClr val="accent6">
                    <a:lumMod val="60000"/>
                    <a:lumOff val="40000"/>
                  </a:schemeClr>
                </a:solidFill>
              </a:rPr>
              <a:t>subgrid</a:t>
            </a:r>
            <a:r>
              <a:rPr lang="en-US" sz="2000" dirty="0">
                <a:solidFill>
                  <a:schemeClr val="accent6">
                    <a:lumMod val="60000"/>
                    <a:lumOff val="40000"/>
                  </a:schemeClr>
                </a:solidFill>
              </a:rPr>
              <a:t> variability in microphysical process rates, (b) cloud fraction, and (c)  scaling some tendency terms.  </a:t>
            </a:r>
          </a:p>
          <a:p>
            <a:pPr marL="457200" indent="-457200">
              <a:spcBef>
                <a:spcPts val="1200"/>
              </a:spcBef>
              <a:buClr>
                <a:schemeClr val="folHlink"/>
              </a:buClr>
              <a:buBlip>
                <a:blip r:embed="rId3"/>
              </a:buBlip>
            </a:pPr>
            <a:r>
              <a:rPr lang="en-US" dirty="0">
                <a:solidFill>
                  <a:schemeClr val="accent2"/>
                </a:solidFill>
              </a:rPr>
              <a:t>The initial implementation of P3 into E3SM was under CMDV-MCS project (done by K. Zhang). </a:t>
            </a:r>
          </a:p>
          <a:p>
            <a:pPr marL="457200" indent="-457200">
              <a:spcBef>
                <a:spcPts val="1200"/>
              </a:spcBef>
              <a:buClr>
                <a:schemeClr val="folHlink"/>
              </a:buClr>
              <a:buBlip>
                <a:blip r:embed="rId3"/>
              </a:buBlip>
            </a:pPr>
            <a:r>
              <a:rPr lang="en-US" dirty="0">
                <a:solidFill>
                  <a:schemeClr val="accent2"/>
                </a:solidFill>
              </a:rPr>
              <a:t>Later, SCREAM team refactored P3 and implemented into E3SM. </a:t>
            </a:r>
          </a:p>
          <a:p>
            <a:pPr marL="457200" indent="-457200">
              <a:spcBef>
                <a:spcPts val="1200"/>
              </a:spcBef>
              <a:buClr>
                <a:schemeClr val="folHlink"/>
              </a:buClr>
              <a:buBlip>
                <a:blip r:embed="rId3"/>
              </a:buBlip>
            </a:pPr>
            <a:r>
              <a:rPr lang="en-US" dirty="0">
                <a:solidFill>
                  <a:schemeClr val="accent2"/>
                </a:solidFill>
              </a:rPr>
              <a:t>Under NGD project, we merged with the refactored P3 to have a single P3 code base, then debugged and evaluated it (by K. </a:t>
            </a:r>
            <a:r>
              <a:rPr lang="en-US" dirty="0" err="1">
                <a:solidFill>
                  <a:schemeClr val="accent2"/>
                </a:solidFill>
              </a:rPr>
              <a:t>Shpund</a:t>
            </a:r>
            <a:r>
              <a:rPr lang="en-US" dirty="0">
                <a:solidFill>
                  <a:schemeClr val="accent2"/>
                </a:solidFill>
              </a:rPr>
              <a:t>). The code is being used for the convective assessment task and being evaluated for v3 release. </a:t>
            </a:r>
          </a:p>
          <a:p>
            <a:pPr marL="457200" indent="-457200">
              <a:spcBef>
                <a:spcPts val="1200"/>
              </a:spcBef>
              <a:buClr>
                <a:schemeClr val="folHlink"/>
              </a:buClr>
              <a:buBlip>
                <a:blip r:embed="rId3"/>
              </a:buBlip>
            </a:pPr>
            <a:r>
              <a:rPr lang="en-US" dirty="0">
                <a:solidFill>
                  <a:schemeClr val="accent2"/>
                </a:solidFill>
              </a:rPr>
              <a:t>This study still used the version developed under CMDV-MCS project. A couple of bugs found from the NGD project were applicable to this version and were fixed.</a:t>
            </a:r>
          </a:p>
        </p:txBody>
      </p:sp>
      <p:sp>
        <p:nvSpPr>
          <p:cNvPr id="28" name="Title 2">
            <a:extLst>
              <a:ext uri="{FF2B5EF4-FFF2-40B4-BE49-F238E27FC236}">
                <a16:creationId xmlns:a16="http://schemas.microsoft.com/office/drawing/2014/main" id="{85E6BB89-2806-4B44-825B-862FAAA05C0F}"/>
              </a:ext>
            </a:extLst>
          </p:cNvPr>
          <p:cNvSpPr>
            <a:spLocks noGrp="1"/>
          </p:cNvSpPr>
          <p:nvPr>
            <p:ph type="title"/>
          </p:nvPr>
        </p:nvSpPr>
        <p:spPr>
          <a:xfrm>
            <a:off x="4781204" y="940"/>
            <a:ext cx="6030329" cy="1092483"/>
          </a:xfrm>
        </p:spPr>
        <p:txBody>
          <a:bodyPr/>
          <a:lstStyle/>
          <a:p>
            <a:r>
              <a:rPr lang="en-US" sz="3200" dirty="0"/>
              <a:t>P3 in E3SM </a:t>
            </a:r>
          </a:p>
        </p:txBody>
      </p:sp>
      <p:sp>
        <p:nvSpPr>
          <p:cNvPr id="4" name="TextBox 3">
            <a:extLst>
              <a:ext uri="{FF2B5EF4-FFF2-40B4-BE49-F238E27FC236}">
                <a16:creationId xmlns:a16="http://schemas.microsoft.com/office/drawing/2014/main" id="{CF18AA4F-946A-404E-A566-63E81ABEEAAE}"/>
              </a:ext>
            </a:extLst>
          </p:cNvPr>
          <p:cNvSpPr txBox="1"/>
          <p:nvPr/>
        </p:nvSpPr>
        <p:spPr>
          <a:xfrm>
            <a:off x="7767262" y="1397181"/>
            <a:ext cx="4284325" cy="4655121"/>
          </a:xfrm>
          <a:prstGeom prst="rect">
            <a:avLst/>
          </a:prstGeom>
          <a:noFill/>
        </p:spPr>
        <p:txBody>
          <a:bodyPr wrap="square" rtlCol="0">
            <a:spAutoFit/>
          </a:bodyPr>
          <a:lstStyle/>
          <a:p>
            <a:r>
              <a:rPr lang="en-US" sz="2000" dirty="0">
                <a:solidFill>
                  <a:schemeClr val="accent6">
                    <a:lumMod val="60000"/>
                    <a:lumOff val="40000"/>
                  </a:schemeClr>
                </a:solidFill>
              </a:rPr>
              <a:t>Some features about the E3SM-P3 we used in this study</a:t>
            </a:r>
            <a:endParaRPr lang="en-US" dirty="0">
              <a:solidFill>
                <a:schemeClr val="accent6"/>
              </a:solidFill>
            </a:endParaRPr>
          </a:p>
          <a:p>
            <a:pPr marL="285750" indent="-285750">
              <a:spcBef>
                <a:spcPts val="900"/>
              </a:spcBef>
              <a:buFont typeface="Arial" panose="020B0604020202020204" pitchFamily="34" charset="0"/>
              <a:buChar char="•"/>
            </a:pPr>
            <a:r>
              <a:rPr lang="en-US" dirty="0">
                <a:solidFill>
                  <a:schemeClr val="accent2"/>
                </a:solidFill>
              </a:rPr>
              <a:t>Heterogenous ice nucleation still follows original P3 – Bigg 1953 for immersion freezing and Cooper (1986) for deposition nucleation, </a:t>
            </a:r>
            <a:r>
              <a:rPr lang="en-US" b="1" dirty="0">
                <a:solidFill>
                  <a:schemeClr val="accent2"/>
                </a:solidFill>
              </a:rPr>
              <a:t>different from CNT used in our P3 under NGD project</a:t>
            </a:r>
            <a:r>
              <a:rPr lang="en-US" dirty="0">
                <a:solidFill>
                  <a:schemeClr val="accent2"/>
                </a:solidFill>
              </a:rPr>
              <a:t>.  </a:t>
            </a:r>
          </a:p>
          <a:p>
            <a:pPr marL="285750" indent="-285750">
              <a:spcBef>
                <a:spcPts val="900"/>
              </a:spcBef>
              <a:buFont typeface="Arial" panose="020B0604020202020204" pitchFamily="34" charset="0"/>
              <a:buChar char="•"/>
            </a:pPr>
            <a:r>
              <a:rPr lang="en-US" dirty="0">
                <a:solidFill>
                  <a:schemeClr val="accent2"/>
                </a:solidFill>
              </a:rPr>
              <a:t>Homogenous aerosol freezing for cirrus clouds (Liu and Penner (2005) </a:t>
            </a:r>
          </a:p>
          <a:p>
            <a:pPr marL="285750" indent="-285750">
              <a:spcBef>
                <a:spcPts val="900"/>
              </a:spcBef>
              <a:buFont typeface="Arial" panose="020B0604020202020204" pitchFamily="34" charset="0"/>
              <a:buChar char="•"/>
            </a:pPr>
            <a:r>
              <a:rPr lang="en-US" dirty="0">
                <a:solidFill>
                  <a:schemeClr val="accent2"/>
                </a:solidFill>
              </a:rPr>
              <a:t>Corrected the aqueous chemistry bug: total condensate mass was changed to liquid water content, leading to smaller aerosol loading</a:t>
            </a:r>
          </a:p>
          <a:p>
            <a:pPr marL="285750" indent="-285750">
              <a:buFont typeface="Arial" panose="020B0604020202020204" pitchFamily="34" charset="0"/>
              <a:buChar char="•"/>
            </a:pPr>
            <a:endParaRPr lang="en-US" dirty="0">
              <a:solidFill>
                <a:schemeClr val="accent6">
                  <a:lumMod val="60000"/>
                  <a:lumOff val="40000"/>
                </a:schemeClr>
              </a:solidFill>
            </a:endParaRPr>
          </a:p>
        </p:txBody>
      </p:sp>
    </p:spTree>
    <p:extLst>
      <p:ext uri="{BB962C8B-B14F-4D97-AF65-F5344CB8AC3E}">
        <p14:creationId xmlns:p14="http://schemas.microsoft.com/office/powerpoint/2010/main" val="167854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85E6BB89-2806-4B44-825B-862FAAA05C0F}"/>
              </a:ext>
            </a:extLst>
          </p:cNvPr>
          <p:cNvSpPr>
            <a:spLocks noGrp="1"/>
          </p:cNvSpPr>
          <p:nvPr>
            <p:ph type="title"/>
          </p:nvPr>
        </p:nvSpPr>
        <p:spPr>
          <a:xfrm>
            <a:off x="3119304" y="-128602"/>
            <a:ext cx="7447279" cy="1092483"/>
          </a:xfrm>
        </p:spPr>
        <p:txBody>
          <a:bodyPr/>
          <a:lstStyle/>
          <a:p>
            <a:r>
              <a:rPr lang="en-US" sz="3200" dirty="0"/>
              <a:t>Simulations and Analysis Methods</a:t>
            </a:r>
          </a:p>
        </p:txBody>
      </p:sp>
      <p:sp>
        <p:nvSpPr>
          <p:cNvPr id="6" name="Rectangle 3">
            <a:extLst>
              <a:ext uri="{FF2B5EF4-FFF2-40B4-BE49-F238E27FC236}">
                <a16:creationId xmlns:a16="http://schemas.microsoft.com/office/drawing/2014/main" id="{35B19671-6AD4-D549-82BD-C391045C29AC}"/>
              </a:ext>
            </a:extLst>
          </p:cNvPr>
          <p:cNvSpPr>
            <a:spLocks noChangeArrowheads="1"/>
          </p:cNvSpPr>
          <p:nvPr/>
        </p:nvSpPr>
        <p:spPr bwMode="auto">
          <a:xfrm>
            <a:off x="1508027" y="1405796"/>
            <a:ext cx="6608839" cy="2234808"/>
          </a:xfrm>
          <a:prstGeom prst="rect">
            <a:avLst/>
          </a:prstGeom>
          <a:noFill/>
          <a:ln w="9525">
            <a:noFill/>
            <a:miter lim="800000"/>
            <a:headEnd/>
            <a:tailEnd/>
          </a:ln>
        </p:spPr>
        <p:txBody>
          <a:bodyPr lIns="0" tIns="0" rIns="0" bIns="0"/>
          <a:lstStyle/>
          <a:p>
            <a:pPr marL="457200" indent="-457200">
              <a:spcBef>
                <a:spcPts val="1200"/>
              </a:spcBef>
              <a:buClr>
                <a:schemeClr val="folHlink"/>
              </a:buClr>
              <a:buBlip>
                <a:blip r:embed="rId3"/>
              </a:buBlip>
            </a:pPr>
            <a:r>
              <a:rPr lang="en-US" sz="2000" b="1" dirty="0">
                <a:solidFill>
                  <a:schemeClr val="accent6">
                    <a:lumMod val="75000"/>
                  </a:schemeClr>
                </a:solidFill>
              </a:rPr>
              <a:t>CONUS RRM ¼ deg</a:t>
            </a:r>
          </a:p>
          <a:p>
            <a:pPr marL="342900" indent="-342900">
              <a:spcBef>
                <a:spcPts val="1200"/>
              </a:spcBef>
              <a:buClr>
                <a:schemeClr val="folHlink"/>
              </a:buClr>
              <a:buFont typeface="Arial" panose="020B0604020202020204" pitchFamily="34" charset="0"/>
              <a:buChar char="•"/>
            </a:pPr>
            <a:r>
              <a:rPr lang="en-US" sz="2000" dirty="0">
                <a:solidFill>
                  <a:schemeClr val="accent2"/>
                </a:solidFill>
              </a:rPr>
              <a:t>E3SM v1 with some updates of v2; Nudged simulations with linear nudging of winds from ERA-Interim</a:t>
            </a:r>
          </a:p>
          <a:p>
            <a:pPr marL="342900" indent="-342900">
              <a:spcBef>
                <a:spcPts val="1200"/>
              </a:spcBef>
              <a:buClr>
                <a:schemeClr val="folHlink"/>
              </a:buClr>
              <a:buFont typeface="Arial" panose="020B0604020202020204" pitchFamily="34" charset="0"/>
              <a:buChar char="•"/>
            </a:pPr>
            <a:r>
              <a:rPr lang="en-US" sz="2000" dirty="0">
                <a:solidFill>
                  <a:schemeClr val="accent2"/>
                </a:solidFill>
              </a:rPr>
              <a:t>Ran from Jan. 01 to Sep. 30, 2011</a:t>
            </a:r>
            <a:r>
              <a:rPr lang="en-US" sz="2000" b="1" dirty="0">
                <a:solidFill>
                  <a:schemeClr val="accent6">
                    <a:lumMod val="75000"/>
                  </a:schemeClr>
                </a:solidFill>
              </a:rPr>
              <a:t>  </a:t>
            </a:r>
          </a:p>
        </p:txBody>
      </p:sp>
      <p:pic>
        <p:nvPicPr>
          <p:cNvPr id="7" name="Picture 6">
            <a:extLst>
              <a:ext uri="{FF2B5EF4-FFF2-40B4-BE49-F238E27FC236}">
                <a16:creationId xmlns:a16="http://schemas.microsoft.com/office/drawing/2014/main" id="{A4D87153-2AD0-1844-B0B4-B543091DA556}"/>
              </a:ext>
            </a:extLst>
          </p:cNvPr>
          <p:cNvPicPr>
            <a:picLocks noChangeAspect="1"/>
          </p:cNvPicPr>
          <p:nvPr/>
        </p:nvPicPr>
        <p:blipFill rotWithShape="1">
          <a:blip r:embed="rId4"/>
          <a:srcRect l="36723" t="3225"/>
          <a:stretch/>
        </p:blipFill>
        <p:spPr>
          <a:xfrm>
            <a:off x="7926344" y="1405890"/>
            <a:ext cx="4265656" cy="2811780"/>
          </a:xfrm>
          <a:prstGeom prst="rect">
            <a:avLst/>
          </a:prstGeom>
        </p:spPr>
      </p:pic>
      <p:sp>
        <p:nvSpPr>
          <p:cNvPr id="8" name="Rectangle 3">
            <a:extLst>
              <a:ext uri="{FF2B5EF4-FFF2-40B4-BE49-F238E27FC236}">
                <a16:creationId xmlns:a16="http://schemas.microsoft.com/office/drawing/2014/main" id="{F2CAF919-D41D-0141-B018-45A7A7AEE5B9}"/>
              </a:ext>
            </a:extLst>
          </p:cNvPr>
          <p:cNvSpPr>
            <a:spLocks noChangeArrowheads="1"/>
          </p:cNvSpPr>
          <p:nvPr/>
        </p:nvSpPr>
        <p:spPr bwMode="auto">
          <a:xfrm>
            <a:off x="1508027" y="3429000"/>
            <a:ext cx="8610916" cy="2234808"/>
          </a:xfrm>
          <a:prstGeom prst="rect">
            <a:avLst/>
          </a:prstGeom>
          <a:noFill/>
          <a:ln w="9525">
            <a:noFill/>
            <a:miter lim="800000"/>
            <a:headEnd/>
            <a:tailEnd/>
          </a:ln>
        </p:spPr>
        <p:txBody>
          <a:bodyPr lIns="0" tIns="0" rIns="0" bIns="0"/>
          <a:lstStyle/>
          <a:p>
            <a:pPr marL="457200" indent="-457200">
              <a:spcBef>
                <a:spcPts val="1200"/>
              </a:spcBef>
              <a:spcAft>
                <a:spcPts val="1200"/>
              </a:spcAft>
              <a:buClr>
                <a:schemeClr val="folHlink"/>
              </a:buClr>
              <a:buBlip>
                <a:blip r:embed="rId3"/>
              </a:buBlip>
            </a:pPr>
            <a:r>
              <a:rPr lang="en-US" sz="2000" b="1" dirty="0">
                <a:solidFill>
                  <a:schemeClr val="accent6">
                    <a:lumMod val="75000"/>
                  </a:schemeClr>
                </a:solidFill>
              </a:rPr>
              <a:t>Analysis Methods</a:t>
            </a:r>
            <a:endParaRPr lang="en-US" sz="2000" dirty="0">
              <a:solidFill>
                <a:schemeClr val="accent2"/>
              </a:solidFill>
            </a:endParaRPr>
          </a:p>
          <a:p>
            <a:pPr marL="285750" indent="-285750">
              <a:spcAft>
                <a:spcPts val="900"/>
              </a:spcAft>
              <a:buFont typeface="Arial" panose="020B0604020202020204" pitchFamily="34" charset="0"/>
              <a:buChar char="•"/>
            </a:pPr>
            <a:r>
              <a:rPr lang="en-US" sz="2000" dirty="0">
                <a:solidFill>
                  <a:schemeClr val="accent2"/>
                </a:solidFill>
              </a:rPr>
              <a:t>Focused on spring 2011 over Central US. </a:t>
            </a:r>
          </a:p>
          <a:p>
            <a:pPr marL="285750" indent="-285750">
              <a:spcAft>
                <a:spcPts val="900"/>
              </a:spcAft>
              <a:buFont typeface="Arial" panose="020B0604020202020204" pitchFamily="34" charset="0"/>
              <a:buChar char="•"/>
            </a:pPr>
            <a:r>
              <a:rPr lang="en-US" sz="2000" dirty="0">
                <a:solidFill>
                  <a:schemeClr val="accent2"/>
                </a:solidFill>
              </a:rPr>
              <a:t>Observation data: Stage IV precipitation and satellite cloud brightness temperature, both are </a:t>
            </a:r>
            <a:r>
              <a:rPr lang="en-US" sz="2000" dirty="0" err="1">
                <a:solidFill>
                  <a:schemeClr val="accent2"/>
                </a:solidFill>
              </a:rPr>
              <a:t>regridded</a:t>
            </a:r>
            <a:r>
              <a:rPr lang="en-US" sz="2000" dirty="0">
                <a:solidFill>
                  <a:schemeClr val="accent2"/>
                </a:solidFill>
              </a:rPr>
              <a:t> to 1/4</a:t>
            </a:r>
            <a:r>
              <a:rPr lang="en-US" sz="2000" baseline="30000" dirty="0">
                <a:solidFill>
                  <a:schemeClr val="accent2"/>
                </a:solidFill>
              </a:rPr>
              <a:t>o</a:t>
            </a:r>
            <a:r>
              <a:rPr lang="en-US" sz="2000" dirty="0">
                <a:solidFill>
                  <a:schemeClr val="accent2"/>
                </a:solidFill>
              </a:rPr>
              <a:t> resolution.</a:t>
            </a:r>
          </a:p>
          <a:p>
            <a:pPr marL="285750" indent="-285750">
              <a:buFont typeface="Arial" panose="020B0604020202020204" pitchFamily="34" charset="0"/>
              <a:buChar char="•"/>
            </a:pPr>
            <a:r>
              <a:rPr lang="en-US" sz="2000" dirty="0">
                <a:solidFill>
                  <a:schemeClr val="accent2"/>
                </a:solidFill>
              </a:rPr>
              <a:t>MCS tracking at ¼ </a:t>
            </a:r>
            <a:r>
              <a:rPr lang="en-US" sz="2000" dirty="0">
                <a:solidFill>
                  <a:srgbClr val="000000"/>
                </a:solidFill>
              </a:rPr>
              <a:t>deg</a:t>
            </a:r>
            <a:r>
              <a:rPr lang="en-US" sz="2000" dirty="0">
                <a:solidFill>
                  <a:schemeClr val="accent2"/>
                </a:solidFill>
              </a:rPr>
              <a:t> (FLEXTRKR, Feng et al. 2020) applied to both observation and model simulations</a:t>
            </a:r>
          </a:p>
          <a:p>
            <a:pPr marL="285750" indent="-285750">
              <a:buFontTx/>
              <a:buChar char="-"/>
            </a:pPr>
            <a:r>
              <a:rPr lang="en-US" dirty="0">
                <a:solidFill>
                  <a:srgbClr val="0070C0"/>
                </a:solidFill>
              </a:rPr>
              <a:t>Cold cloud shield exceeds 6 × 10</a:t>
            </a:r>
            <a:r>
              <a:rPr lang="en-US" baseline="30000" dirty="0">
                <a:solidFill>
                  <a:srgbClr val="0070C0"/>
                </a:solidFill>
              </a:rPr>
              <a:t>4 </a:t>
            </a:r>
            <a:r>
              <a:rPr lang="en-US" dirty="0">
                <a:solidFill>
                  <a:srgbClr val="0070C0"/>
                </a:solidFill>
              </a:rPr>
              <a:t>km</a:t>
            </a:r>
            <a:r>
              <a:rPr lang="en-US" baseline="30000" dirty="0">
                <a:solidFill>
                  <a:srgbClr val="0070C0"/>
                </a:solidFill>
              </a:rPr>
              <a:t>2 </a:t>
            </a:r>
            <a:endParaRPr lang="en-US" dirty="0">
              <a:solidFill>
                <a:srgbClr val="0070C0"/>
              </a:solidFill>
            </a:endParaRPr>
          </a:p>
          <a:p>
            <a:pPr marL="285750" indent="-285750">
              <a:buFontTx/>
              <a:buChar char="-"/>
            </a:pPr>
            <a:r>
              <a:rPr lang="en-US" dirty="0">
                <a:solidFill>
                  <a:srgbClr val="0070C0"/>
                </a:solidFill>
              </a:rPr>
              <a:t>Area, rain rate, and duration of precipitation features exceed certain thresholds</a:t>
            </a:r>
          </a:p>
          <a:p>
            <a:pPr>
              <a:spcBef>
                <a:spcPts val="1200"/>
              </a:spcBef>
              <a:buClr>
                <a:schemeClr val="folHlink"/>
              </a:buClr>
            </a:pPr>
            <a:endParaRPr lang="en-US" sz="2000" b="1" dirty="0">
              <a:solidFill>
                <a:schemeClr val="accent6">
                  <a:lumMod val="75000"/>
                </a:schemeClr>
              </a:solidFill>
            </a:endParaRPr>
          </a:p>
        </p:txBody>
      </p:sp>
    </p:spTree>
    <p:extLst>
      <p:ext uri="{BB962C8B-B14F-4D97-AF65-F5344CB8AC3E}">
        <p14:creationId xmlns:p14="http://schemas.microsoft.com/office/powerpoint/2010/main" val="2460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0.png">
            <a:extLst>
              <a:ext uri="{FF2B5EF4-FFF2-40B4-BE49-F238E27FC236}">
                <a16:creationId xmlns:a16="http://schemas.microsoft.com/office/drawing/2014/main" id="{730E69A6-3018-974D-9AE8-A565719F3138}"/>
              </a:ext>
            </a:extLst>
          </p:cNvPr>
          <p:cNvPicPr/>
          <p:nvPr/>
        </p:nvPicPr>
        <p:blipFill rotWithShape="1">
          <a:blip r:embed="rId2"/>
          <a:srcRect t="7075"/>
          <a:stretch/>
        </p:blipFill>
        <p:spPr>
          <a:xfrm>
            <a:off x="825868" y="1458143"/>
            <a:ext cx="7741356" cy="5436238"/>
          </a:xfrm>
          <a:prstGeom prst="rect">
            <a:avLst/>
          </a:prstGeom>
          <a:ln/>
        </p:spPr>
      </p:pic>
      <p:sp>
        <p:nvSpPr>
          <p:cNvPr id="4" name="TextBox 3">
            <a:extLst>
              <a:ext uri="{FF2B5EF4-FFF2-40B4-BE49-F238E27FC236}">
                <a16:creationId xmlns:a16="http://schemas.microsoft.com/office/drawing/2014/main" id="{A3E25ADD-4305-9446-9E25-A7FA3256DB5E}"/>
              </a:ext>
            </a:extLst>
          </p:cNvPr>
          <p:cNvSpPr txBox="1"/>
          <p:nvPr/>
        </p:nvSpPr>
        <p:spPr>
          <a:xfrm>
            <a:off x="4123716" y="768386"/>
            <a:ext cx="4322369" cy="461665"/>
          </a:xfrm>
          <a:prstGeom prst="rect">
            <a:avLst/>
          </a:prstGeom>
          <a:noFill/>
        </p:spPr>
        <p:txBody>
          <a:bodyPr wrap="square" rtlCol="0">
            <a:spAutoFit/>
          </a:bodyPr>
          <a:lstStyle/>
          <a:p>
            <a:r>
              <a:rPr lang="en-US" sz="2400" b="1" dirty="0">
                <a:solidFill>
                  <a:schemeClr val="accent2"/>
                </a:solidFill>
              </a:rPr>
              <a:t>Central US (Mar-May, 2011)</a:t>
            </a:r>
          </a:p>
        </p:txBody>
      </p:sp>
      <p:sp>
        <p:nvSpPr>
          <p:cNvPr id="24" name="Rectangle 23">
            <a:extLst>
              <a:ext uri="{FF2B5EF4-FFF2-40B4-BE49-F238E27FC236}">
                <a16:creationId xmlns:a16="http://schemas.microsoft.com/office/drawing/2014/main" id="{68E03A34-CCE5-E74F-8AB9-48D740434FFF}"/>
              </a:ext>
            </a:extLst>
          </p:cNvPr>
          <p:cNvSpPr/>
          <p:nvPr/>
        </p:nvSpPr>
        <p:spPr>
          <a:xfrm>
            <a:off x="5969749" y="1151098"/>
            <a:ext cx="630301" cy="338554"/>
          </a:xfrm>
          <a:prstGeom prst="rect">
            <a:avLst/>
          </a:prstGeom>
        </p:spPr>
        <p:txBody>
          <a:bodyPr wrap="none">
            <a:spAutoFit/>
          </a:bodyPr>
          <a:lstStyle/>
          <a:p>
            <a:r>
              <a:rPr lang="en-US" sz="1600" b="1" dirty="0">
                <a:solidFill>
                  <a:srgbClr val="4326DB"/>
                </a:solidFill>
              </a:rPr>
              <a:t>MG2</a:t>
            </a:r>
          </a:p>
        </p:txBody>
      </p:sp>
      <p:sp>
        <p:nvSpPr>
          <p:cNvPr id="25" name="Rectangle 24">
            <a:extLst>
              <a:ext uri="{FF2B5EF4-FFF2-40B4-BE49-F238E27FC236}">
                <a16:creationId xmlns:a16="http://schemas.microsoft.com/office/drawing/2014/main" id="{6A968963-A1F2-E045-B769-2B07790855AA}"/>
              </a:ext>
            </a:extLst>
          </p:cNvPr>
          <p:cNvSpPr/>
          <p:nvPr/>
        </p:nvSpPr>
        <p:spPr>
          <a:xfrm>
            <a:off x="2128199" y="3837708"/>
            <a:ext cx="597951" cy="338554"/>
          </a:xfrm>
          <a:prstGeom prst="rect">
            <a:avLst/>
          </a:prstGeom>
        </p:spPr>
        <p:txBody>
          <a:bodyPr wrap="square">
            <a:spAutoFit/>
          </a:bodyPr>
          <a:lstStyle/>
          <a:p>
            <a:r>
              <a:rPr lang="en-US" sz="1600" b="1" dirty="0">
                <a:solidFill>
                  <a:srgbClr val="FF0000"/>
                </a:solidFill>
              </a:rPr>
              <a:t>P3</a:t>
            </a:r>
          </a:p>
        </p:txBody>
      </p:sp>
      <p:sp>
        <p:nvSpPr>
          <p:cNvPr id="26" name="Rectangle 25">
            <a:extLst>
              <a:ext uri="{FF2B5EF4-FFF2-40B4-BE49-F238E27FC236}">
                <a16:creationId xmlns:a16="http://schemas.microsoft.com/office/drawing/2014/main" id="{AA1F61E0-EEE1-A84C-A18C-E7BD8A56AB7D}"/>
              </a:ext>
            </a:extLst>
          </p:cNvPr>
          <p:cNvSpPr/>
          <p:nvPr/>
        </p:nvSpPr>
        <p:spPr>
          <a:xfrm>
            <a:off x="2427174" y="1182606"/>
            <a:ext cx="628698" cy="338554"/>
          </a:xfrm>
          <a:prstGeom prst="rect">
            <a:avLst/>
          </a:prstGeom>
        </p:spPr>
        <p:txBody>
          <a:bodyPr wrap="none">
            <a:spAutoFit/>
          </a:bodyPr>
          <a:lstStyle/>
          <a:p>
            <a:r>
              <a:rPr lang="en-US" sz="1600" b="1" dirty="0">
                <a:solidFill>
                  <a:schemeClr val="accent2"/>
                </a:solidFill>
              </a:rPr>
              <a:t>OBS</a:t>
            </a:r>
          </a:p>
        </p:txBody>
      </p:sp>
      <p:sp>
        <p:nvSpPr>
          <p:cNvPr id="62" name="TextBox 61">
            <a:extLst>
              <a:ext uri="{FF2B5EF4-FFF2-40B4-BE49-F238E27FC236}">
                <a16:creationId xmlns:a16="http://schemas.microsoft.com/office/drawing/2014/main" id="{44E89205-9006-FB42-9623-5398FF9E1BA2}"/>
              </a:ext>
            </a:extLst>
          </p:cNvPr>
          <p:cNvSpPr txBox="1"/>
          <p:nvPr/>
        </p:nvSpPr>
        <p:spPr>
          <a:xfrm>
            <a:off x="8671168" y="3073289"/>
            <a:ext cx="3388288" cy="3046988"/>
          </a:xfrm>
          <a:prstGeom prst="rect">
            <a:avLst/>
          </a:prstGeom>
        </p:spPr>
        <p:txBody>
          <a:bodyPr/>
          <a:lstStyle>
            <a:defPPr>
              <a:defRPr lang="en-US"/>
            </a:defPPr>
            <a:lvl1pPr marL="115888" indent="-115888" defTabSz="685800">
              <a:lnSpc>
                <a:spcPct val="90000"/>
              </a:lnSpc>
              <a:spcBef>
                <a:spcPts val="750"/>
              </a:spcBef>
              <a:buFont typeface="Arial" panose="020B0604020202020204" pitchFamily="34" charset="0"/>
              <a:buChar char="•"/>
              <a:defRPr sz="1400">
                <a:solidFill>
                  <a:schemeClr val="accent6">
                    <a:lumMod val="75000"/>
                  </a:schemeClr>
                </a:solidFill>
                <a:latin typeface="Arial" panose="020B0604020202020204" pitchFamily="34" charset="0"/>
                <a:ea typeface="Chalkboard"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33363" indent="-233363"/>
            <a:r>
              <a:rPr lang="en-US" sz="1800" dirty="0"/>
              <a:t>Both P3 and MG2 overestimate the mean precipitation but P3 has lower biases </a:t>
            </a:r>
          </a:p>
          <a:p>
            <a:pPr marL="233363" indent="-233363"/>
            <a:r>
              <a:rPr lang="en-US" sz="1800" dirty="0"/>
              <a:t>P3 improves PDF of rain rate significantly by predicting higher frequencies of large rain rates (&gt; 30 mm/h). Capture rain rates larger than 45 mm/h </a:t>
            </a:r>
          </a:p>
        </p:txBody>
      </p:sp>
      <p:sp>
        <p:nvSpPr>
          <p:cNvPr id="11" name="Title 2">
            <a:extLst>
              <a:ext uri="{FF2B5EF4-FFF2-40B4-BE49-F238E27FC236}">
                <a16:creationId xmlns:a16="http://schemas.microsoft.com/office/drawing/2014/main" id="{EBD9410D-F4F8-674B-926B-02BE7D6C67AC}"/>
              </a:ext>
            </a:extLst>
          </p:cNvPr>
          <p:cNvSpPr txBox="1">
            <a:spLocks/>
          </p:cNvSpPr>
          <p:nvPr/>
        </p:nvSpPr>
        <p:spPr>
          <a:xfrm>
            <a:off x="2515553" y="-251277"/>
            <a:ext cx="9395805" cy="1092483"/>
          </a:xfrm>
          <a:prstGeom prst="rect">
            <a:avLst/>
          </a:prstGeom>
        </p:spPr>
        <p:txBody>
          <a:bodyPr lIns="0" anchor="b"/>
          <a:lstStyle>
            <a:lvl1pPr algn="l" defTabSz="685800" rtl="0" eaLnBrk="1" latinLnBrk="0" hangingPunct="1">
              <a:lnSpc>
                <a:spcPct val="90000"/>
              </a:lnSpc>
              <a:spcBef>
                <a:spcPct val="0"/>
              </a:spcBef>
              <a:buNone/>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sz="3200" dirty="0"/>
              <a:t>P3 improves precipitation and PDF of rain rate</a:t>
            </a:r>
          </a:p>
        </p:txBody>
      </p:sp>
      <p:sp>
        <p:nvSpPr>
          <p:cNvPr id="2" name="Rectangle 1">
            <a:extLst>
              <a:ext uri="{FF2B5EF4-FFF2-40B4-BE49-F238E27FC236}">
                <a16:creationId xmlns:a16="http://schemas.microsoft.com/office/drawing/2014/main" id="{98237249-1B1E-F140-81CF-35BF655E59A4}"/>
              </a:ext>
            </a:extLst>
          </p:cNvPr>
          <p:cNvSpPr/>
          <p:nvPr/>
        </p:nvSpPr>
        <p:spPr>
          <a:xfrm>
            <a:off x="1729409" y="1438265"/>
            <a:ext cx="1306585" cy="291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6B4B52-033F-3A49-9108-B658B240CA2B}"/>
              </a:ext>
            </a:extLst>
          </p:cNvPr>
          <p:cNvSpPr/>
          <p:nvPr/>
        </p:nvSpPr>
        <p:spPr>
          <a:xfrm>
            <a:off x="5442707" y="1432268"/>
            <a:ext cx="1306585" cy="291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55201C-A90A-BF4D-AFF7-20210DE69EBF}"/>
              </a:ext>
            </a:extLst>
          </p:cNvPr>
          <p:cNvSpPr/>
          <p:nvPr/>
        </p:nvSpPr>
        <p:spPr>
          <a:xfrm>
            <a:off x="1729408" y="4113245"/>
            <a:ext cx="1306585" cy="291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4.png">
            <a:extLst>
              <a:ext uri="{FF2B5EF4-FFF2-40B4-BE49-F238E27FC236}">
                <a16:creationId xmlns:a16="http://schemas.microsoft.com/office/drawing/2014/main" id="{57F1D1E9-3CC3-624B-90DD-E5A9E9BE4257}"/>
              </a:ext>
            </a:extLst>
          </p:cNvPr>
          <p:cNvPicPr/>
          <p:nvPr/>
        </p:nvPicPr>
        <p:blipFill rotWithShape="1">
          <a:blip r:embed="rId2"/>
          <a:srcRect t="7594"/>
          <a:stretch/>
        </p:blipFill>
        <p:spPr>
          <a:xfrm>
            <a:off x="1565562" y="1669098"/>
            <a:ext cx="7479047" cy="5089512"/>
          </a:xfrm>
          <a:prstGeom prst="rect">
            <a:avLst/>
          </a:prstGeom>
          <a:ln/>
        </p:spPr>
      </p:pic>
      <p:sp>
        <p:nvSpPr>
          <p:cNvPr id="2" name="Slide Number Placeholder 1">
            <a:extLst>
              <a:ext uri="{FF2B5EF4-FFF2-40B4-BE49-F238E27FC236}">
                <a16:creationId xmlns:a16="http://schemas.microsoft.com/office/drawing/2014/main" id="{F528C54A-1679-3844-9FCB-E6C6F7298EE9}"/>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7" name="Title 2">
            <a:extLst>
              <a:ext uri="{FF2B5EF4-FFF2-40B4-BE49-F238E27FC236}">
                <a16:creationId xmlns:a16="http://schemas.microsoft.com/office/drawing/2014/main" id="{5A05D781-832C-8549-ACA8-1DEC59A733C9}"/>
              </a:ext>
            </a:extLst>
          </p:cNvPr>
          <p:cNvSpPr txBox="1">
            <a:spLocks/>
          </p:cNvSpPr>
          <p:nvPr/>
        </p:nvSpPr>
        <p:spPr>
          <a:xfrm>
            <a:off x="2609900" y="125796"/>
            <a:ext cx="9395805" cy="1092483"/>
          </a:xfrm>
          <a:prstGeom prst="rect">
            <a:avLst/>
          </a:prstGeom>
        </p:spPr>
        <p:txBody>
          <a:bodyPr lIns="0" anchor="b"/>
          <a:lstStyle>
            <a:lvl1pPr algn="l" defTabSz="685800" rtl="0" eaLnBrk="1" latinLnBrk="0" hangingPunct="1">
              <a:lnSpc>
                <a:spcPct val="90000"/>
              </a:lnSpc>
              <a:spcBef>
                <a:spcPct val="0"/>
              </a:spcBef>
              <a:buNone/>
              <a:defRPr lang="en-US" sz="2250" b="1" kern="1200" dirty="0">
                <a:solidFill>
                  <a:srgbClr val="C8722E"/>
                </a:solidFill>
                <a:latin typeface="Arial" panose="020B0604020202020204" pitchFamily="34" charset="0"/>
                <a:ea typeface="+mn-ea"/>
                <a:cs typeface="Arial" panose="020B0604020202020204" pitchFamily="34" charset="0"/>
              </a:defRPr>
            </a:lvl1pPr>
          </a:lstStyle>
          <a:p>
            <a:pPr algn="ctr"/>
            <a:r>
              <a:rPr lang="en-US" sz="3200" dirty="0"/>
              <a:t>The improvement mainly comes from the large-scale precipitation </a:t>
            </a:r>
          </a:p>
        </p:txBody>
      </p:sp>
      <p:sp>
        <p:nvSpPr>
          <p:cNvPr id="10" name="Rectangle 9">
            <a:extLst>
              <a:ext uri="{FF2B5EF4-FFF2-40B4-BE49-F238E27FC236}">
                <a16:creationId xmlns:a16="http://schemas.microsoft.com/office/drawing/2014/main" id="{AEF59509-F778-4847-A299-269EE30AD824}"/>
              </a:ext>
            </a:extLst>
          </p:cNvPr>
          <p:cNvSpPr/>
          <p:nvPr/>
        </p:nvSpPr>
        <p:spPr>
          <a:xfrm>
            <a:off x="3798769" y="3881014"/>
            <a:ext cx="4594461" cy="369332"/>
          </a:xfrm>
          <a:prstGeom prst="rect">
            <a:avLst/>
          </a:prstGeom>
        </p:spPr>
        <p:txBody>
          <a:bodyPr wrap="square">
            <a:spAutoFit/>
          </a:bodyPr>
          <a:lstStyle/>
          <a:p>
            <a:r>
              <a:rPr lang="en-US" b="1" dirty="0">
                <a:solidFill>
                  <a:srgbClr val="FF0000"/>
                </a:solidFill>
              </a:rPr>
              <a:t>Convective  Precipitation</a:t>
            </a:r>
          </a:p>
        </p:txBody>
      </p:sp>
      <p:sp>
        <p:nvSpPr>
          <p:cNvPr id="11" name="Rectangle 10">
            <a:extLst>
              <a:ext uri="{FF2B5EF4-FFF2-40B4-BE49-F238E27FC236}">
                <a16:creationId xmlns:a16="http://schemas.microsoft.com/office/drawing/2014/main" id="{98679F6E-87DE-BB4E-ACD4-64F00DBFEBFD}"/>
              </a:ext>
            </a:extLst>
          </p:cNvPr>
          <p:cNvSpPr/>
          <p:nvPr/>
        </p:nvSpPr>
        <p:spPr>
          <a:xfrm>
            <a:off x="3915913" y="1308717"/>
            <a:ext cx="4360174" cy="369332"/>
          </a:xfrm>
          <a:prstGeom prst="rect">
            <a:avLst/>
          </a:prstGeom>
        </p:spPr>
        <p:txBody>
          <a:bodyPr wrap="square">
            <a:spAutoFit/>
          </a:bodyPr>
          <a:lstStyle/>
          <a:p>
            <a:r>
              <a:rPr lang="en-US" b="1" dirty="0">
                <a:solidFill>
                  <a:srgbClr val="FF0000"/>
                </a:solidFill>
              </a:rPr>
              <a:t>Large-scale  Precipitation</a:t>
            </a:r>
          </a:p>
        </p:txBody>
      </p:sp>
    </p:spTree>
    <p:extLst>
      <p:ext uri="{BB962C8B-B14F-4D97-AF65-F5344CB8AC3E}">
        <p14:creationId xmlns:p14="http://schemas.microsoft.com/office/powerpoint/2010/main" val="377952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3.png">
            <a:extLst>
              <a:ext uri="{FF2B5EF4-FFF2-40B4-BE49-F238E27FC236}">
                <a16:creationId xmlns:a16="http://schemas.microsoft.com/office/drawing/2014/main" id="{27D906D0-9FDD-9946-A9B8-E6B9E7231CF6}"/>
              </a:ext>
            </a:extLst>
          </p:cNvPr>
          <p:cNvPicPr/>
          <p:nvPr/>
        </p:nvPicPr>
        <p:blipFill rotWithShape="1">
          <a:blip r:embed="rId2"/>
          <a:srcRect t="9106"/>
          <a:stretch/>
        </p:blipFill>
        <p:spPr>
          <a:xfrm>
            <a:off x="1705845" y="1607220"/>
            <a:ext cx="5665446" cy="5213303"/>
          </a:xfrm>
          <a:prstGeom prst="rect">
            <a:avLst/>
          </a:prstGeom>
          <a:ln/>
        </p:spPr>
      </p:pic>
      <p:sp>
        <p:nvSpPr>
          <p:cNvPr id="2" name="Slide Number Placeholder 1">
            <a:extLst>
              <a:ext uri="{FF2B5EF4-FFF2-40B4-BE49-F238E27FC236}">
                <a16:creationId xmlns:a16="http://schemas.microsoft.com/office/drawing/2014/main" id="{EF109C4F-AE2B-824C-86D4-22401BC2E89F}"/>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8" name="Rectangle 7">
            <a:extLst>
              <a:ext uri="{FF2B5EF4-FFF2-40B4-BE49-F238E27FC236}">
                <a16:creationId xmlns:a16="http://schemas.microsoft.com/office/drawing/2014/main" id="{0D2BF741-9AE3-A641-ADE7-BCB38C6E2672}"/>
              </a:ext>
            </a:extLst>
          </p:cNvPr>
          <p:cNvSpPr/>
          <p:nvPr/>
        </p:nvSpPr>
        <p:spPr>
          <a:xfrm>
            <a:off x="1053598" y="2101881"/>
            <a:ext cx="1056543" cy="338554"/>
          </a:xfrm>
          <a:prstGeom prst="rect">
            <a:avLst/>
          </a:prstGeom>
        </p:spPr>
        <p:txBody>
          <a:bodyPr wrap="square">
            <a:spAutoFit/>
          </a:bodyPr>
          <a:lstStyle/>
          <a:p>
            <a:r>
              <a:rPr lang="en-US" sz="1600" b="1" dirty="0">
                <a:solidFill>
                  <a:srgbClr val="FF0000"/>
                </a:solidFill>
              </a:rPr>
              <a:t>Total</a:t>
            </a:r>
          </a:p>
        </p:txBody>
      </p:sp>
      <p:sp>
        <p:nvSpPr>
          <p:cNvPr id="9" name="Rectangle 8">
            <a:extLst>
              <a:ext uri="{FF2B5EF4-FFF2-40B4-BE49-F238E27FC236}">
                <a16:creationId xmlns:a16="http://schemas.microsoft.com/office/drawing/2014/main" id="{52FDE715-5D36-5D40-A148-C5B1ED73DAEC}"/>
              </a:ext>
            </a:extLst>
          </p:cNvPr>
          <p:cNvSpPr/>
          <p:nvPr/>
        </p:nvSpPr>
        <p:spPr>
          <a:xfrm>
            <a:off x="1013802" y="3875319"/>
            <a:ext cx="1056543" cy="338554"/>
          </a:xfrm>
          <a:prstGeom prst="rect">
            <a:avLst/>
          </a:prstGeom>
        </p:spPr>
        <p:txBody>
          <a:bodyPr wrap="square">
            <a:spAutoFit/>
          </a:bodyPr>
          <a:lstStyle/>
          <a:p>
            <a:r>
              <a:rPr lang="en-US" sz="1600" b="1" dirty="0">
                <a:solidFill>
                  <a:srgbClr val="FF0000"/>
                </a:solidFill>
              </a:rPr>
              <a:t>MCS</a:t>
            </a:r>
          </a:p>
        </p:txBody>
      </p:sp>
      <p:sp>
        <p:nvSpPr>
          <p:cNvPr id="10" name="Rectangle 9">
            <a:extLst>
              <a:ext uri="{FF2B5EF4-FFF2-40B4-BE49-F238E27FC236}">
                <a16:creationId xmlns:a16="http://schemas.microsoft.com/office/drawing/2014/main" id="{6E227AEE-D06A-704D-A73D-978200C7402A}"/>
              </a:ext>
            </a:extLst>
          </p:cNvPr>
          <p:cNvSpPr/>
          <p:nvPr/>
        </p:nvSpPr>
        <p:spPr>
          <a:xfrm>
            <a:off x="1013802" y="5479480"/>
            <a:ext cx="1393128" cy="338554"/>
          </a:xfrm>
          <a:prstGeom prst="rect">
            <a:avLst/>
          </a:prstGeom>
        </p:spPr>
        <p:txBody>
          <a:bodyPr wrap="square">
            <a:spAutoFit/>
          </a:bodyPr>
          <a:lstStyle/>
          <a:p>
            <a:r>
              <a:rPr lang="en-US" sz="1600" b="1" dirty="0">
                <a:solidFill>
                  <a:srgbClr val="FF0000"/>
                </a:solidFill>
              </a:rPr>
              <a:t>Non-MCS</a:t>
            </a:r>
          </a:p>
        </p:txBody>
      </p:sp>
      <p:sp>
        <p:nvSpPr>
          <p:cNvPr id="11" name="Rectangle 10">
            <a:extLst>
              <a:ext uri="{FF2B5EF4-FFF2-40B4-BE49-F238E27FC236}">
                <a16:creationId xmlns:a16="http://schemas.microsoft.com/office/drawing/2014/main" id="{9776615A-C086-634D-BBA2-50FBC985EC05}"/>
              </a:ext>
            </a:extLst>
          </p:cNvPr>
          <p:cNvSpPr/>
          <p:nvPr/>
        </p:nvSpPr>
        <p:spPr>
          <a:xfrm>
            <a:off x="2692311" y="1327699"/>
            <a:ext cx="703904" cy="338554"/>
          </a:xfrm>
          <a:prstGeom prst="rect">
            <a:avLst/>
          </a:prstGeom>
        </p:spPr>
        <p:txBody>
          <a:bodyPr wrap="square">
            <a:spAutoFit/>
          </a:bodyPr>
          <a:lstStyle/>
          <a:p>
            <a:pPr algn="ctr"/>
            <a:r>
              <a:rPr lang="en-US" sz="1600" b="1" dirty="0"/>
              <a:t>OBS</a:t>
            </a:r>
          </a:p>
        </p:txBody>
      </p:sp>
      <p:sp>
        <p:nvSpPr>
          <p:cNvPr id="12" name="Rectangle 11">
            <a:extLst>
              <a:ext uri="{FF2B5EF4-FFF2-40B4-BE49-F238E27FC236}">
                <a16:creationId xmlns:a16="http://schemas.microsoft.com/office/drawing/2014/main" id="{31AEA48C-7712-6C42-A2AD-113942661A19}"/>
              </a:ext>
            </a:extLst>
          </p:cNvPr>
          <p:cNvSpPr/>
          <p:nvPr/>
        </p:nvSpPr>
        <p:spPr>
          <a:xfrm>
            <a:off x="3990605" y="1302501"/>
            <a:ext cx="830106" cy="338554"/>
          </a:xfrm>
          <a:prstGeom prst="rect">
            <a:avLst/>
          </a:prstGeom>
        </p:spPr>
        <p:txBody>
          <a:bodyPr wrap="square">
            <a:spAutoFit/>
          </a:bodyPr>
          <a:lstStyle/>
          <a:p>
            <a:pPr algn="ctr"/>
            <a:r>
              <a:rPr lang="en-US" sz="1600" b="1" dirty="0">
                <a:solidFill>
                  <a:srgbClr val="0000FF"/>
                </a:solidFill>
              </a:rPr>
              <a:t>MG2</a:t>
            </a:r>
          </a:p>
        </p:txBody>
      </p:sp>
      <p:sp>
        <p:nvSpPr>
          <p:cNvPr id="13" name="Rectangle 12">
            <a:extLst>
              <a:ext uri="{FF2B5EF4-FFF2-40B4-BE49-F238E27FC236}">
                <a16:creationId xmlns:a16="http://schemas.microsoft.com/office/drawing/2014/main" id="{B160D957-0149-D641-9DFC-7C5A8784BFB2}"/>
              </a:ext>
            </a:extLst>
          </p:cNvPr>
          <p:cNvSpPr/>
          <p:nvPr/>
        </p:nvSpPr>
        <p:spPr>
          <a:xfrm>
            <a:off x="5487469" y="1302501"/>
            <a:ext cx="830106" cy="338554"/>
          </a:xfrm>
          <a:prstGeom prst="rect">
            <a:avLst/>
          </a:prstGeom>
        </p:spPr>
        <p:txBody>
          <a:bodyPr wrap="square">
            <a:spAutoFit/>
          </a:bodyPr>
          <a:lstStyle/>
          <a:p>
            <a:pPr algn="ctr"/>
            <a:r>
              <a:rPr lang="en-US" sz="1600" b="1" dirty="0">
                <a:solidFill>
                  <a:srgbClr val="FF0000"/>
                </a:solidFill>
              </a:rPr>
              <a:t>P3</a:t>
            </a:r>
          </a:p>
        </p:txBody>
      </p:sp>
      <p:sp>
        <p:nvSpPr>
          <p:cNvPr id="17" name="TextBox 16">
            <a:extLst>
              <a:ext uri="{FF2B5EF4-FFF2-40B4-BE49-F238E27FC236}">
                <a16:creationId xmlns:a16="http://schemas.microsoft.com/office/drawing/2014/main" id="{EB51B7A6-BA43-8045-AC1D-0B36CF8B3111}"/>
              </a:ext>
            </a:extLst>
          </p:cNvPr>
          <p:cNvSpPr txBox="1"/>
          <p:nvPr/>
        </p:nvSpPr>
        <p:spPr>
          <a:xfrm>
            <a:off x="7970685" y="2440435"/>
            <a:ext cx="3949769" cy="3755136"/>
          </a:xfrm>
          <a:prstGeom prst="rect">
            <a:avLst/>
          </a:prstGeom>
        </p:spPr>
        <p:txBody>
          <a:bodyPr/>
          <a:lstStyle>
            <a:defPPr>
              <a:defRPr lang="en-US"/>
            </a:defPPr>
            <a:lvl1pPr marL="115888" indent="-115888" defTabSz="685800">
              <a:lnSpc>
                <a:spcPct val="90000"/>
              </a:lnSpc>
              <a:spcBef>
                <a:spcPts val="750"/>
              </a:spcBef>
              <a:buFont typeface="Arial" panose="020B0604020202020204" pitchFamily="34" charset="0"/>
              <a:buChar char="•"/>
              <a:defRPr sz="1400">
                <a:solidFill>
                  <a:schemeClr val="accent6">
                    <a:lumMod val="75000"/>
                  </a:schemeClr>
                </a:solidFill>
                <a:latin typeface="Arial" panose="020B0604020202020204" pitchFamily="34" charset="0"/>
                <a:ea typeface="Chalkboard"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endParaRPr lang="en-US" sz="1800" dirty="0"/>
          </a:p>
          <a:p>
            <a:r>
              <a:rPr lang="en-US" sz="1800" dirty="0"/>
              <a:t>P3 predicts less morning and afternoon precipitation but more nighttime precipitation, closer to obs.  </a:t>
            </a:r>
          </a:p>
          <a:p>
            <a:r>
              <a:rPr lang="en-US" sz="1800" dirty="0"/>
              <a:t> P3 simulates more MCS precipitation (over 20% in some locations) and less non-MCS precipitation; improves both. </a:t>
            </a:r>
          </a:p>
          <a:p>
            <a:r>
              <a:rPr lang="en-US" sz="1800" dirty="0"/>
              <a:t>The changes are encouraging but not large enough to shift the phase of diurnal cycle. </a:t>
            </a:r>
          </a:p>
        </p:txBody>
      </p:sp>
      <p:sp>
        <p:nvSpPr>
          <p:cNvPr id="18" name="Title 2">
            <a:extLst>
              <a:ext uri="{FF2B5EF4-FFF2-40B4-BE49-F238E27FC236}">
                <a16:creationId xmlns:a16="http://schemas.microsoft.com/office/drawing/2014/main" id="{A1AC0438-1F52-E341-A068-0A1510F3842A}"/>
              </a:ext>
            </a:extLst>
          </p:cNvPr>
          <p:cNvSpPr txBox="1">
            <a:spLocks/>
          </p:cNvSpPr>
          <p:nvPr/>
        </p:nvSpPr>
        <p:spPr>
          <a:xfrm>
            <a:off x="2369523" y="153166"/>
            <a:ext cx="9292392" cy="1092483"/>
          </a:xfrm>
          <a:prstGeom prst="rect">
            <a:avLst/>
          </a:prstGeom>
        </p:spPr>
        <p:txBody>
          <a:bodyPr lIns="0" anchor="b"/>
          <a:lstStyle>
            <a:lvl1pPr algn="l" defTabSz="685800" rtl="0" eaLnBrk="1" latinLnBrk="0" hangingPunct="1">
              <a:lnSpc>
                <a:spcPct val="90000"/>
              </a:lnSpc>
              <a:spcBef>
                <a:spcPct val="0"/>
              </a:spcBef>
              <a:buNone/>
              <a:defRPr lang="en-US" sz="2250" b="1" kern="1200" dirty="0">
                <a:solidFill>
                  <a:srgbClr val="C8722E"/>
                </a:solidFill>
                <a:latin typeface="Arial" panose="020B0604020202020204" pitchFamily="34" charset="0"/>
                <a:ea typeface="+mn-ea"/>
                <a:cs typeface="Arial" panose="020B0604020202020204" pitchFamily="34" charset="0"/>
              </a:defRPr>
            </a:lvl1pPr>
          </a:lstStyle>
          <a:p>
            <a:pPr algn="ctr"/>
            <a:r>
              <a:rPr lang="en-US" sz="3200" dirty="0"/>
              <a:t>P3 improves MCS precipitation but does not improve the diurnal cycle </a:t>
            </a:r>
          </a:p>
        </p:txBody>
      </p:sp>
      <p:sp>
        <p:nvSpPr>
          <p:cNvPr id="3" name="Oval 2">
            <a:extLst>
              <a:ext uri="{FF2B5EF4-FFF2-40B4-BE49-F238E27FC236}">
                <a16:creationId xmlns:a16="http://schemas.microsoft.com/office/drawing/2014/main" id="{CDE51897-FF4E-864D-B269-A586F25BFABD}"/>
              </a:ext>
            </a:extLst>
          </p:cNvPr>
          <p:cNvSpPr/>
          <p:nvPr/>
        </p:nvSpPr>
        <p:spPr>
          <a:xfrm rot="834910">
            <a:off x="6355832" y="3905300"/>
            <a:ext cx="434715" cy="891552"/>
          </a:xfrm>
          <a:prstGeom prst="ellipse">
            <a:avLst/>
          </a:prstGeom>
          <a:noFill/>
          <a:ln w="222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2B2B4D-E5DA-2B47-9EB7-DB21E508B061}"/>
              </a:ext>
            </a:extLst>
          </p:cNvPr>
          <p:cNvSpPr/>
          <p:nvPr/>
        </p:nvSpPr>
        <p:spPr>
          <a:xfrm>
            <a:off x="4498099" y="5818035"/>
            <a:ext cx="434715" cy="777638"/>
          </a:xfrm>
          <a:prstGeom prst="ellipse">
            <a:avLst/>
          </a:prstGeom>
          <a:noFill/>
          <a:ln w="222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64F09FA-420F-524D-A095-20F0D786EBD9}"/>
              </a:ext>
            </a:extLst>
          </p:cNvPr>
          <p:cNvSpPr/>
          <p:nvPr/>
        </p:nvSpPr>
        <p:spPr>
          <a:xfrm rot="1018169">
            <a:off x="4712329" y="3920290"/>
            <a:ext cx="434715" cy="891552"/>
          </a:xfrm>
          <a:prstGeom prst="ellipse">
            <a:avLst/>
          </a:prstGeom>
          <a:noFill/>
          <a:ln w="222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76D9A6-45C7-E14E-8427-AB0BFF8422D1}"/>
              </a:ext>
            </a:extLst>
          </p:cNvPr>
          <p:cNvSpPr/>
          <p:nvPr/>
        </p:nvSpPr>
        <p:spPr>
          <a:xfrm>
            <a:off x="6100217" y="5818035"/>
            <a:ext cx="434715" cy="777638"/>
          </a:xfrm>
          <a:prstGeom prst="ellipse">
            <a:avLst/>
          </a:prstGeom>
          <a:noFill/>
          <a:ln w="222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88DE4D0-C879-BD43-B98C-EC72A8C41B87}"/>
              </a:ext>
            </a:extLst>
          </p:cNvPr>
          <p:cNvSpPr/>
          <p:nvPr/>
        </p:nvSpPr>
        <p:spPr>
          <a:xfrm rot="1006195">
            <a:off x="4033404" y="5354265"/>
            <a:ext cx="434715" cy="777638"/>
          </a:xfrm>
          <a:prstGeom prst="ellipse">
            <a:avLst/>
          </a:prstGeom>
          <a:noFill/>
          <a:ln w="222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F08B41-3652-8844-8116-BB15A2015069}"/>
              </a:ext>
            </a:extLst>
          </p:cNvPr>
          <p:cNvSpPr/>
          <p:nvPr/>
        </p:nvSpPr>
        <p:spPr>
          <a:xfrm rot="1006195">
            <a:off x="5639847" y="5371755"/>
            <a:ext cx="434715" cy="777638"/>
          </a:xfrm>
          <a:prstGeom prst="ellipse">
            <a:avLst/>
          </a:prstGeom>
          <a:noFill/>
          <a:ln w="222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6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11.png">
            <a:extLst>
              <a:ext uri="{FF2B5EF4-FFF2-40B4-BE49-F238E27FC236}">
                <a16:creationId xmlns:a16="http://schemas.microsoft.com/office/drawing/2014/main" id="{C788762C-E849-ED45-902D-41B5927325F9}"/>
              </a:ext>
            </a:extLst>
          </p:cNvPr>
          <p:cNvPicPr/>
          <p:nvPr/>
        </p:nvPicPr>
        <p:blipFill rotWithShape="1">
          <a:blip r:embed="rId3"/>
          <a:srcRect t="17116"/>
          <a:stretch/>
        </p:blipFill>
        <p:spPr>
          <a:xfrm>
            <a:off x="1101253" y="4232595"/>
            <a:ext cx="8547258" cy="2543342"/>
          </a:xfrm>
          <a:prstGeom prst="rect">
            <a:avLst/>
          </a:prstGeom>
          <a:ln/>
        </p:spPr>
      </p:pic>
      <p:sp>
        <p:nvSpPr>
          <p:cNvPr id="2" name="Slide Number Placeholder 1">
            <a:extLst>
              <a:ext uri="{FF2B5EF4-FFF2-40B4-BE49-F238E27FC236}">
                <a16:creationId xmlns:a16="http://schemas.microsoft.com/office/drawing/2014/main" id="{C61B4EDF-39A8-0F48-9DB2-FF1EEEB1F67D}"/>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5AFC4900-0B53-1546-B516-036C8306A900}"/>
              </a:ext>
            </a:extLst>
          </p:cNvPr>
          <p:cNvSpPr>
            <a:spLocks noGrp="1"/>
          </p:cNvSpPr>
          <p:nvPr>
            <p:ph type="title"/>
          </p:nvPr>
        </p:nvSpPr>
        <p:spPr>
          <a:xfrm>
            <a:off x="2979121" y="166881"/>
            <a:ext cx="8417549" cy="1092483"/>
          </a:xfrm>
        </p:spPr>
        <p:txBody>
          <a:bodyPr/>
          <a:lstStyle/>
          <a:p>
            <a:r>
              <a:rPr lang="en-US" sz="3200" dirty="0"/>
              <a:t>P3 improves MCS number but still has a large low bias </a:t>
            </a:r>
          </a:p>
        </p:txBody>
      </p:sp>
      <p:sp>
        <p:nvSpPr>
          <p:cNvPr id="24" name="Rectangle 23">
            <a:extLst>
              <a:ext uri="{FF2B5EF4-FFF2-40B4-BE49-F238E27FC236}">
                <a16:creationId xmlns:a16="http://schemas.microsoft.com/office/drawing/2014/main" id="{BBACF44C-C73D-B74A-AD16-1CD46AF72D8C}"/>
              </a:ext>
            </a:extLst>
          </p:cNvPr>
          <p:cNvSpPr/>
          <p:nvPr/>
        </p:nvSpPr>
        <p:spPr>
          <a:xfrm>
            <a:off x="4881932" y="3861063"/>
            <a:ext cx="630301" cy="338554"/>
          </a:xfrm>
          <a:prstGeom prst="rect">
            <a:avLst/>
          </a:prstGeom>
        </p:spPr>
        <p:txBody>
          <a:bodyPr wrap="none">
            <a:spAutoFit/>
          </a:bodyPr>
          <a:lstStyle/>
          <a:p>
            <a:r>
              <a:rPr lang="en-US" sz="1600" dirty="0">
                <a:solidFill>
                  <a:srgbClr val="4326DB"/>
                </a:solidFill>
              </a:rPr>
              <a:t>MG2</a:t>
            </a:r>
          </a:p>
        </p:txBody>
      </p:sp>
      <p:sp>
        <p:nvSpPr>
          <p:cNvPr id="25" name="Rectangle 24">
            <a:extLst>
              <a:ext uri="{FF2B5EF4-FFF2-40B4-BE49-F238E27FC236}">
                <a16:creationId xmlns:a16="http://schemas.microsoft.com/office/drawing/2014/main" id="{1AB18316-A14A-C54D-BD47-74119C149678}"/>
              </a:ext>
            </a:extLst>
          </p:cNvPr>
          <p:cNvSpPr/>
          <p:nvPr/>
        </p:nvSpPr>
        <p:spPr>
          <a:xfrm>
            <a:off x="8088923" y="3904677"/>
            <a:ext cx="394660" cy="338554"/>
          </a:xfrm>
          <a:prstGeom prst="rect">
            <a:avLst/>
          </a:prstGeom>
        </p:spPr>
        <p:txBody>
          <a:bodyPr wrap="none">
            <a:spAutoFit/>
          </a:bodyPr>
          <a:lstStyle/>
          <a:p>
            <a:r>
              <a:rPr lang="en-US" sz="1600" dirty="0">
                <a:solidFill>
                  <a:srgbClr val="FF0000"/>
                </a:solidFill>
              </a:rPr>
              <a:t>P3</a:t>
            </a:r>
          </a:p>
        </p:txBody>
      </p:sp>
      <p:sp>
        <p:nvSpPr>
          <p:cNvPr id="26" name="Rectangle 25">
            <a:extLst>
              <a:ext uri="{FF2B5EF4-FFF2-40B4-BE49-F238E27FC236}">
                <a16:creationId xmlns:a16="http://schemas.microsoft.com/office/drawing/2014/main" id="{1749BE2F-23AA-734E-9239-2672554FACA1}"/>
              </a:ext>
            </a:extLst>
          </p:cNvPr>
          <p:cNvSpPr/>
          <p:nvPr/>
        </p:nvSpPr>
        <p:spPr>
          <a:xfrm>
            <a:off x="2061420" y="3834557"/>
            <a:ext cx="561372" cy="338554"/>
          </a:xfrm>
          <a:prstGeom prst="rect">
            <a:avLst/>
          </a:prstGeom>
        </p:spPr>
        <p:txBody>
          <a:bodyPr wrap="none">
            <a:spAutoFit/>
          </a:bodyPr>
          <a:lstStyle/>
          <a:p>
            <a:r>
              <a:rPr lang="en-US" sz="1600" dirty="0" err="1">
                <a:solidFill>
                  <a:schemeClr val="accent2"/>
                </a:solidFill>
              </a:rPr>
              <a:t>Obs</a:t>
            </a:r>
            <a:endParaRPr lang="en-US" sz="1600" dirty="0">
              <a:solidFill>
                <a:schemeClr val="accent2"/>
              </a:solidFill>
            </a:endParaRPr>
          </a:p>
        </p:txBody>
      </p:sp>
      <p:graphicFrame>
        <p:nvGraphicFramePr>
          <p:cNvPr id="6" name="Table 5">
            <a:extLst>
              <a:ext uri="{FF2B5EF4-FFF2-40B4-BE49-F238E27FC236}">
                <a16:creationId xmlns:a16="http://schemas.microsoft.com/office/drawing/2014/main" id="{6FC1E5D8-BA18-3848-BC43-3FFA15CCBDC1}"/>
              </a:ext>
            </a:extLst>
          </p:cNvPr>
          <p:cNvGraphicFramePr>
            <a:graphicFrameLocks noGrp="1"/>
          </p:cNvGraphicFramePr>
          <p:nvPr>
            <p:extLst>
              <p:ext uri="{D42A27DB-BD31-4B8C-83A1-F6EECF244321}">
                <p14:modId xmlns:p14="http://schemas.microsoft.com/office/powerpoint/2010/main" val="521921862"/>
              </p:ext>
            </p:extLst>
          </p:nvPr>
        </p:nvGraphicFramePr>
        <p:xfrm>
          <a:off x="7292898" y="1378466"/>
          <a:ext cx="3335348" cy="2259364"/>
        </p:xfrm>
        <a:graphic>
          <a:graphicData uri="http://schemas.openxmlformats.org/drawingml/2006/table">
            <a:tbl>
              <a:tblPr firstRow="1" bandRow="1">
                <a:tableStyleId>{5C22544A-7EE6-4342-B048-85BDC9FD1C3A}</a:tableStyleId>
              </a:tblPr>
              <a:tblGrid>
                <a:gridCol w="949402">
                  <a:extLst>
                    <a:ext uri="{9D8B030D-6E8A-4147-A177-3AD203B41FA5}">
                      <a16:colId xmlns:a16="http://schemas.microsoft.com/office/drawing/2014/main" val="1050060605"/>
                    </a:ext>
                  </a:extLst>
                </a:gridCol>
                <a:gridCol w="825500">
                  <a:extLst>
                    <a:ext uri="{9D8B030D-6E8A-4147-A177-3AD203B41FA5}">
                      <a16:colId xmlns:a16="http://schemas.microsoft.com/office/drawing/2014/main" val="285881250"/>
                    </a:ext>
                  </a:extLst>
                </a:gridCol>
                <a:gridCol w="774700">
                  <a:extLst>
                    <a:ext uri="{9D8B030D-6E8A-4147-A177-3AD203B41FA5}">
                      <a16:colId xmlns:a16="http://schemas.microsoft.com/office/drawing/2014/main" val="2465170405"/>
                    </a:ext>
                  </a:extLst>
                </a:gridCol>
                <a:gridCol w="785746">
                  <a:extLst>
                    <a:ext uri="{9D8B030D-6E8A-4147-A177-3AD203B41FA5}">
                      <a16:colId xmlns:a16="http://schemas.microsoft.com/office/drawing/2014/main" val="2950345967"/>
                    </a:ext>
                  </a:extLst>
                </a:gridCol>
              </a:tblGrid>
              <a:tr h="261326">
                <a:tc>
                  <a:txBody>
                    <a:bodyPr/>
                    <a:lstStyle/>
                    <a:p>
                      <a:endParaRPr lang="en-US" sz="1400" dirty="0">
                        <a:latin typeface="+mn-lt"/>
                      </a:endParaRPr>
                    </a:p>
                  </a:txBody>
                  <a:tcPr/>
                </a:tc>
                <a:tc>
                  <a:txBody>
                    <a:bodyPr/>
                    <a:lstStyle/>
                    <a:p>
                      <a:pPr marL="0" marR="0" algn="ctr">
                        <a:lnSpc>
                          <a:spcPct val="107000"/>
                        </a:lnSpc>
                        <a:spcBef>
                          <a:spcPts val="0"/>
                        </a:spcBef>
                        <a:spcAft>
                          <a:spcPts val="0"/>
                        </a:spcAft>
                      </a:pPr>
                      <a:r>
                        <a:rPr lang="en-US" sz="1400" kern="1200" dirty="0">
                          <a:effectLst/>
                          <a:latin typeface="+mn-lt"/>
                        </a:rPr>
                        <a:t>Obs.</a:t>
                      </a:r>
                      <a:endParaRPr lang="en-US" sz="1400" dirty="0">
                        <a:effectLs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effectLst/>
                          <a:latin typeface="+mn-lt"/>
                        </a:rPr>
                        <a:t>MG2</a:t>
                      </a:r>
                      <a:endParaRPr lang="en-US" sz="1400" dirty="0">
                        <a:effectLs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effectLst/>
                          <a:latin typeface="+mn-lt"/>
                        </a:rPr>
                        <a:t>P3</a:t>
                      </a:r>
                      <a:endParaRPr lang="en-US" sz="1400" dirty="0">
                        <a:effectLst/>
                        <a:latin typeface="+mn-lt"/>
                        <a:ea typeface="Calibri" panose="020F0502020204030204" pitchFamily="34" charset="0"/>
                        <a:cs typeface="Times New Roman" panose="02020603050405020304" pitchFamily="18" charset="0"/>
                      </a:endParaRPr>
                    </a:p>
                  </a:txBody>
                  <a:tcPr marL="73025" marR="73025" anchor="ctr"/>
                </a:tc>
                <a:extLst>
                  <a:ext uri="{0D108BD9-81ED-4DB2-BD59-A6C34878D82A}">
                    <a16:rowId xmlns:a16="http://schemas.microsoft.com/office/drawing/2014/main" val="1049121224"/>
                  </a:ext>
                </a:extLst>
              </a:tr>
              <a:tr h="663418">
                <a:tc>
                  <a:txBody>
                    <a:bodyPr/>
                    <a:lstStyle/>
                    <a:p>
                      <a:pPr marL="0" marR="0" algn="ctr">
                        <a:lnSpc>
                          <a:spcPct val="107000"/>
                        </a:lnSpc>
                        <a:spcBef>
                          <a:spcPts val="0"/>
                        </a:spcBef>
                        <a:spcAft>
                          <a:spcPts val="0"/>
                        </a:spcAft>
                      </a:pPr>
                      <a:r>
                        <a:rPr lang="en-US" sz="1400" b="1" kern="1200" dirty="0">
                          <a:solidFill>
                            <a:schemeClr val="accent2"/>
                          </a:solidFill>
                          <a:effectLst/>
                          <a:latin typeface="+mn-lt"/>
                        </a:rPr>
                        <a:t>Number of  MCS</a:t>
                      </a:r>
                      <a:endParaRPr lang="en-US" sz="1400" b="1" dirty="0">
                        <a:solidFill>
                          <a:schemeClr val="accent2"/>
                        </a:solidFill>
                        <a:effectLs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solidFill>
                            <a:schemeClr val="accent2"/>
                          </a:solidFill>
                          <a:effectLst/>
                          <a:highlight>
                            <a:srgbClr val="FFFF00"/>
                          </a:highlight>
                          <a:latin typeface="+mn-lt"/>
                        </a:rPr>
                        <a:t>122</a:t>
                      </a:r>
                      <a:endParaRPr lang="en-US" sz="1400" dirty="0">
                        <a:solidFill>
                          <a:schemeClr val="accent2"/>
                        </a:solidFill>
                        <a:effectLst/>
                        <a:highlight>
                          <a:srgbClr val="FFFF00"/>
                        </a:highligh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solidFill>
                            <a:schemeClr val="accent2"/>
                          </a:solidFill>
                          <a:effectLst/>
                          <a:highlight>
                            <a:srgbClr val="FFFF00"/>
                          </a:highlight>
                          <a:latin typeface="+mn-lt"/>
                          <a:ea typeface="Calibri" panose="020F0502020204030204" pitchFamily="34" charset="0"/>
                          <a:cs typeface="Times New Roman" panose="02020603050405020304" pitchFamily="18" charset="0"/>
                        </a:rPr>
                        <a:t>56</a:t>
                      </a:r>
                      <a:endParaRPr lang="en-US" sz="1400" dirty="0">
                        <a:solidFill>
                          <a:schemeClr val="accent2"/>
                        </a:solidFill>
                        <a:effectLst/>
                        <a:highlight>
                          <a:srgbClr val="FFFF00"/>
                        </a:highligh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solidFill>
                            <a:schemeClr val="accent2"/>
                          </a:solidFill>
                          <a:effectLst/>
                          <a:highlight>
                            <a:srgbClr val="FFFF00"/>
                          </a:highlight>
                          <a:latin typeface="+mn-lt"/>
                        </a:rPr>
                        <a:t>67</a:t>
                      </a:r>
                      <a:endParaRPr lang="en-US" sz="1400" dirty="0">
                        <a:solidFill>
                          <a:schemeClr val="accent2"/>
                        </a:solidFill>
                        <a:effectLst/>
                        <a:highlight>
                          <a:srgbClr val="FFFF00"/>
                        </a:highlight>
                        <a:latin typeface="+mn-lt"/>
                        <a:ea typeface="Calibri" panose="020F0502020204030204" pitchFamily="34" charset="0"/>
                        <a:cs typeface="Times New Roman" panose="02020603050405020304" pitchFamily="18" charset="0"/>
                      </a:endParaRPr>
                    </a:p>
                  </a:txBody>
                  <a:tcPr marL="73025" marR="73025" anchor="ctr"/>
                </a:tc>
                <a:extLst>
                  <a:ext uri="{0D108BD9-81ED-4DB2-BD59-A6C34878D82A}">
                    <a16:rowId xmlns:a16="http://schemas.microsoft.com/office/drawing/2014/main" val="2240045138"/>
                  </a:ext>
                </a:extLst>
              </a:tr>
              <a:tr h="462372">
                <a:tc>
                  <a:txBody>
                    <a:bodyPr/>
                    <a:lstStyle/>
                    <a:p>
                      <a:pPr marL="0" marR="0" algn="ctr">
                        <a:lnSpc>
                          <a:spcPct val="107000"/>
                        </a:lnSpc>
                        <a:spcBef>
                          <a:spcPts val="0"/>
                        </a:spcBef>
                        <a:spcAft>
                          <a:spcPts val="0"/>
                        </a:spcAft>
                      </a:pPr>
                      <a:r>
                        <a:rPr lang="en-US" sz="1400" b="1" kern="1200" dirty="0">
                          <a:solidFill>
                            <a:schemeClr val="accent2"/>
                          </a:solidFill>
                          <a:effectLst/>
                          <a:latin typeface="+mn-lt"/>
                        </a:rPr>
                        <a:t>Duration (</a:t>
                      </a:r>
                      <a:r>
                        <a:rPr lang="en-US" sz="1400" b="1" kern="1200" dirty="0" err="1">
                          <a:solidFill>
                            <a:schemeClr val="accent2"/>
                          </a:solidFill>
                          <a:effectLst/>
                          <a:latin typeface="+mn-lt"/>
                        </a:rPr>
                        <a:t>hr</a:t>
                      </a:r>
                      <a:r>
                        <a:rPr lang="en-US" sz="1400" b="1" kern="1200" dirty="0">
                          <a:solidFill>
                            <a:schemeClr val="accent2"/>
                          </a:solidFill>
                          <a:effectLst/>
                          <a:latin typeface="+mn-lt"/>
                        </a:rPr>
                        <a:t>)</a:t>
                      </a:r>
                      <a:endParaRPr lang="en-US" sz="1400" b="1" dirty="0">
                        <a:solidFill>
                          <a:schemeClr val="accent2"/>
                        </a:solidFill>
                        <a:effectLs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solidFill>
                            <a:schemeClr val="accent2"/>
                          </a:solidFill>
                          <a:effectLst/>
                          <a:latin typeface="+mn-lt"/>
                        </a:rPr>
                        <a:t>28.6</a:t>
                      </a:r>
                      <a:endParaRPr lang="en-US" sz="1400" dirty="0">
                        <a:solidFill>
                          <a:schemeClr val="accent2"/>
                        </a:solidFill>
                        <a:effectLs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solidFill>
                            <a:schemeClr val="accent2"/>
                          </a:solidFill>
                          <a:effectLst/>
                          <a:latin typeface="+mn-lt"/>
                          <a:ea typeface="Calibri" panose="020F0502020204030204" pitchFamily="34" charset="0"/>
                          <a:cs typeface="Times New Roman" panose="02020603050405020304" pitchFamily="18" charset="0"/>
                        </a:rPr>
                        <a:t>44.6</a:t>
                      </a:r>
                      <a:endParaRPr lang="en-US" sz="1400" dirty="0">
                        <a:solidFill>
                          <a:schemeClr val="accent2"/>
                        </a:solidFill>
                        <a:effectLs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lnSpc>
                          <a:spcPct val="107000"/>
                        </a:lnSpc>
                        <a:spcBef>
                          <a:spcPts val="0"/>
                        </a:spcBef>
                        <a:spcAft>
                          <a:spcPts val="0"/>
                        </a:spcAft>
                      </a:pPr>
                      <a:r>
                        <a:rPr lang="en-US" sz="1400" kern="1200" dirty="0">
                          <a:solidFill>
                            <a:schemeClr val="accent2"/>
                          </a:solidFill>
                          <a:effectLst/>
                          <a:latin typeface="+mn-lt"/>
                          <a:ea typeface="Calibri" panose="020F0502020204030204" pitchFamily="34" charset="0"/>
                          <a:cs typeface="Times New Roman" panose="02020603050405020304" pitchFamily="18" charset="0"/>
                        </a:rPr>
                        <a:t>39.1</a:t>
                      </a:r>
                      <a:endParaRPr lang="en-US" sz="1400" dirty="0">
                        <a:solidFill>
                          <a:schemeClr val="accent2"/>
                        </a:solidFill>
                        <a:effectLst/>
                        <a:latin typeface="+mn-lt"/>
                        <a:ea typeface="Calibri" panose="020F0502020204030204" pitchFamily="34" charset="0"/>
                        <a:cs typeface="Times New Roman" panose="02020603050405020304" pitchFamily="18" charset="0"/>
                      </a:endParaRPr>
                    </a:p>
                  </a:txBody>
                  <a:tcPr marL="73025" marR="73025" anchor="ctr"/>
                </a:tc>
                <a:extLst>
                  <a:ext uri="{0D108BD9-81ED-4DB2-BD59-A6C34878D82A}">
                    <a16:rowId xmlns:a16="http://schemas.microsoft.com/office/drawing/2014/main" val="419096824"/>
                  </a:ext>
                </a:extLst>
              </a:tr>
              <a:tr h="663418">
                <a:tc>
                  <a:txBody>
                    <a:bodyPr/>
                    <a:lstStyle/>
                    <a:p>
                      <a:pPr marL="0" marR="0" algn="ctr">
                        <a:lnSpc>
                          <a:spcPct val="107000"/>
                        </a:lnSpc>
                        <a:spcBef>
                          <a:spcPts val="0"/>
                        </a:spcBef>
                        <a:spcAft>
                          <a:spcPts val="0"/>
                        </a:spcAft>
                      </a:pPr>
                      <a:r>
                        <a:rPr lang="en-US" sz="1400" b="1" kern="1200" dirty="0">
                          <a:solidFill>
                            <a:schemeClr val="accent2"/>
                          </a:solidFill>
                          <a:effectLst/>
                          <a:latin typeface="+mn-lt"/>
                        </a:rPr>
                        <a:t>MCS Diameter (km)</a:t>
                      </a:r>
                      <a:endParaRPr lang="en-US" sz="1400" b="1" dirty="0">
                        <a:solidFill>
                          <a:schemeClr val="accent2"/>
                        </a:solidFill>
                        <a:effectLst/>
                        <a:latin typeface="+mn-lt"/>
                        <a:ea typeface="Calibri" panose="020F0502020204030204" pitchFamily="34" charset="0"/>
                        <a:cs typeface="Times New Roman" panose="02020603050405020304" pitchFamily="18" charset="0"/>
                      </a:endParaRPr>
                    </a:p>
                  </a:txBody>
                  <a:tcPr marL="73025" marR="73025" anchor="ctr"/>
                </a:tc>
                <a:tc>
                  <a:txBody>
                    <a:bodyPr/>
                    <a:lstStyle/>
                    <a:p>
                      <a:pPr marL="0" marR="0" algn="ctr">
                        <a:spcBef>
                          <a:spcPts val="600"/>
                        </a:spcBef>
                        <a:spcAft>
                          <a:spcPts val="0"/>
                        </a:spcAft>
                      </a:pPr>
                      <a:r>
                        <a:rPr lang="en-US" sz="1400" dirty="0">
                          <a:solidFill>
                            <a:srgbClr val="000000"/>
                          </a:solidFill>
                          <a:effectLst/>
                          <a:latin typeface="+mn-lt"/>
                          <a:ea typeface="Times New Roman" panose="02020603050405020304" pitchFamily="18" charset="0"/>
                        </a:rPr>
                        <a:t>625.1</a:t>
                      </a:r>
                      <a:endParaRPr lang="en-US" sz="1400" dirty="0">
                        <a:effectLst/>
                        <a:latin typeface="+mn-lt"/>
                        <a:ea typeface="Calibri" panose="020F0502020204030204" pitchFamily="34" charset="0"/>
                      </a:endParaRPr>
                    </a:p>
                  </a:txBody>
                  <a:tcPr marL="68580" marR="68580" marT="0" marB="0" anchor="ctr"/>
                </a:tc>
                <a:tc>
                  <a:txBody>
                    <a:bodyPr/>
                    <a:lstStyle/>
                    <a:p>
                      <a:pPr marL="0" marR="0" algn="ctr">
                        <a:spcBef>
                          <a:spcPts val="600"/>
                        </a:spcBef>
                        <a:spcAft>
                          <a:spcPts val="0"/>
                        </a:spcAft>
                      </a:pPr>
                      <a:r>
                        <a:rPr lang="en-US" sz="1400" dirty="0">
                          <a:solidFill>
                            <a:srgbClr val="000000"/>
                          </a:solidFill>
                          <a:effectLst/>
                          <a:latin typeface="+mn-lt"/>
                          <a:ea typeface="Times New Roman" panose="02020603050405020304" pitchFamily="18" charset="0"/>
                        </a:rPr>
                        <a:t>597.2</a:t>
                      </a:r>
                      <a:endParaRPr lang="en-US" sz="1400" dirty="0">
                        <a:effectLst/>
                        <a:latin typeface="+mn-lt"/>
                        <a:ea typeface="Calibri" panose="020F0502020204030204" pitchFamily="34" charset="0"/>
                      </a:endParaRPr>
                    </a:p>
                  </a:txBody>
                  <a:tcPr marL="68580" marR="68580" marT="0" marB="0" anchor="ctr"/>
                </a:tc>
                <a:tc>
                  <a:txBody>
                    <a:bodyPr/>
                    <a:lstStyle/>
                    <a:p>
                      <a:pPr marL="0" marR="0" algn="ctr">
                        <a:spcBef>
                          <a:spcPts val="600"/>
                        </a:spcBef>
                        <a:spcAft>
                          <a:spcPts val="0"/>
                        </a:spcAft>
                      </a:pPr>
                      <a:r>
                        <a:rPr lang="en-US" sz="1400" dirty="0">
                          <a:solidFill>
                            <a:srgbClr val="000000"/>
                          </a:solidFill>
                          <a:effectLst/>
                          <a:latin typeface="+mn-lt"/>
                          <a:ea typeface="Times New Roman" panose="02020603050405020304" pitchFamily="18" charset="0"/>
                        </a:rPr>
                        <a:t>577.2</a:t>
                      </a:r>
                      <a:endParaRPr lang="en-US" sz="14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339551125"/>
                  </a:ext>
                </a:extLst>
              </a:tr>
            </a:tbl>
          </a:graphicData>
        </a:graphic>
      </p:graphicFrame>
      <p:sp>
        <p:nvSpPr>
          <p:cNvPr id="30" name="TextBox 29">
            <a:extLst>
              <a:ext uri="{FF2B5EF4-FFF2-40B4-BE49-F238E27FC236}">
                <a16:creationId xmlns:a16="http://schemas.microsoft.com/office/drawing/2014/main" id="{53CC74C4-74F1-2F4C-8B07-A701DCC5106A}"/>
              </a:ext>
            </a:extLst>
          </p:cNvPr>
          <p:cNvSpPr txBox="1"/>
          <p:nvPr/>
        </p:nvSpPr>
        <p:spPr>
          <a:xfrm>
            <a:off x="1394552" y="1584231"/>
            <a:ext cx="5354542" cy="1856479"/>
          </a:xfrm>
          <a:prstGeom prst="rect">
            <a:avLst/>
          </a:prstGeom>
        </p:spPr>
        <p:txBody>
          <a:bodyPr/>
          <a:lstStyle>
            <a:defPPr>
              <a:defRPr lang="en-US"/>
            </a:defPPr>
            <a:lvl1pPr marL="115888" indent="-115888" defTabSz="685800">
              <a:lnSpc>
                <a:spcPct val="90000"/>
              </a:lnSpc>
              <a:spcBef>
                <a:spcPts val="750"/>
              </a:spcBef>
              <a:buFont typeface="Arial" panose="020B0604020202020204" pitchFamily="34" charset="0"/>
              <a:buChar char="•"/>
              <a:defRPr sz="1400">
                <a:solidFill>
                  <a:schemeClr val="accent6">
                    <a:lumMod val="75000"/>
                  </a:schemeClr>
                </a:solidFill>
                <a:latin typeface="Arial" panose="020B0604020202020204" pitchFamily="34" charset="0"/>
                <a:ea typeface="Chalkboard" charset="0"/>
                <a:cs typeface="Arial" panose="020B0604020202020204" pitchFamily="34" charset="0"/>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38125" indent="-238125"/>
            <a:r>
              <a:rPr lang="en-US" sz="1800" dirty="0"/>
              <a:t>The model (either MG2 or P3) underestimates MCS number drastically, mainly because simulated systems are too small in size</a:t>
            </a:r>
          </a:p>
          <a:p>
            <a:pPr marL="238125" indent="-238125"/>
            <a:r>
              <a:rPr lang="en-US" sz="1800" dirty="0"/>
              <a:t>P3 predicts 11 more MCSs than MG2 due to higher rain rate. This is significant for one spring season.</a:t>
            </a:r>
          </a:p>
        </p:txBody>
      </p:sp>
      <p:sp>
        <p:nvSpPr>
          <p:cNvPr id="34" name="TextBox 33">
            <a:extLst>
              <a:ext uri="{FF2B5EF4-FFF2-40B4-BE49-F238E27FC236}">
                <a16:creationId xmlns:a16="http://schemas.microsoft.com/office/drawing/2014/main" id="{EBC39DB4-4B7D-8147-972E-E39C314FBDBB}"/>
              </a:ext>
            </a:extLst>
          </p:cNvPr>
          <p:cNvSpPr txBox="1"/>
          <p:nvPr/>
        </p:nvSpPr>
        <p:spPr>
          <a:xfrm>
            <a:off x="2979121" y="4533958"/>
            <a:ext cx="592075" cy="261610"/>
          </a:xfrm>
          <a:prstGeom prst="rect">
            <a:avLst/>
          </a:prstGeom>
          <a:solidFill>
            <a:schemeClr val="bg1"/>
          </a:solidFill>
        </p:spPr>
        <p:txBody>
          <a:bodyPr wrap="square" lIns="0" tIns="0" rIns="0" rtlCol="0">
            <a:spAutoFit/>
          </a:bodyPr>
          <a:lstStyle/>
          <a:p>
            <a:r>
              <a:rPr lang="en-US" sz="1400" b="1" dirty="0">
                <a:solidFill>
                  <a:srgbClr val="FF0000"/>
                </a:solidFill>
              </a:rPr>
              <a:t>MCSs</a:t>
            </a:r>
          </a:p>
        </p:txBody>
      </p:sp>
      <p:sp>
        <p:nvSpPr>
          <p:cNvPr id="11" name="TextBox 10">
            <a:extLst>
              <a:ext uri="{FF2B5EF4-FFF2-40B4-BE49-F238E27FC236}">
                <a16:creationId xmlns:a16="http://schemas.microsoft.com/office/drawing/2014/main" id="{92E72682-41E7-FF46-90E1-9839DC9F44DF}"/>
              </a:ext>
            </a:extLst>
          </p:cNvPr>
          <p:cNvSpPr txBox="1"/>
          <p:nvPr/>
        </p:nvSpPr>
        <p:spPr>
          <a:xfrm>
            <a:off x="5799962" y="4634783"/>
            <a:ext cx="592075" cy="261610"/>
          </a:xfrm>
          <a:prstGeom prst="rect">
            <a:avLst/>
          </a:prstGeom>
          <a:solidFill>
            <a:schemeClr val="bg1"/>
          </a:solidFill>
        </p:spPr>
        <p:txBody>
          <a:bodyPr wrap="square" lIns="0" tIns="0" rIns="0" rtlCol="0">
            <a:spAutoFit/>
          </a:bodyPr>
          <a:lstStyle/>
          <a:p>
            <a:r>
              <a:rPr lang="en-US" sz="1400" b="1" dirty="0">
                <a:solidFill>
                  <a:srgbClr val="FF0000"/>
                </a:solidFill>
              </a:rPr>
              <a:t>MCSs</a:t>
            </a:r>
          </a:p>
        </p:txBody>
      </p:sp>
      <p:sp>
        <p:nvSpPr>
          <p:cNvPr id="12" name="TextBox 11">
            <a:extLst>
              <a:ext uri="{FF2B5EF4-FFF2-40B4-BE49-F238E27FC236}">
                <a16:creationId xmlns:a16="http://schemas.microsoft.com/office/drawing/2014/main" id="{1536928A-C939-F943-86D2-6959ED4BEEC6}"/>
              </a:ext>
            </a:extLst>
          </p:cNvPr>
          <p:cNvSpPr txBox="1"/>
          <p:nvPr/>
        </p:nvSpPr>
        <p:spPr>
          <a:xfrm>
            <a:off x="8483583" y="4576386"/>
            <a:ext cx="592075" cy="261610"/>
          </a:xfrm>
          <a:prstGeom prst="rect">
            <a:avLst/>
          </a:prstGeom>
          <a:solidFill>
            <a:schemeClr val="bg1"/>
          </a:solidFill>
        </p:spPr>
        <p:txBody>
          <a:bodyPr wrap="square" lIns="0" tIns="0" rIns="0" rtlCol="0">
            <a:spAutoFit/>
          </a:bodyPr>
          <a:lstStyle/>
          <a:p>
            <a:r>
              <a:rPr lang="en-US" sz="1400" b="1" dirty="0">
                <a:solidFill>
                  <a:srgbClr val="FF0000"/>
                </a:solidFill>
              </a:rPr>
              <a:t>MCSs</a:t>
            </a:r>
          </a:p>
        </p:txBody>
      </p:sp>
    </p:spTree>
    <p:extLst>
      <p:ext uri="{BB962C8B-B14F-4D97-AF65-F5344CB8AC3E}">
        <p14:creationId xmlns:p14="http://schemas.microsoft.com/office/powerpoint/2010/main" val="237821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 Platinum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NL Silver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 White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0.potx" id="{41984B9E-C2AA-4916-A1C3-544F5372F179}" vid="{EB976DB7-668F-4FEB-9714-EA8A7BD7221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9877FF-A48D-4A25-8738-442FD07AD4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A9F2011-32CF-4C7C-8065-4905615DDB10}">
  <ds:schemaRefs>
    <ds:schemaRef ds:uri="http://schemas.microsoft.com/sharepoint/v3/contenttype/forms"/>
  </ds:schemaRefs>
</ds:datastoreItem>
</file>

<file path=customXml/itemProps3.xml><?xml version="1.0" encoding="utf-8"?>
<ds:datastoreItem xmlns:ds="http://schemas.openxmlformats.org/officeDocument/2006/customXml" ds:itemID="{492EF5D1-8BDA-4F5A-B542-E68EB322F5BE}">
  <ds:schemaRefs>
    <ds:schemaRef ds:uri="http://schemas.openxmlformats.org/package/2006/metadata/core-properties"/>
    <ds:schemaRef ds:uri="http://purl.org/dc/dcmitype/"/>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PNNL_Powerpoint_Template.potx</Template>
  <TotalTime>14494</TotalTime>
  <Words>1306</Words>
  <Application>Microsoft Macintosh PowerPoint</Application>
  <PresentationFormat>Widescreen</PresentationFormat>
  <Paragraphs>151</Paragraphs>
  <Slides>14</Slides>
  <Notes>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14</vt:i4>
      </vt:variant>
    </vt:vector>
  </HeadingPairs>
  <TitlesOfParts>
    <vt:vector size="22" baseType="lpstr">
      <vt:lpstr>Arial</vt:lpstr>
      <vt:lpstr>Arial Black</vt:lpstr>
      <vt:lpstr>Calibri</vt:lpstr>
      <vt:lpstr>Wingdings</vt:lpstr>
      <vt:lpstr>PNNL Platinum Theme</vt:lpstr>
      <vt:lpstr>PNNL Silver Theme</vt:lpstr>
      <vt:lpstr>PNNL White Theme</vt:lpstr>
      <vt:lpstr>PNNL_Option_4</vt:lpstr>
      <vt:lpstr>Impact of the P3 Cloud Microphysics on Simulation of Mesoscale Convective Systems in E3SM Regionally Refined Model (RRM)</vt:lpstr>
      <vt:lpstr>Motivation</vt:lpstr>
      <vt:lpstr>PowerPoint Presentation</vt:lpstr>
      <vt:lpstr>P3 in E3SM </vt:lpstr>
      <vt:lpstr>Simulations and Analysis Methods</vt:lpstr>
      <vt:lpstr>PowerPoint Presentation</vt:lpstr>
      <vt:lpstr>PowerPoint Presentation</vt:lpstr>
      <vt:lpstr>PowerPoint Presentation</vt:lpstr>
      <vt:lpstr>P3 improves MCS number but still has a large low bias </vt:lpstr>
      <vt:lpstr>P3 simulates higher precipitation rates thereby more MCSs </vt:lpstr>
      <vt:lpstr>Missed MCSs by MG2 are mainly from large frontal systems with broad stratiform precipitation area</vt:lpstr>
      <vt:lpstr>Reasons for larger precipitation rates by P3</vt:lpstr>
      <vt:lpstr>Stronger feedback of microphysics to dynamics </vt:lpstr>
      <vt:lpstr>Summary</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DeGraaf</dc:creator>
  <cp:lastModifiedBy>Fan, Jiwen</cp:lastModifiedBy>
  <cp:revision>473</cp:revision>
  <dcterms:created xsi:type="dcterms:W3CDTF">2011-07-01T00:09:34Z</dcterms:created>
  <dcterms:modified xsi:type="dcterms:W3CDTF">2022-03-17T06:01:18Z</dcterms:modified>
</cp:coreProperties>
</file>