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0" r:id="rId5"/>
    <p:sldMasterId id="2147483728" r:id="rId6"/>
    <p:sldMasterId id="2147483752" r:id="rId7"/>
  </p:sldMasterIdLst>
  <p:notesMasterIdLst>
    <p:notesMasterId r:id="rId25"/>
  </p:notesMasterIdLst>
  <p:handoutMasterIdLst>
    <p:handoutMasterId r:id="rId26"/>
  </p:handoutMasterIdLst>
  <p:sldIdLst>
    <p:sldId id="274" r:id="rId8"/>
    <p:sldId id="422" r:id="rId9"/>
    <p:sldId id="424" r:id="rId10"/>
    <p:sldId id="421" r:id="rId11"/>
    <p:sldId id="419" r:id="rId12"/>
    <p:sldId id="333" r:id="rId13"/>
    <p:sldId id="457" r:id="rId14"/>
    <p:sldId id="438" r:id="rId15"/>
    <p:sldId id="427" r:id="rId16"/>
    <p:sldId id="428" r:id="rId17"/>
    <p:sldId id="431" r:id="rId18"/>
    <p:sldId id="432" r:id="rId19"/>
    <p:sldId id="434" r:id="rId20"/>
    <p:sldId id="435" r:id="rId21"/>
    <p:sldId id="437" r:id="rId22"/>
    <p:sldId id="416" r:id="rId23"/>
    <p:sldId id="42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6" userDrawn="1">
          <p15:clr>
            <a:srgbClr val="A4A3A4"/>
          </p15:clr>
        </p15:guide>
        <p15:guide id="2" orient="horz" pos="3889" userDrawn="1">
          <p15:clr>
            <a:srgbClr val="A4A3A4"/>
          </p15:clr>
        </p15:guide>
        <p15:guide id="3" orient="horz" pos="2381" userDrawn="1">
          <p15:clr>
            <a:srgbClr val="A4A3A4"/>
          </p15:clr>
        </p15:guide>
        <p15:guide id="4" orient="horz" pos="1622" userDrawn="1">
          <p15:clr>
            <a:srgbClr val="A4A3A4"/>
          </p15:clr>
        </p15:guide>
        <p15:guide id="5" orient="horz" pos="3138" userDrawn="1">
          <p15:clr>
            <a:srgbClr val="A4A3A4"/>
          </p15:clr>
        </p15:guide>
        <p15:guide id="6" pos="3840" userDrawn="1">
          <p15:clr>
            <a:srgbClr val="A4A3A4"/>
          </p15:clr>
        </p15:guide>
        <p15:guide id="7" pos="383" userDrawn="1">
          <p15:clr>
            <a:srgbClr val="A4A3A4"/>
          </p15:clr>
        </p15:guide>
        <p15:guide id="8" pos="7297" userDrawn="1">
          <p15:clr>
            <a:srgbClr val="A4A3A4"/>
          </p15:clr>
        </p15:guide>
        <p15:guide id="9" pos="2115" userDrawn="1">
          <p15:clr>
            <a:srgbClr val="A4A3A4"/>
          </p15:clr>
        </p15:guide>
        <p15:guide id="10" pos="55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57500"/>
    <a:srgbClr val="FF9999"/>
    <a:srgbClr val="707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2511D-C612-0747-90F2-738B51A1ACEB}" v="16" dt="2021-09-15T21:37:14.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7"/>
    <p:restoredTop sz="94836"/>
  </p:normalViewPr>
  <p:slideViewPr>
    <p:cSldViewPr snapToGrid="0">
      <p:cViewPr varScale="1">
        <p:scale>
          <a:sx n="196" d="100"/>
          <a:sy n="196" d="100"/>
        </p:scale>
        <p:origin x="1152" y="176"/>
      </p:cViewPr>
      <p:guideLst>
        <p:guide orient="horz" pos="866"/>
        <p:guide orient="horz" pos="3889"/>
        <p:guide orient="horz" pos="2381"/>
        <p:guide orient="horz" pos="1622"/>
        <p:guide orient="horz" pos="3138"/>
        <p:guide pos="3840"/>
        <p:guide pos="383"/>
        <p:guide pos="7297"/>
        <p:guide pos="2115"/>
        <p:guide pos="556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ivastava, Manishkumar B" userId="fcae0baf-fc30-43b2-83ce-c9e3e55dac30" providerId="ADAL" clId="{14F2511D-C612-0747-90F2-738B51A1ACEB}"/>
    <pc:docChg chg="undo redo custSel addSld modSld">
      <pc:chgData name="Shrivastava, Manishkumar B" userId="fcae0baf-fc30-43b2-83ce-c9e3e55dac30" providerId="ADAL" clId="{14F2511D-C612-0747-90F2-738B51A1ACEB}" dt="2021-09-15T21:37:45.687" v="2061" actId="20577"/>
      <pc:docMkLst>
        <pc:docMk/>
      </pc:docMkLst>
      <pc:sldChg chg="modSp mod">
        <pc:chgData name="Shrivastava, Manishkumar B" userId="fcae0baf-fc30-43b2-83ce-c9e3e55dac30" providerId="ADAL" clId="{14F2511D-C612-0747-90F2-738B51A1ACEB}" dt="2021-09-15T21:37:45.687" v="2061" actId="20577"/>
        <pc:sldMkLst>
          <pc:docMk/>
          <pc:sldMk cId="1953626200" sldId="274"/>
        </pc:sldMkLst>
        <pc:spChg chg="mod">
          <ac:chgData name="Shrivastava, Manishkumar B" userId="fcae0baf-fc30-43b2-83ce-c9e3e55dac30" providerId="ADAL" clId="{14F2511D-C612-0747-90F2-738B51A1ACEB}" dt="2021-09-15T19:32:25.217" v="1984" actId="313"/>
          <ac:spMkLst>
            <pc:docMk/>
            <pc:sldMk cId="1953626200" sldId="274"/>
            <ac:spMk id="3" creationId="{00000000-0000-0000-0000-000000000000}"/>
          </ac:spMkLst>
        </pc:spChg>
        <pc:spChg chg="mod">
          <ac:chgData name="Shrivastava, Manishkumar B" userId="fcae0baf-fc30-43b2-83ce-c9e3e55dac30" providerId="ADAL" clId="{14F2511D-C612-0747-90F2-738B51A1ACEB}" dt="2021-09-15T21:37:45.687" v="2061" actId="20577"/>
          <ac:spMkLst>
            <pc:docMk/>
            <pc:sldMk cId="1953626200" sldId="274"/>
            <ac:spMk id="5" creationId="{00000000-0000-0000-0000-000000000000}"/>
          </ac:spMkLst>
        </pc:spChg>
        <pc:spChg chg="mod">
          <ac:chgData name="Shrivastava, Manishkumar B" userId="fcae0baf-fc30-43b2-83ce-c9e3e55dac30" providerId="ADAL" clId="{14F2511D-C612-0747-90F2-738B51A1ACEB}" dt="2021-09-15T19:32:09.777" v="1983" actId="20577"/>
          <ac:spMkLst>
            <pc:docMk/>
            <pc:sldMk cId="1953626200" sldId="274"/>
            <ac:spMk id="9" creationId="{00000000-0000-0000-0000-000000000000}"/>
          </ac:spMkLst>
        </pc:spChg>
      </pc:sldChg>
      <pc:sldChg chg="add">
        <pc:chgData name="Shrivastava, Manishkumar B" userId="fcae0baf-fc30-43b2-83ce-c9e3e55dac30" providerId="ADAL" clId="{14F2511D-C612-0747-90F2-738B51A1ACEB}" dt="2021-09-08T22:07:46.858" v="748"/>
        <pc:sldMkLst>
          <pc:docMk/>
          <pc:sldMk cId="2370318220" sldId="333"/>
        </pc:sldMkLst>
      </pc:sldChg>
      <pc:sldChg chg="modSp mod">
        <pc:chgData name="Shrivastava, Manishkumar B" userId="fcae0baf-fc30-43b2-83ce-c9e3e55dac30" providerId="ADAL" clId="{14F2511D-C612-0747-90F2-738B51A1ACEB}" dt="2021-09-15T19:34:26.110" v="1995" actId="20577"/>
        <pc:sldMkLst>
          <pc:docMk/>
          <pc:sldMk cId="713599969" sldId="416"/>
        </pc:sldMkLst>
        <pc:spChg chg="mod">
          <ac:chgData name="Shrivastava, Manishkumar B" userId="fcae0baf-fc30-43b2-83ce-c9e3e55dac30" providerId="ADAL" clId="{14F2511D-C612-0747-90F2-738B51A1ACEB}" dt="2021-09-15T19:34:26.110" v="1995" actId="20577"/>
          <ac:spMkLst>
            <pc:docMk/>
            <pc:sldMk cId="713599969" sldId="416"/>
            <ac:spMk id="3" creationId="{00000000-0000-0000-0000-000000000000}"/>
          </ac:spMkLst>
        </pc:spChg>
      </pc:sldChg>
      <pc:sldChg chg="modSp mod">
        <pc:chgData name="Shrivastava, Manishkumar B" userId="fcae0baf-fc30-43b2-83ce-c9e3e55dac30" providerId="ADAL" clId="{14F2511D-C612-0747-90F2-738B51A1ACEB}" dt="2021-09-08T17:51:35.368" v="0" actId="20577"/>
        <pc:sldMkLst>
          <pc:docMk/>
          <pc:sldMk cId="948748724" sldId="421"/>
        </pc:sldMkLst>
        <pc:spChg chg="mod">
          <ac:chgData name="Shrivastava, Manishkumar B" userId="fcae0baf-fc30-43b2-83ce-c9e3e55dac30" providerId="ADAL" clId="{14F2511D-C612-0747-90F2-738B51A1ACEB}" dt="2021-09-08T17:51:35.368" v="0" actId="20577"/>
          <ac:spMkLst>
            <pc:docMk/>
            <pc:sldMk cId="948748724" sldId="421"/>
            <ac:spMk id="12" creationId="{9784559C-747F-45A9-ADF5-3D62B3D70375}"/>
          </ac:spMkLst>
        </pc:spChg>
      </pc:sldChg>
      <pc:sldChg chg="modSp mod">
        <pc:chgData name="Shrivastava, Manishkumar B" userId="fcae0baf-fc30-43b2-83ce-c9e3e55dac30" providerId="ADAL" clId="{14F2511D-C612-0747-90F2-738B51A1ACEB}" dt="2021-09-14T16:30:34.476" v="1051" actId="20577"/>
        <pc:sldMkLst>
          <pc:docMk/>
          <pc:sldMk cId="1433071097" sldId="424"/>
        </pc:sldMkLst>
        <pc:spChg chg="mod">
          <ac:chgData name="Shrivastava, Manishkumar B" userId="fcae0baf-fc30-43b2-83ce-c9e3e55dac30" providerId="ADAL" clId="{14F2511D-C612-0747-90F2-738B51A1ACEB}" dt="2021-09-14T16:30:34.476" v="1051" actId="20577"/>
          <ac:spMkLst>
            <pc:docMk/>
            <pc:sldMk cId="1433071097" sldId="424"/>
            <ac:spMk id="9" creationId="{54BEEE59-F28E-4406-AB01-6D28510B8361}"/>
          </ac:spMkLst>
        </pc:spChg>
      </pc:sldChg>
      <pc:sldChg chg="addSp modSp mod">
        <pc:chgData name="Shrivastava, Manishkumar B" userId="fcae0baf-fc30-43b2-83ce-c9e3e55dac30" providerId="ADAL" clId="{14F2511D-C612-0747-90F2-738B51A1ACEB}" dt="2021-09-14T16:50:56.975" v="1939" actId="14100"/>
        <pc:sldMkLst>
          <pc:docMk/>
          <pc:sldMk cId="907478044" sldId="427"/>
        </pc:sldMkLst>
        <pc:spChg chg="mod">
          <ac:chgData name="Shrivastava, Manishkumar B" userId="fcae0baf-fc30-43b2-83ce-c9e3e55dac30" providerId="ADAL" clId="{14F2511D-C612-0747-90F2-738B51A1ACEB}" dt="2021-09-14T16:46:47.452" v="1804" actId="14100"/>
          <ac:spMkLst>
            <pc:docMk/>
            <pc:sldMk cId="907478044" sldId="427"/>
            <ac:spMk id="3" creationId="{34FA0D6F-0F5D-4E28-B6F3-DA11EC0FE124}"/>
          </ac:spMkLst>
        </pc:spChg>
        <pc:spChg chg="add mod">
          <ac:chgData name="Shrivastava, Manishkumar B" userId="fcae0baf-fc30-43b2-83ce-c9e3e55dac30" providerId="ADAL" clId="{14F2511D-C612-0747-90F2-738B51A1ACEB}" dt="2021-09-14T16:50:40.222" v="1937" actId="1076"/>
          <ac:spMkLst>
            <pc:docMk/>
            <pc:sldMk cId="907478044" sldId="427"/>
            <ac:spMk id="12" creationId="{B817AB1A-766B-9F4E-A40F-E9CE4D140FE8}"/>
          </ac:spMkLst>
        </pc:spChg>
        <pc:picChg chg="add mod modCrop">
          <ac:chgData name="Shrivastava, Manishkumar B" userId="fcae0baf-fc30-43b2-83ce-c9e3e55dac30" providerId="ADAL" clId="{14F2511D-C612-0747-90F2-738B51A1ACEB}" dt="2021-09-14T16:50:56.975" v="1939" actId="14100"/>
          <ac:picMkLst>
            <pc:docMk/>
            <pc:sldMk cId="907478044" sldId="427"/>
            <ac:picMk id="11" creationId="{DC8B856C-9664-2646-8EDE-AD1E70EF72F5}"/>
          </ac:picMkLst>
        </pc:picChg>
      </pc:sldChg>
      <pc:sldChg chg="modSp mod">
        <pc:chgData name="Shrivastava, Manishkumar B" userId="fcae0baf-fc30-43b2-83ce-c9e3e55dac30" providerId="ADAL" clId="{14F2511D-C612-0747-90F2-738B51A1ACEB}" dt="2021-09-15T21:37:16" v="2060" actId="20577"/>
        <pc:sldMkLst>
          <pc:docMk/>
          <pc:sldMk cId="3588430041" sldId="429"/>
        </pc:sldMkLst>
        <pc:spChg chg="mod">
          <ac:chgData name="Shrivastava, Manishkumar B" userId="fcae0baf-fc30-43b2-83ce-c9e3e55dac30" providerId="ADAL" clId="{14F2511D-C612-0747-90F2-738B51A1ACEB}" dt="2021-09-15T19:35:41.624" v="2053" actId="20577"/>
          <ac:spMkLst>
            <pc:docMk/>
            <pc:sldMk cId="3588430041" sldId="429"/>
            <ac:spMk id="2" creationId="{ABBF41CC-8655-44DD-93F8-34BE5EF78FDC}"/>
          </ac:spMkLst>
        </pc:spChg>
        <pc:spChg chg="mod">
          <ac:chgData name="Shrivastava, Manishkumar B" userId="fcae0baf-fc30-43b2-83ce-c9e3e55dac30" providerId="ADAL" clId="{14F2511D-C612-0747-90F2-738B51A1ACEB}" dt="2021-09-15T21:37:16" v="2060" actId="20577"/>
          <ac:spMkLst>
            <pc:docMk/>
            <pc:sldMk cId="3588430041" sldId="429"/>
            <ac:spMk id="3" creationId="{3E0314AD-2B32-4246-B15C-FCD29A1FDDE1}"/>
          </ac:spMkLst>
        </pc:spChg>
      </pc:sldChg>
      <pc:sldChg chg="delSp modSp mod">
        <pc:chgData name="Shrivastava, Manishkumar B" userId="fcae0baf-fc30-43b2-83ce-c9e3e55dac30" providerId="ADAL" clId="{14F2511D-C612-0747-90F2-738B51A1ACEB}" dt="2021-09-14T16:44:14.849" v="1799" actId="14100"/>
        <pc:sldMkLst>
          <pc:docMk/>
          <pc:sldMk cId="3098175930" sldId="437"/>
        </pc:sldMkLst>
        <pc:spChg chg="mod">
          <ac:chgData name="Shrivastava, Manishkumar B" userId="fcae0baf-fc30-43b2-83ce-c9e3e55dac30" providerId="ADAL" clId="{14F2511D-C612-0747-90F2-738B51A1ACEB}" dt="2021-09-14T16:43:08.366" v="1784" actId="1076"/>
          <ac:spMkLst>
            <pc:docMk/>
            <pc:sldMk cId="3098175930" sldId="437"/>
            <ac:spMk id="2" creationId="{9D90E5D9-B4CD-491F-9399-B8A56B977138}"/>
          </ac:spMkLst>
        </pc:spChg>
        <pc:spChg chg="mod">
          <ac:chgData name="Shrivastava, Manishkumar B" userId="fcae0baf-fc30-43b2-83ce-c9e3e55dac30" providerId="ADAL" clId="{14F2511D-C612-0747-90F2-738B51A1ACEB}" dt="2021-09-08T21:16:44.061" v="6" actId="165"/>
          <ac:spMkLst>
            <pc:docMk/>
            <pc:sldMk cId="3098175930" sldId="437"/>
            <ac:spMk id="11" creationId="{B0ECEBB0-D134-49E2-ADDE-FE80C5C5C2C3}"/>
          </ac:spMkLst>
        </pc:spChg>
        <pc:spChg chg="del mod topLvl">
          <ac:chgData name="Shrivastava, Manishkumar B" userId="fcae0baf-fc30-43b2-83ce-c9e3e55dac30" providerId="ADAL" clId="{14F2511D-C612-0747-90F2-738B51A1ACEB}" dt="2021-09-08T21:17:20.350" v="12" actId="478"/>
          <ac:spMkLst>
            <pc:docMk/>
            <pc:sldMk cId="3098175930" sldId="437"/>
            <ac:spMk id="14" creationId="{59CA73B8-89A9-4F2D-843A-841A2E0DBF5F}"/>
          </ac:spMkLst>
        </pc:spChg>
        <pc:spChg chg="del mod topLvl">
          <ac:chgData name="Shrivastava, Manishkumar B" userId="fcae0baf-fc30-43b2-83ce-c9e3e55dac30" providerId="ADAL" clId="{14F2511D-C612-0747-90F2-738B51A1ACEB}" dt="2021-09-08T21:17:23.426" v="13" actId="478"/>
          <ac:spMkLst>
            <pc:docMk/>
            <pc:sldMk cId="3098175930" sldId="437"/>
            <ac:spMk id="15" creationId="{8D229601-B683-420C-B9A8-7A26FD59A752}"/>
          </ac:spMkLst>
        </pc:spChg>
        <pc:spChg chg="mod topLvl">
          <ac:chgData name="Shrivastava, Manishkumar B" userId="fcae0baf-fc30-43b2-83ce-c9e3e55dac30" providerId="ADAL" clId="{14F2511D-C612-0747-90F2-738B51A1ACEB}" dt="2021-09-14T16:43:42.613" v="1792" actId="1076"/>
          <ac:spMkLst>
            <pc:docMk/>
            <pc:sldMk cId="3098175930" sldId="437"/>
            <ac:spMk id="20" creationId="{6CB2E73D-B147-4946-9986-57098E35722C}"/>
          </ac:spMkLst>
        </pc:spChg>
        <pc:spChg chg="del mod topLvl">
          <ac:chgData name="Shrivastava, Manishkumar B" userId="fcae0baf-fc30-43b2-83ce-c9e3e55dac30" providerId="ADAL" clId="{14F2511D-C612-0747-90F2-738B51A1ACEB}" dt="2021-09-08T21:17:29.651" v="15" actId="478"/>
          <ac:spMkLst>
            <pc:docMk/>
            <pc:sldMk cId="3098175930" sldId="437"/>
            <ac:spMk id="21" creationId="{D528C206-04CC-42CE-A4A4-E00552961068}"/>
          </ac:spMkLst>
        </pc:spChg>
        <pc:spChg chg="del">
          <ac:chgData name="Shrivastava, Manishkumar B" userId="fcae0baf-fc30-43b2-83ce-c9e3e55dac30" providerId="ADAL" clId="{14F2511D-C612-0747-90F2-738B51A1ACEB}" dt="2021-09-08T21:17:58.053" v="25" actId="478"/>
          <ac:spMkLst>
            <pc:docMk/>
            <pc:sldMk cId="3098175930" sldId="437"/>
            <ac:spMk id="22" creationId="{18D137EE-72F7-499A-83BA-C9BFFA06ECDD}"/>
          </ac:spMkLst>
        </pc:spChg>
        <pc:spChg chg="del">
          <ac:chgData name="Shrivastava, Manishkumar B" userId="fcae0baf-fc30-43b2-83ce-c9e3e55dac30" providerId="ADAL" clId="{14F2511D-C612-0747-90F2-738B51A1ACEB}" dt="2021-09-08T21:18:00.366" v="26" actId="478"/>
          <ac:spMkLst>
            <pc:docMk/>
            <pc:sldMk cId="3098175930" sldId="437"/>
            <ac:spMk id="23" creationId="{3D91E0E0-4EA0-4ED2-82C6-F25757F3CE1D}"/>
          </ac:spMkLst>
        </pc:spChg>
        <pc:spChg chg="mod">
          <ac:chgData name="Shrivastava, Manishkumar B" userId="fcae0baf-fc30-43b2-83ce-c9e3e55dac30" providerId="ADAL" clId="{14F2511D-C612-0747-90F2-738B51A1ACEB}" dt="2021-09-14T16:44:14.849" v="1799" actId="14100"/>
          <ac:spMkLst>
            <pc:docMk/>
            <pc:sldMk cId="3098175930" sldId="437"/>
            <ac:spMk id="24" creationId="{AC11CDBF-83D6-479F-B451-0108766ED611}"/>
          </ac:spMkLst>
        </pc:spChg>
        <pc:spChg chg="mod">
          <ac:chgData name="Shrivastava, Manishkumar B" userId="fcae0baf-fc30-43b2-83ce-c9e3e55dac30" providerId="ADAL" clId="{14F2511D-C612-0747-90F2-738B51A1ACEB}" dt="2021-09-14T16:44:11.538" v="1798" actId="1076"/>
          <ac:spMkLst>
            <pc:docMk/>
            <pc:sldMk cId="3098175930" sldId="437"/>
            <ac:spMk id="25" creationId="{94477FF0-EC2F-1B48-BCF1-13F35B53697B}"/>
          </ac:spMkLst>
        </pc:spChg>
        <pc:grpChg chg="del">
          <ac:chgData name="Shrivastava, Manishkumar B" userId="fcae0baf-fc30-43b2-83ce-c9e3e55dac30" providerId="ADAL" clId="{14F2511D-C612-0747-90F2-738B51A1ACEB}" dt="2021-09-08T21:16:44.061" v="6" actId="165"/>
          <ac:grpSpMkLst>
            <pc:docMk/>
            <pc:sldMk cId="3098175930" sldId="437"/>
            <ac:grpSpMk id="7" creationId="{E928620D-77C9-402E-B166-AB0B490EA491}"/>
          </ac:grpSpMkLst>
        </pc:grpChg>
        <pc:grpChg chg="del mod topLvl">
          <ac:chgData name="Shrivastava, Manishkumar B" userId="fcae0baf-fc30-43b2-83ce-c9e3e55dac30" providerId="ADAL" clId="{14F2511D-C612-0747-90F2-738B51A1ACEB}" dt="2021-09-08T21:16:52.258" v="7" actId="165"/>
          <ac:grpSpMkLst>
            <pc:docMk/>
            <pc:sldMk cId="3098175930" sldId="437"/>
            <ac:grpSpMk id="8" creationId="{04CF9640-560B-42F2-A6CD-F761486ECEF2}"/>
          </ac:grpSpMkLst>
        </pc:grpChg>
        <pc:grpChg chg="mod topLvl">
          <ac:chgData name="Shrivastava, Manishkumar B" userId="fcae0baf-fc30-43b2-83ce-c9e3e55dac30" providerId="ADAL" clId="{14F2511D-C612-0747-90F2-738B51A1ACEB}" dt="2021-09-14T16:44:08.251" v="1797" actId="1076"/>
          <ac:grpSpMkLst>
            <pc:docMk/>
            <pc:sldMk cId="3098175930" sldId="437"/>
            <ac:grpSpMk id="9" creationId="{04594BD2-A106-4FBB-ACA1-CB26384BF4BB}"/>
          </ac:grpSpMkLst>
        </pc:grpChg>
        <pc:grpChg chg="del mod topLvl">
          <ac:chgData name="Shrivastava, Manishkumar B" userId="fcae0baf-fc30-43b2-83ce-c9e3e55dac30" providerId="ADAL" clId="{14F2511D-C612-0747-90F2-738B51A1ACEB}" dt="2021-09-08T21:16:59.196" v="8" actId="165"/>
          <ac:grpSpMkLst>
            <pc:docMk/>
            <pc:sldMk cId="3098175930" sldId="437"/>
            <ac:grpSpMk id="16" creationId="{422B8480-BFBE-4A54-B9AB-B327CE2D33EF}"/>
          </ac:grpSpMkLst>
        </pc:grpChg>
        <pc:grpChg chg="del mod topLvl">
          <ac:chgData name="Shrivastava, Manishkumar B" userId="fcae0baf-fc30-43b2-83ce-c9e3e55dac30" providerId="ADAL" clId="{14F2511D-C612-0747-90F2-738B51A1ACEB}" dt="2021-09-08T21:17:09.073" v="9" actId="165"/>
          <ac:grpSpMkLst>
            <pc:docMk/>
            <pc:sldMk cId="3098175930" sldId="437"/>
            <ac:grpSpMk id="18" creationId="{4AF88CC1-50E6-46E1-BBE0-663592B1B6A1}"/>
          </ac:grpSpMkLst>
        </pc:grpChg>
        <pc:picChg chg="mod">
          <ac:chgData name="Shrivastava, Manishkumar B" userId="fcae0baf-fc30-43b2-83ce-c9e3e55dac30" providerId="ADAL" clId="{14F2511D-C612-0747-90F2-738B51A1ACEB}" dt="2021-09-08T21:16:44.061" v="6" actId="165"/>
          <ac:picMkLst>
            <pc:docMk/>
            <pc:sldMk cId="3098175930" sldId="437"/>
            <ac:picMk id="10" creationId="{34FE29FA-8A64-40B4-86A0-288086C6EEE9}"/>
          </ac:picMkLst>
        </pc:picChg>
        <pc:picChg chg="del mod topLvl">
          <ac:chgData name="Shrivastava, Manishkumar B" userId="fcae0baf-fc30-43b2-83ce-c9e3e55dac30" providerId="ADAL" clId="{14F2511D-C612-0747-90F2-738B51A1ACEB}" dt="2021-09-08T21:17:16.845" v="11" actId="478"/>
          <ac:picMkLst>
            <pc:docMk/>
            <pc:sldMk cId="3098175930" sldId="437"/>
            <ac:picMk id="12" creationId="{97028189-DAD8-45BB-85F7-4B729513BD23}"/>
          </ac:picMkLst>
        </pc:picChg>
        <pc:picChg chg="del mod topLvl">
          <ac:chgData name="Shrivastava, Manishkumar B" userId="fcae0baf-fc30-43b2-83ce-c9e3e55dac30" providerId="ADAL" clId="{14F2511D-C612-0747-90F2-738B51A1ACEB}" dt="2021-09-08T21:17:14.606" v="10" actId="478"/>
          <ac:picMkLst>
            <pc:docMk/>
            <pc:sldMk cId="3098175930" sldId="437"/>
            <ac:picMk id="13" creationId="{B6971E5B-068D-4084-B6BD-1FC8AD13F8FD}"/>
          </ac:picMkLst>
        </pc:picChg>
        <pc:picChg chg="del mod topLvl">
          <ac:chgData name="Shrivastava, Manishkumar B" userId="fcae0baf-fc30-43b2-83ce-c9e3e55dac30" providerId="ADAL" clId="{14F2511D-C612-0747-90F2-738B51A1ACEB}" dt="2021-09-08T21:17:25.919" v="14" actId="478"/>
          <ac:picMkLst>
            <pc:docMk/>
            <pc:sldMk cId="3098175930" sldId="437"/>
            <ac:picMk id="17" creationId="{E1E8FF53-6CED-403A-87A2-6B38C381E562}"/>
          </ac:picMkLst>
        </pc:picChg>
        <pc:picChg chg="mod topLvl modCrop">
          <ac:chgData name="Shrivastava, Manishkumar B" userId="fcae0baf-fc30-43b2-83ce-c9e3e55dac30" providerId="ADAL" clId="{14F2511D-C612-0747-90F2-738B51A1ACEB}" dt="2021-09-14T16:44:02.853" v="1796" actId="732"/>
          <ac:picMkLst>
            <pc:docMk/>
            <pc:sldMk cId="3098175930" sldId="437"/>
            <ac:picMk id="19" creationId="{7B2A2BF6-CB82-4958-B6FD-EBAB708E3B98}"/>
          </ac:picMkLst>
        </pc:picChg>
      </pc:sldChg>
      <pc:sldChg chg="modSp mod">
        <pc:chgData name="Shrivastava, Manishkumar B" userId="fcae0baf-fc30-43b2-83ce-c9e3e55dac30" providerId="ADAL" clId="{14F2511D-C612-0747-90F2-738B51A1ACEB}" dt="2021-09-15T21:23:46.986" v="2054" actId="114"/>
        <pc:sldMkLst>
          <pc:docMk/>
          <pc:sldMk cId="3730889351" sldId="438"/>
        </pc:sldMkLst>
        <pc:spChg chg="mod">
          <ac:chgData name="Shrivastava, Manishkumar B" userId="fcae0baf-fc30-43b2-83ce-c9e3e55dac30" providerId="ADAL" clId="{14F2511D-C612-0747-90F2-738B51A1ACEB}" dt="2021-09-15T21:23:46.986" v="2054" actId="114"/>
          <ac:spMkLst>
            <pc:docMk/>
            <pc:sldMk cId="3730889351" sldId="438"/>
            <ac:spMk id="3" creationId="{6A486570-2298-4916-B24C-A3108BB89356}"/>
          </ac:spMkLst>
        </pc:spChg>
      </pc:sldChg>
      <pc:sldChg chg="add">
        <pc:chgData name="Shrivastava, Manishkumar B" userId="fcae0baf-fc30-43b2-83ce-c9e3e55dac30" providerId="ADAL" clId="{14F2511D-C612-0747-90F2-738B51A1ACEB}" dt="2021-09-08T22:07:46.858" v="748"/>
        <pc:sldMkLst>
          <pc:docMk/>
          <pc:sldMk cId="1778846592" sldId="457"/>
        </pc:sldMkLst>
      </pc:sldChg>
    </pc:docChg>
  </pc:docChgLst>
  <pc:docChgLst>
    <pc:chgData name="Shrivastava, Manishkumar B" userId="fcae0baf-fc30-43b2-83ce-c9e3e55dac30" providerId="ADAL" clId="{B55142F7-859F-4478-A3C5-56C99A655372}"/>
    <pc:docChg chg="undo custSel addSld delSld modSld">
      <pc:chgData name="Shrivastava, Manishkumar B" userId="fcae0baf-fc30-43b2-83ce-c9e3e55dac30" providerId="ADAL" clId="{B55142F7-859F-4478-A3C5-56C99A655372}" dt="2020-02-25T00:57:34.574" v="11391" actId="2696"/>
      <pc:docMkLst>
        <pc:docMk/>
      </pc:docMkLst>
      <pc:sldChg chg="delSp modSp">
        <pc:chgData name="Shrivastava, Manishkumar B" userId="fcae0baf-fc30-43b2-83ce-c9e3e55dac30" providerId="ADAL" clId="{B55142F7-859F-4478-A3C5-56C99A655372}" dt="2020-02-24T23:49:43.600" v="8674" actId="255"/>
        <pc:sldMkLst>
          <pc:docMk/>
          <pc:sldMk cId="1953626200" sldId="274"/>
        </pc:sldMkLst>
        <pc:spChg chg="mod">
          <ac:chgData name="Shrivastava, Manishkumar B" userId="fcae0baf-fc30-43b2-83ce-c9e3e55dac30" providerId="ADAL" clId="{B55142F7-859F-4478-A3C5-56C99A655372}" dt="2020-02-21T22:38:14.128" v="114" actId="1076"/>
          <ac:spMkLst>
            <pc:docMk/>
            <pc:sldMk cId="1953626200" sldId="274"/>
            <ac:spMk id="2" creationId="{00000000-0000-0000-0000-000000000000}"/>
          </ac:spMkLst>
        </pc:spChg>
        <pc:spChg chg="mod">
          <ac:chgData name="Shrivastava, Manishkumar B" userId="fcae0baf-fc30-43b2-83ce-c9e3e55dac30" providerId="ADAL" clId="{B55142F7-859F-4478-A3C5-56C99A655372}" dt="2020-02-24T23:49:43.600" v="8674" actId="255"/>
          <ac:spMkLst>
            <pc:docMk/>
            <pc:sldMk cId="1953626200" sldId="274"/>
            <ac:spMk id="3" creationId="{00000000-0000-0000-0000-000000000000}"/>
          </ac:spMkLst>
        </pc:spChg>
        <pc:spChg chg="mod">
          <ac:chgData name="Shrivastava, Manishkumar B" userId="fcae0baf-fc30-43b2-83ce-c9e3e55dac30" providerId="ADAL" clId="{B55142F7-859F-4478-A3C5-56C99A655372}" dt="2020-02-21T22:41:21.221" v="167" actId="1076"/>
          <ac:spMkLst>
            <pc:docMk/>
            <pc:sldMk cId="1953626200" sldId="274"/>
            <ac:spMk id="5" creationId="{00000000-0000-0000-0000-000000000000}"/>
          </ac:spMkLst>
        </pc:spChg>
        <pc:spChg chg="mod">
          <ac:chgData name="Shrivastava, Manishkumar B" userId="fcae0baf-fc30-43b2-83ce-c9e3e55dac30" providerId="ADAL" clId="{B55142F7-859F-4478-A3C5-56C99A655372}" dt="2020-02-21T22:38:59.730" v="119" actId="20577"/>
          <ac:spMkLst>
            <pc:docMk/>
            <pc:sldMk cId="1953626200" sldId="274"/>
            <ac:spMk id="9" creationId="{00000000-0000-0000-0000-000000000000}"/>
          </ac:spMkLst>
        </pc:spChg>
        <pc:picChg chg="del">
          <ac:chgData name="Shrivastava, Manishkumar B" userId="fcae0baf-fc30-43b2-83ce-c9e3e55dac30" providerId="ADAL" clId="{B55142F7-859F-4478-A3C5-56C99A655372}" dt="2020-02-21T22:39:12.697" v="120" actId="478"/>
          <ac:picMkLst>
            <pc:docMk/>
            <pc:sldMk cId="1953626200" sldId="274"/>
            <ac:picMk id="7" creationId="{00000000-0000-0000-0000-000000000000}"/>
          </ac:picMkLst>
        </pc:picChg>
      </pc:sldChg>
      <pc:sldChg chg="modSp add">
        <pc:chgData name="Shrivastava, Manishkumar B" userId="fcae0baf-fc30-43b2-83ce-c9e3e55dac30" providerId="ADAL" clId="{B55142F7-859F-4478-A3C5-56C99A655372}" dt="2020-02-24T17:24:43.644" v="2412" actId="14100"/>
        <pc:sldMkLst>
          <pc:docMk/>
          <pc:sldMk cId="1809443325" sldId="333"/>
        </pc:sldMkLst>
        <pc:spChg chg="mod">
          <ac:chgData name="Shrivastava, Manishkumar B" userId="fcae0baf-fc30-43b2-83ce-c9e3e55dac30" providerId="ADAL" clId="{B55142F7-859F-4478-A3C5-56C99A655372}" dt="2020-02-24T17:24:43.644" v="2412" actId="14100"/>
          <ac:spMkLst>
            <pc:docMk/>
            <pc:sldMk cId="1809443325" sldId="333"/>
            <ac:spMk id="2" creationId="{00000000-0000-0000-0000-000000000000}"/>
          </ac:spMkLst>
        </pc:spChg>
      </pc:sldChg>
      <pc:sldChg chg="modSp add del">
        <pc:chgData name="Shrivastava, Manishkumar B" userId="fcae0baf-fc30-43b2-83ce-c9e3e55dac30" providerId="ADAL" clId="{B55142F7-859F-4478-A3C5-56C99A655372}" dt="2020-02-24T17:29:26.876" v="2607" actId="2696"/>
        <pc:sldMkLst>
          <pc:docMk/>
          <pc:sldMk cId="232575406" sldId="334"/>
        </pc:sldMkLst>
        <pc:spChg chg="mod">
          <ac:chgData name="Shrivastava, Manishkumar B" userId="fcae0baf-fc30-43b2-83ce-c9e3e55dac30" providerId="ADAL" clId="{B55142F7-859F-4478-A3C5-56C99A655372}" dt="2020-02-24T17:28:16.554" v="2606" actId="20577"/>
          <ac:spMkLst>
            <pc:docMk/>
            <pc:sldMk cId="232575406" sldId="334"/>
            <ac:spMk id="2" creationId="{00000000-0000-0000-0000-000000000000}"/>
          </ac:spMkLst>
        </pc:spChg>
        <pc:spChg chg="mod">
          <ac:chgData name="Shrivastava, Manishkumar B" userId="fcae0baf-fc30-43b2-83ce-c9e3e55dac30" providerId="ADAL" clId="{B55142F7-859F-4478-A3C5-56C99A655372}" dt="2020-02-24T17:27:54.306" v="2601" actId="6549"/>
          <ac:spMkLst>
            <pc:docMk/>
            <pc:sldMk cId="232575406" sldId="334"/>
            <ac:spMk id="18" creationId="{00000000-0000-0000-0000-000000000000}"/>
          </ac:spMkLst>
        </pc:spChg>
        <pc:spChg chg="mod">
          <ac:chgData name="Shrivastava, Manishkumar B" userId="fcae0baf-fc30-43b2-83ce-c9e3e55dac30" providerId="ADAL" clId="{B55142F7-859F-4478-A3C5-56C99A655372}" dt="2020-02-24T17:28:00.956" v="2602" actId="1076"/>
          <ac:spMkLst>
            <pc:docMk/>
            <pc:sldMk cId="232575406" sldId="334"/>
            <ac:spMk id="19" creationId="{00000000-0000-0000-0000-000000000000}"/>
          </ac:spMkLst>
        </pc:spChg>
        <pc:picChg chg="mod">
          <ac:chgData name="Shrivastava, Manishkumar B" userId="fcae0baf-fc30-43b2-83ce-c9e3e55dac30" providerId="ADAL" clId="{B55142F7-859F-4478-A3C5-56C99A655372}" dt="2020-02-24T17:27:04.672" v="2573" actId="14100"/>
          <ac:picMkLst>
            <pc:docMk/>
            <pc:sldMk cId="232575406" sldId="334"/>
            <ac:picMk id="1026" creationId="{00000000-0000-0000-0000-000000000000}"/>
          </ac:picMkLst>
        </pc:picChg>
      </pc:sldChg>
      <pc:sldChg chg="add del">
        <pc:chgData name="Shrivastava, Manishkumar B" userId="fcae0baf-fc30-43b2-83ce-c9e3e55dac30" providerId="ADAL" clId="{B55142F7-859F-4478-A3C5-56C99A655372}" dt="2020-02-24T17:22:19.412" v="2314" actId="2696"/>
        <pc:sldMkLst>
          <pc:docMk/>
          <pc:sldMk cId="2810017476" sldId="334"/>
        </pc:sldMkLst>
      </pc:sldChg>
      <pc:sldChg chg="addSp modSp add modAnim">
        <pc:chgData name="Shrivastava, Manishkumar B" userId="fcae0baf-fc30-43b2-83ce-c9e3e55dac30" providerId="ADAL" clId="{B55142F7-859F-4478-A3C5-56C99A655372}" dt="2020-02-25T00:48:57.511" v="11291" actId="6549"/>
        <pc:sldMkLst>
          <pc:docMk/>
          <pc:sldMk cId="928677361" sldId="337"/>
        </pc:sldMkLst>
        <pc:spChg chg="mod">
          <ac:chgData name="Shrivastava, Manishkumar B" userId="fcae0baf-fc30-43b2-83ce-c9e3e55dac30" providerId="ADAL" clId="{B55142F7-859F-4478-A3C5-56C99A655372}" dt="2020-02-25T00:48:57.511" v="11291" actId="6549"/>
          <ac:spMkLst>
            <pc:docMk/>
            <pc:sldMk cId="928677361" sldId="337"/>
            <ac:spMk id="2" creationId="{00000000-0000-0000-0000-000000000000}"/>
          </ac:spMkLst>
        </pc:spChg>
        <pc:spChg chg="mod">
          <ac:chgData name="Shrivastava, Manishkumar B" userId="fcae0baf-fc30-43b2-83ce-c9e3e55dac30" providerId="ADAL" clId="{B55142F7-859F-4478-A3C5-56C99A655372}" dt="2020-02-24T17:23:11.369" v="2323" actId="1076"/>
          <ac:spMkLst>
            <pc:docMk/>
            <pc:sldMk cId="928677361" sldId="337"/>
            <ac:spMk id="8" creationId="{00000000-0000-0000-0000-000000000000}"/>
          </ac:spMkLst>
        </pc:spChg>
        <pc:grpChg chg="add mod">
          <ac:chgData name="Shrivastava, Manishkumar B" userId="fcae0baf-fc30-43b2-83ce-c9e3e55dac30" providerId="ADAL" clId="{B55142F7-859F-4478-A3C5-56C99A655372}" dt="2020-02-25T00:48:43.893" v="11289" actId="1076"/>
          <ac:grpSpMkLst>
            <pc:docMk/>
            <pc:sldMk cId="928677361" sldId="337"/>
            <ac:grpSpMk id="9" creationId="{CB85F71C-8DAE-4EA9-9E48-FFDA3F7BD059}"/>
          </ac:grpSpMkLst>
        </pc:grpChg>
        <pc:picChg chg="add mod">
          <ac:chgData name="Shrivastava, Manishkumar B" userId="fcae0baf-fc30-43b2-83ce-c9e3e55dac30" providerId="ADAL" clId="{B55142F7-859F-4478-A3C5-56C99A655372}" dt="2020-02-25T00:48:46.464" v="11290" actId="1076"/>
          <ac:picMkLst>
            <pc:docMk/>
            <pc:sldMk cId="928677361" sldId="337"/>
            <ac:picMk id="12" creationId="{1AA14D09-652B-40E6-A554-C86E2FB58109}"/>
          </ac:picMkLst>
        </pc:picChg>
        <pc:picChg chg="mod">
          <ac:chgData name="Shrivastava, Manishkumar B" userId="fcae0baf-fc30-43b2-83ce-c9e3e55dac30" providerId="ADAL" clId="{B55142F7-859F-4478-A3C5-56C99A655372}" dt="2020-02-25T00:48:13.670" v="11284" actId="1076"/>
          <ac:picMkLst>
            <pc:docMk/>
            <pc:sldMk cId="928677361" sldId="337"/>
            <ac:picMk id="2050" creationId="{00000000-0000-0000-0000-000000000000}"/>
          </ac:picMkLst>
        </pc:picChg>
      </pc:sldChg>
      <pc:sldChg chg="add del">
        <pc:chgData name="Shrivastava, Manishkumar B" userId="fcae0baf-fc30-43b2-83ce-c9e3e55dac30" providerId="ADAL" clId="{B55142F7-859F-4478-A3C5-56C99A655372}" dt="2020-02-22T00:22:25.017" v="1703" actId="2696"/>
        <pc:sldMkLst>
          <pc:docMk/>
          <pc:sldMk cId="958608704" sldId="398"/>
        </pc:sldMkLst>
      </pc:sldChg>
      <pc:sldChg chg="del">
        <pc:chgData name="Shrivastava, Manishkumar B" userId="fcae0baf-fc30-43b2-83ce-c9e3e55dac30" providerId="ADAL" clId="{B55142F7-859F-4478-A3C5-56C99A655372}" dt="2020-02-21T23:10:27.652" v="242" actId="2696"/>
        <pc:sldMkLst>
          <pc:docMk/>
          <pc:sldMk cId="3330332799" sldId="398"/>
        </pc:sldMkLst>
      </pc:sldChg>
      <pc:sldChg chg="add del">
        <pc:chgData name="Shrivastava, Manishkumar B" userId="fcae0baf-fc30-43b2-83ce-c9e3e55dac30" providerId="ADAL" clId="{B55142F7-859F-4478-A3C5-56C99A655372}" dt="2020-02-22T00:32:28.581" v="2144" actId="2696"/>
        <pc:sldMkLst>
          <pc:docMk/>
          <pc:sldMk cId="1171132577" sldId="399"/>
        </pc:sldMkLst>
      </pc:sldChg>
      <pc:sldChg chg="add del">
        <pc:chgData name="Shrivastava, Manishkumar B" userId="fcae0baf-fc30-43b2-83ce-c9e3e55dac30" providerId="ADAL" clId="{B55142F7-859F-4478-A3C5-56C99A655372}" dt="2020-02-22T00:32:28.540" v="2142" actId="2696"/>
        <pc:sldMkLst>
          <pc:docMk/>
          <pc:sldMk cId="841569785" sldId="400"/>
        </pc:sldMkLst>
      </pc:sldChg>
      <pc:sldChg chg="add">
        <pc:chgData name="Shrivastava, Manishkumar B" userId="fcae0baf-fc30-43b2-83ce-c9e3e55dac30" providerId="ADAL" clId="{B55142F7-859F-4478-A3C5-56C99A655372}" dt="2020-02-24T17:29:38.464" v="2609"/>
        <pc:sldMkLst>
          <pc:docMk/>
          <pc:sldMk cId="2500551882" sldId="401"/>
        </pc:sldMkLst>
      </pc:sldChg>
      <pc:sldChg chg="add del">
        <pc:chgData name="Shrivastava, Manishkumar B" userId="fcae0baf-fc30-43b2-83ce-c9e3e55dac30" providerId="ADAL" clId="{B55142F7-859F-4478-A3C5-56C99A655372}" dt="2020-02-24T17:29:35.076" v="2608" actId="2696"/>
        <pc:sldMkLst>
          <pc:docMk/>
          <pc:sldMk cId="2891994548" sldId="401"/>
        </pc:sldMkLst>
      </pc:sldChg>
      <pc:sldChg chg="add del">
        <pc:chgData name="Shrivastava, Manishkumar B" userId="fcae0baf-fc30-43b2-83ce-c9e3e55dac30" providerId="ADAL" clId="{B55142F7-859F-4478-A3C5-56C99A655372}" dt="2020-02-22T00:32:38.511" v="2145" actId="2696"/>
        <pc:sldMkLst>
          <pc:docMk/>
          <pc:sldMk cId="69240762" sldId="404"/>
        </pc:sldMkLst>
      </pc:sldChg>
      <pc:sldChg chg="add">
        <pc:chgData name="Shrivastava, Manishkumar B" userId="fcae0baf-fc30-43b2-83ce-c9e3e55dac30" providerId="ADAL" clId="{B55142F7-859F-4478-A3C5-56C99A655372}" dt="2020-02-24T17:32:53.867" v="2869"/>
        <pc:sldMkLst>
          <pc:docMk/>
          <pc:sldMk cId="2073434715" sldId="409"/>
        </pc:sldMkLst>
      </pc:sldChg>
      <pc:sldChg chg="add del">
        <pc:chgData name="Shrivastava, Manishkumar B" userId="fcae0baf-fc30-43b2-83ce-c9e3e55dac30" providerId="ADAL" clId="{B55142F7-859F-4478-A3C5-56C99A655372}" dt="2020-02-24T17:32:50.181" v="2868" actId="2696"/>
        <pc:sldMkLst>
          <pc:docMk/>
          <pc:sldMk cId="3479811186" sldId="409"/>
        </pc:sldMkLst>
      </pc:sldChg>
      <pc:sldChg chg="add del">
        <pc:chgData name="Shrivastava, Manishkumar B" userId="fcae0baf-fc30-43b2-83ce-c9e3e55dac30" providerId="ADAL" clId="{B55142F7-859F-4478-A3C5-56C99A655372}" dt="2020-02-22T00:32:28.559" v="2143" actId="2696"/>
        <pc:sldMkLst>
          <pc:docMk/>
          <pc:sldMk cId="1735449867" sldId="414"/>
        </pc:sldMkLst>
      </pc:sldChg>
      <pc:sldChg chg="modSp del">
        <pc:chgData name="Shrivastava, Manishkumar B" userId="fcae0baf-fc30-43b2-83ce-c9e3e55dac30" providerId="ADAL" clId="{B55142F7-859F-4478-A3C5-56C99A655372}" dt="2020-02-25T00:39:27.678" v="10242" actId="2696"/>
        <pc:sldMkLst>
          <pc:docMk/>
          <pc:sldMk cId="241954328" sldId="416"/>
        </pc:sldMkLst>
        <pc:spChg chg="mod">
          <ac:chgData name="Shrivastava, Manishkumar B" userId="fcae0baf-fc30-43b2-83ce-c9e3e55dac30" providerId="ADAL" clId="{B55142F7-859F-4478-A3C5-56C99A655372}" dt="2020-02-25T00:37:59.800" v="10168" actId="6549"/>
          <ac:spMkLst>
            <pc:docMk/>
            <pc:sldMk cId="241954328" sldId="416"/>
            <ac:spMk id="3" creationId="{00000000-0000-0000-0000-000000000000}"/>
          </ac:spMkLst>
        </pc:spChg>
      </pc:sldChg>
      <pc:sldChg chg="modSp add">
        <pc:chgData name="Shrivastava, Manishkumar B" userId="fcae0baf-fc30-43b2-83ce-c9e3e55dac30" providerId="ADAL" clId="{B55142F7-859F-4478-A3C5-56C99A655372}" dt="2020-02-25T00:47:25.367" v="11283" actId="1076"/>
        <pc:sldMkLst>
          <pc:docMk/>
          <pc:sldMk cId="713599969" sldId="416"/>
        </pc:sldMkLst>
        <pc:spChg chg="mod">
          <ac:chgData name="Shrivastava, Manishkumar B" userId="fcae0baf-fc30-43b2-83ce-c9e3e55dac30" providerId="ADAL" clId="{B55142F7-859F-4478-A3C5-56C99A655372}" dt="2020-02-25T00:47:25.367" v="11283" actId="1076"/>
          <ac:spMkLst>
            <pc:docMk/>
            <pc:sldMk cId="713599969" sldId="416"/>
            <ac:spMk id="3" creationId="{00000000-0000-0000-0000-000000000000}"/>
          </ac:spMkLst>
        </pc:spChg>
      </pc:sldChg>
      <pc:sldChg chg="add del">
        <pc:chgData name="Shrivastava, Manishkumar B" userId="fcae0baf-fc30-43b2-83ce-c9e3e55dac30" providerId="ADAL" clId="{B55142F7-859F-4478-A3C5-56C99A655372}" dt="2020-02-22T00:32:38.535" v="2147" actId="2696"/>
        <pc:sldMkLst>
          <pc:docMk/>
          <pc:sldMk cId="1931679520" sldId="417"/>
        </pc:sldMkLst>
      </pc:sldChg>
      <pc:sldChg chg="addSp delSp modSp">
        <pc:chgData name="Shrivastava, Manishkumar B" userId="fcae0baf-fc30-43b2-83ce-c9e3e55dac30" providerId="ADAL" clId="{B55142F7-859F-4478-A3C5-56C99A655372}" dt="2020-02-22T00:23:57.335" v="1853" actId="6549"/>
        <pc:sldMkLst>
          <pc:docMk/>
          <pc:sldMk cId="3743548856" sldId="419"/>
        </pc:sldMkLst>
        <pc:spChg chg="mod">
          <ac:chgData name="Shrivastava, Manishkumar B" userId="fcae0baf-fc30-43b2-83ce-c9e3e55dac30" providerId="ADAL" clId="{B55142F7-859F-4478-A3C5-56C99A655372}" dt="2020-02-21T23:40:54.318" v="858" actId="20577"/>
          <ac:spMkLst>
            <pc:docMk/>
            <pc:sldMk cId="3743548856" sldId="419"/>
            <ac:spMk id="2" creationId="{00000000-0000-0000-0000-000000000000}"/>
          </ac:spMkLst>
        </pc:spChg>
        <pc:spChg chg="del">
          <ac:chgData name="Shrivastava, Manishkumar B" userId="fcae0baf-fc30-43b2-83ce-c9e3e55dac30" providerId="ADAL" clId="{B55142F7-859F-4478-A3C5-56C99A655372}" dt="2020-02-21T22:50:43.663" v="210" actId="478"/>
          <ac:spMkLst>
            <pc:docMk/>
            <pc:sldMk cId="3743548856" sldId="419"/>
            <ac:spMk id="3" creationId="{00000000-0000-0000-0000-000000000000}"/>
          </ac:spMkLst>
        </pc:spChg>
        <pc:spChg chg="add del mod">
          <ac:chgData name="Shrivastava, Manishkumar B" userId="fcae0baf-fc30-43b2-83ce-c9e3e55dac30" providerId="ADAL" clId="{B55142F7-859F-4478-A3C5-56C99A655372}" dt="2020-02-21T22:50:47.060" v="211" actId="478"/>
          <ac:spMkLst>
            <pc:docMk/>
            <pc:sldMk cId="3743548856" sldId="419"/>
            <ac:spMk id="8" creationId="{0F10A97E-174D-40AF-B101-FDCA902CB146}"/>
          </ac:spMkLst>
        </pc:spChg>
        <pc:spChg chg="add mod">
          <ac:chgData name="Shrivastava, Manishkumar B" userId="fcae0baf-fc30-43b2-83ce-c9e3e55dac30" providerId="ADAL" clId="{B55142F7-859F-4478-A3C5-56C99A655372}" dt="2020-02-22T00:23:57.335" v="1853" actId="6549"/>
          <ac:spMkLst>
            <pc:docMk/>
            <pc:sldMk cId="3743548856" sldId="419"/>
            <ac:spMk id="10" creationId="{7BE8CA60-83CC-4E4A-A5C4-7839B67E6133}"/>
          </ac:spMkLst>
        </pc:spChg>
        <pc:spChg chg="add mod">
          <ac:chgData name="Shrivastava, Manishkumar B" userId="fcae0baf-fc30-43b2-83ce-c9e3e55dac30" providerId="ADAL" clId="{B55142F7-859F-4478-A3C5-56C99A655372}" dt="2020-02-21T23:38:44.643" v="692" actId="1076"/>
          <ac:spMkLst>
            <pc:docMk/>
            <pc:sldMk cId="3743548856" sldId="419"/>
            <ac:spMk id="11" creationId="{E7A8BBC4-9F07-4142-8A97-AD9532C519E8}"/>
          </ac:spMkLst>
        </pc:spChg>
        <pc:picChg chg="mod">
          <ac:chgData name="Shrivastava, Manishkumar B" userId="fcae0baf-fc30-43b2-83ce-c9e3e55dac30" providerId="ADAL" clId="{B55142F7-859F-4478-A3C5-56C99A655372}" dt="2020-02-21T22:51:10.874" v="215" actId="1076"/>
          <ac:picMkLst>
            <pc:docMk/>
            <pc:sldMk cId="3743548856" sldId="419"/>
            <ac:picMk id="9" creationId="{B8156BBB-E586-4F1B-8B14-D78240CA6AB6}"/>
          </ac:picMkLst>
        </pc:picChg>
      </pc:sldChg>
      <pc:sldChg chg="add del">
        <pc:chgData name="Shrivastava, Manishkumar B" userId="fcae0baf-fc30-43b2-83ce-c9e3e55dac30" providerId="ADAL" clId="{B55142F7-859F-4478-A3C5-56C99A655372}" dt="2020-02-22T00:32:38.520" v="2146" actId="2696"/>
        <pc:sldMkLst>
          <pc:docMk/>
          <pc:sldMk cId="3190207176" sldId="420"/>
        </pc:sldMkLst>
      </pc:sldChg>
      <pc:sldChg chg="addSp delSp modSp add">
        <pc:chgData name="Shrivastava, Manishkumar B" userId="fcae0baf-fc30-43b2-83ce-c9e3e55dac30" providerId="ADAL" clId="{B55142F7-859F-4478-A3C5-56C99A655372}" dt="2020-02-25T00:24:57.804" v="10153" actId="20577"/>
        <pc:sldMkLst>
          <pc:docMk/>
          <pc:sldMk cId="948748724" sldId="421"/>
        </pc:sldMkLst>
        <pc:spChg chg="mod">
          <ac:chgData name="Shrivastava, Manishkumar B" userId="fcae0baf-fc30-43b2-83ce-c9e3e55dac30" providerId="ADAL" clId="{B55142F7-859F-4478-A3C5-56C99A655372}" dt="2020-02-24T17:37:11.334" v="3217" actId="14100"/>
          <ac:spMkLst>
            <pc:docMk/>
            <pc:sldMk cId="948748724" sldId="421"/>
            <ac:spMk id="2" creationId="{73F53215-8179-4CF5-90A5-39781BDAF90F}"/>
          </ac:spMkLst>
        </pc:spChg>
        <pc:spChg chg="del">
          <ac:chgData name="Shrivastava, Manishkumar B" userId="fcae0baf-fc30-43b2-83ce-c9e3e55dac30" providerId="ADAL" clId="{B55142F7-859F-4478-A3C5-56C99A655372}" dt="2020-02-21T22:58:40.595" v="230" actId="478"/>
          <ac:spMkLst>
            <pc:docMk/>
            <pc:sldMk cId="948748724" sldId="421"/>
            <ac:spMk id="3" creationId="{1F08E23F-7591-4672-A946-6881B2EDE3C9}"/>
          </ac:spMkLst>
        </pc:spChg>
        <pc:spChg chg="add mod">
          <ac:chgData name="Shrivastava, Manishkumar B" userId="fcae0baf-fc30-43b2-83ce-c9e3e55dac30" providerId="ADAL" clId="{B55142F7-859F-4478-A3C5-56C99A655372}" dt="2020-02-21T23:39:41.551" v="739" actId="1076"/>
          <ac:spMkLst>
            <pc:docMk/>
            <pc:sldMk cId="948748724" sldId="421"/>
            <ac:spMk id="10" creationId="{69AB85B3-401F-42A6-9716-FEEC5E81505F}"/>
          </ac:spMkLst>
        </pc:spChg>
        <pc:spChg chg="add mod">
          <ac:chgData name="Shrivastava, Manishkumar B" userId="fcae0baf-fc30-43b2-83ce-c9e3e55dac30" providerId="ADAL" clId="{B55142F7-859F-4478-A3C5-56C99A655372}" dt="2020-02-24T17:36:51.700" v="3210" actId="1076"/>
          <ac:spMkLst>
            <pc:docMk/>
            <pc:sldMk cId="948748724" sldId="421"/>
            <ac:spMk id="11" creationId="{2D2C9A1F-3A35-4210-BCB0-4BE67E3C4DAE}"/>
          </ac:spMkLst>
        </pc:spChg>
        <pc:spChg chg="add mod">
          <ac:chgData name="Shrivastava, Manishkumar B" userId="fcae0baf-fc30-43b2-83ce-c9e3e55dac30" providerId="ADAL" clId="{B55142F7-859F-4478-A3C5-56C99A655372}" dt="2020-02-25T00:24:57.804" v="10153" actId="20577"/>
          <ac:spMkLst>
            <pc:docMk/>
            <pc:sldMk cId="948748724" sldId="421"/>
            <ac:spMk id="12" creationId="{9784559C-747F-45A9-ADF5-3D62B3D70375}"/>
          </ac:spMkLst>
        </pc:spChg>
        <pc:picChg chg="mod">
          <ac:chgData name="Shrivastava, Manishkumar B" userId="fcae0baf-fc30-43b2-83ce-c9e3e55dac30" providerId="ADAL" clId="{B55142F7-859F-4478-A3C5-56C99A655372}" dt="2020-02-21T23:09:13.461" v="240" actId="1076"/>
          <ac:picMkLst>
            <pc:docMk/>
            <pc:sldMk cId="948748724" sldId="421"/>
            <ac:picMk id="8" creationId="{C1AE4E32-E4B3-4784-AF9D-1D7FBABEAD38}"/>
          </ac:picMkLst>
        </pc:picChg>
        <pc:picChg chg="del mod">
          <ac:chgData name="Shrivastava, Manishkumar B" userId="fcae0baf-fc30-43b2-83ce-c9e3e55dac30" providerId="ADAL" clId="{B55142F7-859F-4478-A3C5-56C99A655372}" dt="2020-02-21T23:10:10.901" v="241" actId="478"/>
          <ac:picMkLst>
            <pc:docMk/>
            <pc:sldMk cId="948748724" sldId="421"/>
            <ac:picMk id="9" creationId="{4ACE0CE5-2678-4565-ACBB-D5A5B6C8F6F0}"/>
          </ac:picMkLst>
        </pc:picChg>
      </pc:sldChg>
      <pc:sldChg chg="addSp delSp modSp add">
        <pc:chgData name="Shrivastava, Manishkumar B" userId="fcae0baf-fc30-43b2-83ce-c9e3e55dac30" providerId="ADAL" clId="{B55142F7-859F-4478-A3C5-56C99A655372}" dt="2020-02-22T00:18:38.697" v="1584" actId="20577"/>
        <pc:sldMkLst>
          <pc:docMk/>
          <pc:sldMk cId="36916496" sldId="422"/>
        </pc:sldMkLst>
        <pc:spChg chg="mod">
          <ac:chgData name="Shrivastava, Manishkumar B" userId="fcae0baf-fc30-43b2-83ce-c9e3e55dac30" providerId="ADAL" clId="{B55142F7-859F-4478-A3C5-56C99A655372}" dt="2020-02-22T00:18:38.697" v="1584" actId="20577"/>
          <ac:spMkLst>
            <pc:docMk/>
            <pc:sldMk cId="36916496" sldId="422"/>
            <ac:spMk id="2" creationId="{11901983-F604-4EF4-A40B-1B1C13C9A680}"/>
          </ac:spMkLst>
        </pc:spChg>
        <pc:spChg chg="del">
          <ac:chgData name="Shrivastava, Manishkumar B" userId="fcae0baf-fc30-43b2-83ce-c9e3e55dac30" providerId="ADAL" clId="{B55142F7-859F-4478-A3C5-56C99A655372}" dt="2020-02-22T00:01:04.979" v="860" actId="478"/>
          <ac:spMkLst>
            <pc:docMk/>
            <pc:sldMk cId="36916496" sldId="422"/>
            <ac:spMk id="3" creationId="{264889C0-C68A-46D6-B658-55E6E9964465}"/>
          </ac:spMkLst>
        </pc:spChg>
        <pc:spChg chg="add mod">
          <ac:chgData name="Shrivastava, Manishkumar B" userId="fcae0baf-fc30-43b2-83ce-c9e3e55dac30" providerId="ADAL" clId="{B55142F7-859F-4478-A3C5-56C99A655372}" dt="2020-02-22T00:18:25.991" v="1542" actId="1076"/>
          <ac:spMkLst>
            <pc:docMk/>
            <pc:sldMk cId="36916496" sldId="422"/>
            <ac:spMk id="8" creationId="{D732611D-426F-4CC3-B2C3-DC862370B63C}"/>
          </ac:spMkLst>
        </pc:spChg>
        <pc:spChg chg="add mod">
          <ac:chgData name="Shrivastava, Manishkumar B" userId="fcae0baf-fc30-43b2-83ce-c9e3e55dac30" providerId="ADAL" clId="{B55142F7-859F-4478-A3C5-56C99A655372}" dt="2020-02-22T00:12:10.218" v="896" actId="255"/>
          <ac:spMkLst>
            <pc:docMk/>
            <pc:sldMk cId="36916496" sldId="422"/>
            <ac:spMk id="9" creationId="{B2839AC1-6C49-4BA3-8BC9-9ABB88BB1B84}"/>
          </ac:spMkLst>
        </pc:spChg>
        <pc:picChg chg="mod">
          <ac:chgData name="Shrivastava, Manishkumar B" userId="fcae0baf-fc30-43b2-83ce-c9e3e55dac30" providerId="ADAL" clId="{B55142F7-859F-4478-A3C5-56C99A655372}" dt="2020-02-22T00:11:22.932" v="871" actId="14100"/>
          <ac:picMkLst>
            <pc:docMk/>
            <pc:sldMk cId="36916496" sldId="422"/>
            <ac:picMk id="7" creationId="{07A0AF4A-7CCA-4A9F-9BE9-84ED5523DB66}"/>
          </ac:picMkLst>
        </pc:picChg>
      </pc:sldChg>
      <pc:sldChg chg="addSp delSp modSp add">
        <pc:chgData name="Shrivastava, Manishkumar B" userId="fcae0baf-fc30-43b2-83ce-c9e3e55dac30" providerId="ADAL" clId="{B55142F7-859F-4478-A3C5-56C99A655372}" dt="2020-02-22T00:22:09.556" v="1702" actId="255"/>
        <pc:sldMkLst>
          <pc:docMk/>
          <pc:sldMk cId="15740338" sldId="423"/>
        </pc:sldMkLst>
        <pc:spChg chg="mod">
          <ac:chgData name="Shrivastava, Manishkumar B" userId="fcae0baf-fc30-43b2-83ce-c9e3e55dac30" providerId="ADAL" clId="{B55142F7-859F-4478-A3C5-56C99A655372}" dt="2020-02-22T00:21:58.474" v="1701" actId="20577"/>
          <ac:spMkLst>
            <pc:docMk/>
            <pc:sldMk cId="15740338" sldId="423"/>
            <ac:spMk id="2" creationId="{AEADBA06-51F3-4892-AF3F-F516FC02E673}"/>
          </ac:spMkLst>
        </pc:spChg>
        <pc:spChg chg="del">
          <ac:chgData name="Shrivastava, Manishkumar B" userId="fcae0baf-fc30-43b2-83ce-c9e3e55dac30" providerId="ADAL" clId="{B55142F7-859F-4478-A3C5-56C99A655372}" dt="2020-02-22T00:19:35.235" v="1587" actId="478"/>
          <ac:spMkLst>
            <pc:docMk/>
            <pc:sldMk cId="15740338" sldId="423"/>
            <ac:spMk id="3" creationId="{250E43A6-EBAA-4BD1-B698-39DADEBA844C}"/>
          </ac:spMkLst>
        </pc:spChg>
        <pc:spChg chg="add mod">
          <ac:chgData name="Shrivastava, Manishkumar B" userId="fcae0baf-fc30-43b2-83ce-c9e3e55dac30" providerId="ADAL" clId="{B55142F7-859F-4478-A3C5-56C99A655372}" dt="2020-02-22T00:22:09.556" v="1702" actId="255"/>
          <ac:spMkLst>
            <pc:docMk/>
            <pc:sldMk cId="15740338" sldId="423"/>
            <ac:spMk id="8" creationId="{56824E04-1DF3-4464-8F5B-78DECD5965D1}"/>
          </ac:spMkLst>
        </pc:spChg>
        <pc:picChg chg="add mod">
          <ac:chgData name="Shrivastava, Manishkumar B" userId="fcae0baf-fc30-43b2-83ce-c9e3e55dac30" providerId="ADAL" clId="{B55142F7-859F-4478-A3C5-56C99A655372}" dt="2020-02-22T00:21:09.271" v="1668" actId="14100"/>
          <ac:picMkLst>
            <pc:docMk/>
            <pc:sldMk cId="15740338" sldId="423"/>
            <ac:picMk id="7" creationId="{65EE824A-81EA-44C6-B71F-64BB8E2C03F3}"/>
          </ac:picMkLst>
        </pc:picChg>
      </pc:sldChg>
      <pc:sldChg chg="addSp delSp modSp add">
        <pc:chgData name="Shrivastava, Manishkumar B" userId="fcae0baf-fc30-43b2-83ce-c9e3e55dac30" providerId="ADAL" clId="{B55142F7-859F-4478-A3C5-56C99A655372}" dt="2020-02-22T00:29:25.574" v="2098" actId="14100"/>
        <pc:sldMkLst>
          <pc:docMk/>
          <pc:sldMk cId="1433071097" sldId="424"/>
        </pc:sldMkLst>
        <pc:spChg chg="mod">
          <ac:chgData name="Shrivastava, Manishkumar B" userId="fcae0baf-fc30-43b2-83ce-c9e3e55dac30" providerId="ADAL" clId="{B55142F7-859F-4478-A3C5-56C99A655372}" dt="2020-02-22T00:28:14.152" v="1994" actId="1076"/>
          <ac:spMkLst>
            <pc:docMk/>
            <pc:sldMk cId="1433071097" sldId="424"/>
            <ac:spMk id="2" creationId="{46899EB2-9FCC-4CE7-B887-F358F21E9303}"/>
          </ac:spMkLst>
        </pc:spChg>
        <pc:spChg chg="del">
          <ac:chgData name="Shrivastava, Manishkumar B" userId="fcae0baf-fc30-43b2-83ce-c9e3e55dac30" providerId="ADAL" clId="{B55142F7-859F-4478-A3C5-56C99A655372}" dt="2020-02-22T00:25:32.675" v="1855" actId="478"/>
          <ac:spMkLst>
            <pc:docMk/>
            <pc:sldMk cId="1433071097" sldId="424"/>
            <ac:spMk id="3" creationId="{B99B540F-2641-4B6D-8FEE-4800581AD7F7}"/>
          </ac:spMkLst>
        </pc:spChg>
        <pc:spChg chg="add mod">
          <ac:chgData name="Shrivastava, Manishkumar B" userId="fcae0baf-fc30-43b2-83ce-c9e3e55dac30" providerId="ADAL" clId="{B55142F7-859F-4478-A3C5-56C99A655372}" dt="2020-02-22T00:29:25.574" v="2098" actId="14100"/>
          <ac:spMkLst>
            <pc:docMk/>
            <pc:sldMk cId="1433071097" sldId="424"/>
            <ac:spMk id="8" creationId="{F2EF0746-2656-46E1-B28C-B2F6B560DC7E}"/>
          </ac:spMkLst>
        </pc:spChg>
        <pc:spChg chg="add mod">
          <ac:chgData name="Shrivastava, Manishkumar B" userId="fcae0baf-fc30-43b2-83ce-c9e3e55dac30" providerId="ADAL" clId="{B55142F7-859F-4478-A3C5-56C99A655372}" dt="2020-02-22T00:29:13.955" v="2096" actId="1076"/>
          <ac:spMkLst>
            <pc:docMk/>
            <pc:sldMk cId="1433071097" sldId="424"/>
            <ac:spMk id="9" creationId="{54BEEE59-F28E-4406-AB01-6D28510B8361}"/>
          </ac:spMkLst>
        </pc:spChg>
        <pc:picChg chg="add mod">
          <ac:chgData name="Shrivastava, Manishkumar B" userId="fcae0baf-fc30-43b2-83ce-c9e3e55dac30" providerId="ADAL" clId="{B55142F7-859F-4478-A3C5-56C99A655372}" dt="2020-02-22T00:26:52.609" v="1892" actId="1076"/>
          <ac:picMkLst>
            <pc:docMk/>
            <pc:sldMk cId="1433071097" sldId="424"/>
            <ac:picMk id="1026" creationId="{3A242CF2-C7EF-4D7A-B8FB-1C83014A1471}"/>
          </ac:picMkLst>
        </pc:picChg>
      </pc:sldChg>
      <pc:sldChg chg="addSp delSp modSp add del delAnim modAnim">
        <pc:chgData name="Shrivastava, Manishkumar B" userId="fcae0baf-fc30-43b2-83ce-c9e3e55dac30" providerId="ADAL" clId="{B55142F7-859F-4478-A3C5-56C99A655372}" dt="2020-02-24T17:22:12.954" v="2313" actId="2696"/>
        <pc:sldMkLst>
          <pc:docMk/>
          <pc:sldMk cId="1164751993" sldId="425"/>
        </pc:sldMkLst>
        <pc:spChg chg="del">
          <ac:chgData name="Shrivastava, Manishkumar B" userId="fcae0baf-fc30-43b2-83ce-c9e3e55dac30" providerId="ADAL" clId="{B55142F7-859F-4478-A3C5-56C99A655372}" dt="2020-02-22T00:31:29.525" v="2132" actId="478"/>
          <ac:spMkLst>
            <pc:docMk/>
            <pc:sldMk cId="1164751993" sldId="425"/>
            <ac:spMk id="3" creationId="{35FB3D41-554F-4394-AB0B-C58B1875BB63}"/>
          </ac:spMkLst>
        </pc:spChg>
        <pc:spChg chg="del mod topLvl">
          <ac:chgData name="Shrivastava, Manishkumar B" userId="fcae0baf-fc30-43b2-83ce-c9e3e55dac30" providerId="ADAL" clId="{B55142F7-859F-4478-A3C5-56C99A655372}" dt="2020-02-22T00:31:56.253" v="2138" actId="478"/>
          <ac:spMkLst>
            <pc:docMk/>
            <pc:sldMk cId="1164751993" sldId="425"/>
            <ac:spMk id="8" creationId="{980C58DB-FD53-470B-A841-8BAA59CFC545}"/>
          </ac:spMkLst>
        </pc:spChg>
        <pc:spChg chg="del">
          <ac:chgData name="Shrivastava, Manishkumar B" userId="fcae0baf-fc30-43b2-83ce-c9e3e55dac30" providerId="ADAL" clId="{B55142F7-859F-4478-A3C5-56C99A655372}" dt="2020-02-22T00:31:41.149" v="2136" actId="478"/>
          <ac:spMkLst>
            <pc:docMk/>
            <pc:sldMk cId="1164751993" sldId="425"/>
            <ac:spMk id="10" creationId="{BD2160AD-9ADF-4B45-9B89-C1F4F0ED3B4B}"/>
          </ac:spMkLst>
        </pc:spChg>
        <pc:spChg chg="del">
          <ac:chgData name="Shrivastava, Manishkumar B" userId="fcae0baf-fc30-43b2-83ce-c9e3e55dac30" providerId="ADAL" clId="{B55142F7-859F-4478-A3C5-56C99A655372}" dt="2020-02-22T00:31:38.244" v="2135" actId="478"/>
          <ac:spMkLst>
            <pc:docMk/>
            <pc:sldMk cId="1164751993" sldId="425"/>
            <ac:spMk id="13" creationId="{AA258504-3A43-4BD0-ACE5-8F26A69A5057}"/>
          </ac:spMkLst>
        </pc:spChg>
        <pc:grpChg chg="add del mod">
          <ac:chgData name="Shrivastava, Manishkumar B" userId="fcae0baf-fc30-43b2-83ce-c9e3e55dac30" providerId="ADAL" clId="{B55142F7-859F-4478-A3C5-56C99A655372}" dt="2020-02-22T00:31:56.253" v="2138" actId="478"/>
          <ac:grpSpMkLst>
            <pc:docMk/>
            <pc:sldMk cId="1164751993" sldId="425"/>
            <ac:grpSpMk id="7" creationId="{861F2A98-6B29-4383-BA25-EE863076AF69}"/>
          </ac:grpSpMkLst>
        </pc:grpChg>
        <pc:grpChg chg="del">
          <ac:chgData name="Shrivastava, Manishkumar B" userId="fcae0baf-fc30-43b2-83ce-c9e3e55dac30" providerId="ADAL" clId="{B55142F7-859F-4478-A3C5-56C99A655372}" dt="2020-02-22T00:31:41.149" v="2136" actId="478"/>
          <ac:grpSpMkLst>
            <pc:docMk/>
            <pc:sldMk cId="1164751993" sldId="425"/>
            <ac:grpSpMk id="9" creationId="{2306738C-741C-4D61-A931-06E9739DB7F8}"/>
          </ac:grpSpMkLst>
        </pc:grpChg>
        <pc:grpChg chg="del">
          <ac:chgData name="Shrivastava, Manishkumar B" userId="fcae0baf-fc30-43b2-83ce-c9e3e55dac30" providerId="ADAL" clId="{B55142F7-859F-4478-A3C5-56C99A655372}" dt="2020-02-22T00:31:38.244" v="2135" actId="478"/>
          <ac:grpSpMkLst>
            <pc:docMk/>
            <pc:sldMk cId="1164751993" sldId="425"/>
            <ac:grpSpMk id="11" creationId="{428BCF20-C7BE-4A02-A8ED-E9F625CD9694}"/>
          </ac:grpSpMkLst>
        </pc:grpChg>
        <pc:picChg chg="mod topLvl">
          <ac:chgData name="Shrivastava, Manishkumar B" userId="fcae0baf-fc30-43b2-83ce-c9e3e55dac30" providerId="ADAL" clId="{B55142F7-859F-4478-A3C5-56C99A655372}" dt="2020-02-22T00:32:05.385" v="2141" actId="14100"/>
          <ac:picMkLst>
            <pc:docMk/>
            <pc:sldMk cId="1164751993" sldId="425"/>
            <ac:picMk id="12" creationId="{77CF6D55-CE09-4017-AFB0-061B7076EAF6}"/>
          </ac:picMkLst>
        </pc:picChg>
      </pc:sldChg>
      <pc:sldChg chg="addSp delSp modSp add">
        <pc:chgData name="Shrivastava, Manishkumar B" userId="fcae0baf-fc30-43b2-83ce-c9e3e55dac30" providerId="ADAL" clId="{B55142F7-859F-4478-A3C5-56C99A655372}" dt="2020-02-24T17:32:35.650" v="2867" actId="1076"/>
        <pc:sldMkLst>
          <pc:docMk/>
          <pc:sldMk cId="449883386" sldId="426"/>
        </pc:sldMkLst>
        <pc:spChg chg="add mod">
          <ac:chgData name="Shrivastava, Manishkumar B" userId="fcae0baf-fc30-43b2-83ce-c9e3e55dac30" providerId="ADAL" clId="{B55142F7-859F-4478-A3C5-56C99A655372}" dt="2020-02-24T17:32:35.650" v="2867" actId="1076"/>
          <ac:spMkLst>
            <pc:docMk/>
            <pc:sldMk cId="449883386" sldId="426"/>
            <ac:spMk id="8" creationId="{B802B5B9-82AD-457E-A021-4C736B5B9F4D}"/>
          </ac:spMkLst>
        </pc:spChg>
        <pc:picChg chg="add del mod modCrop">
          <ac:chgData name="Shrivastava, Manishkumar B" userId="fcae0baf-fc30-43b2-83ce-c9e3e55dac30" providerId="ADAL" clId="{B55142F7-859F-4478-A3C5-56C99A655372}" dt="2020-02-24T17:32:31.342" v="2866" actId="1076"/>
          <ac:picMkLst>
            <pc:docMk/>
            <pc:sldMk cId="449883386" sldId="426"/>
            <ac:picMk id="7" creationId="{A80A029C-366F-4438-8DE5-C448554911FB}"/>
          </ac:picMkLst>
        </pc:picChg>
      </pc:sldChg>
      <pc:sldChg chg="delSp modSp add del">
        <pc:chgData name="Shrivastava, Manishkumar B" userId="fcae0baf-fc30-43b2-83ce-c9e3e55dac30" providerId="ADAL" clId="{B55142F7-859F-4478-A3C5-56C99A655372}" dt="2020-02-24T17:22:03.575" v="2311" actId="2696"/>
        <pc:sldMkLst>
          <pc:docMk/>
          <pc:sldMk cId="2129424419" sldId="426"/>
        </pc:sldMkLst>
        <pc:spChg chg="mod">
          <ac:chgData name="Shrivastava, Manishkumar B" userId="fcae0baf-fc30-43b2-83ce-c9e3e55dac30" providerId="ADAL" clId="{B55142F7-859F-4478-A3C5-56C99A655372}" dt="2020-02-22T00:41:21.151" v="2309" actId="20577"/>
          <ac:spMkLst>
            <pc:docMk/>
            <pc:sldMk cId="2129424419" sldId="426"/>
            <ac:spMk id="2" creationId="{8F82A309-BECC-4F81-B923-5F6B5E9772B4}"/>
          </ac:spMkLst>
        </pc:spChg>
        <pc:spChg chg="del">
          <ac:chgData name="Shrivastava, Manishkumar B" userId="fcae0baf-fc30-43b2-83ce-c9e3e55dac30" providerId="ADAL" clId="{B55142F7-859F-4478-A3C5-56C99A655372}" dt="2020-02-22T00:34:38.677" v="2149" actId="478"/>
          <ac:spMkLst>
            <pc:docMk/>
            <pc:sldMk cId="2129424419" sldId="426"/>
            <ac:spMk id="3" creationId="{36EAE3F8-B800-49DA-9354-CDBC064FD87E}"/>
          </ac:spMkLst>
        </pc:spChg>
        <pc:picChg chg="mod">
          <ac:chgData name="Shrivastava, Manishkumar B" userId="fcae0baf-fc30-43b2-83ce-c9e3e55dac30" providerId="ADAL" clId="{B55142F7-859F-4478-A3C5-56C99A655372}" dt="2020-02-22T00:39:55.399" v="2152" actId="1076"/>
          <ac:picMkLst>
            <pc:docMk/>
            <pc:sldMk cId="2129424419" sldId="426"/>
            <ac:picMk id="7" creationId="{A80A029C-366F-4438-8DE5-C448554911FB}"/>
          </ac:picMkLst>
        </pc:picChg>
      </pc:sldChg>
      <pc:sldChg chg="addSp delSp modSp add modAnim">
        <pc:chgData name="Shrivastava, Manishkumar B" userId="fcae0baf-fc30-43b2-83ce-c9e3e55dac30" providerId="ADAL" clId="{B55142F7-859F-4478-A3C5-56C99A655372}" dt="2020-02-25T00:56:07.241" v="11384" actId="1076"/>
        <pc:sldMkLst>
          <pc:docMk/>
          <pc:sldMk cId="907478044" sldId="427"/>
        </pc:sldMkLst>
        <pc:spChg chg="mod">
          <ac:chgData name="Shrivastava, Manishkumar B" userId="fcae0baf-fc30-43b2-83ce-c9e3e55dac30" providerId="ADAL" clId="{B55142F7-859F-4478-A3C5-56C99A655372}" dt="2020-02-24T18:30:28.227" v="4755" actId="20577"/>
          <ac:spMkLst>
            <pc:docMk/>
            <pc:sldMk cId="907478044" sldId="427"/>
            <ac:spMk id="2" creationId="{83F736BE-77F6-4EE6-B1FF-2FB1FBD9F8B9}"/>
          </ac:spMkLst>
        </pc:spChg>
        <pc:spChg chg="mod">
          <ac:chgData name="Shrivastava, Manishkumar B" userId="fcae0baf-fc30-43b2-83ce-c9e3e55dac30" providerId="ADAL" clId="{B55142F7-859F-4478-A3C5-56C99A655372}" dt="2020-02-25T00:37:38.628" v="10166"/>
          <ac:spMkLst>
            <pc:docMk/>
            <pc:sldMk cId="907478044" sldId="427"/>
            <ac:spMk id="3" creationId="{34FA0D6F-0F5D-4E28-B6F3-DA11EC0FE124}"/>
          </ac:spMkLst>
        </pc:spChg>
        <pc:spChg chg="add del mod">
          <ac:chgData name="Shrivastava, Manishkumar B" userId="fcae0baf-fc30-43b2-83ce-c9e3e55dac30" providerId="ADAL" clId="{B55142F7-859F-4478-A3C5-56C99A655372}" dt="2020-02-25T00:55:58.130" v="11382" actId="478"/>
          <ac:spMkLst>
            <pc:docMk/>
            <pc:sldMk cId="907478044" sldId="427"/>
            <ac:spMk id="11" creationId="{75863A5C-3AA9-460F-9990-26586911481C}"/>
          </ac:spMkLst>
        </pc:spChg>
        <pc:spChg chg="add del mod">
          <ac:chgData name="Shrivastava, Manishkumar B" userId="fcae0baf-fc30-43b2-83ce-c9e3e55dac30" providerId="ADAL" clId="{B55142F7-859F-4478-A3C5-56C99A655372}" dt="2020-02-25T00:55:57.363" v="11381" actId="478"/>
          <ac:spMkLst>
            <pc:docMk/>
            <pc:sldMk cId="907478044" sldId="427"/>
            <ac:spMk id="12" creationId="{9E902A4A-1EC0-48FF-9EE6-53514F32E208}"/>
          </ac:spMkLst>
        </pc:spChg>
        <pc:grpChg chg="add mod">
          <ac:chgData name="Shrivastava, Manishkumar B" userId="fcae0baf-fc30-43b2-83ce-c9e3e55dac30" providerId="ADAL" clId="{B55142F7-859F-4478-A3C5-56C99A655372}" dt="2020-02-25T00:56:03.107" v="11383" actId="1076"/>
          <ac:grpSpMkLst>
            <pc:docMk/>
            <pc:sldMk cId="907478044" sldId="427"/>
            <ac:grpSpMk id="7" creationId="{9104F3A3-F2C3-4FE6-8C2E-7B3106CB3011}"/>
          </ac:grpSpMkLst>
        </pc:grpChg>
        <pc:picChg chg="add mod">
          <ac:chgData name="Shrivastava, Manishkumar B" userId="fcae0baf-fc30-43b2-83ce-c9e3e55dac30" providerId="ADAL" clId="{B55142F7-859F-4478-A3C5-56C99A655372}" dt="2020-02-25T00:56:07.241" v="11384" actId="1076"/>
          <ac:picMkLst>
            <pc:docMk/>
            <pc:sldMk cId="907478044" sldId="427"/>
            <ac:picMk id="10" creationId="{0FA58A69-C2E9-43F9-914F-4B6048DB50F4}"/>
          </ac:picMkLst>
        </pc:picChg>
      </pc:sldChg>
      <pc:sldChg chg="modSp add">
        <pc:chgData name="Shrivastava, Manishkumar B" userId="fcae0baf-fc30-43b2-83ce-c9e3e55dac30" providerId="ADAL" clId="{B55142F7-859F-4478-A3C5-56C99A655372}" dt="2020-02-25T00:56:37.935" v="11388" actId="1076"/>
        <pc:sldMkLst>
          <pc:docMk/>
          <pc:sldMk cId="2409289834" sldId="428"/>
        </pc:sldMkLst>
        <pc:spChg chg="mod">
          <ac:chgData name="Shrivastava, Manishkumar B" userId="fcae0baf-fc30-43b2-83ce-c9e3e55dac30" providerId="ADAL" clId="{B55142F7-859F-4478-A3C5-56C99A655372}" dt="2020-02-24T18:30:53.833" v="4815" actId="20577"/>
          <ac:spMkLst>
            <pc:docMk/>
            <pc:sldMk cId="2409289834" sldId="428"/>
            <ac:spMk id="2" creationId="{C489D933-5E0E-4369-BC19-911EF1D6143D}"/>
          </ac:spMkLst>
        </pc:spChg>
        <pc:spChg chg="mod">
          <ac:chgData name="Shrivastava, Manishkumar B" userId="fcae0baf-fc30-43b2-83ce-c9e3e55dac30" providerId="ADAL" clId="{B55142F7-859F-4478-A3C5-56C99A655372}" dt="2020-02-25T00:56:37.935" v="11388" actId="1076"/>
          <ac:spMkLst>
            <pc:docMk/>
            <pc:sldMk cId="2409289834" sldId="428"/>
            <ac:spMk id="3" creationId="{5AC567FB-A025-49B3-BA27-27FAF3CD42E1}"/>
          </ac:spMkLst>
        </pc:spChg>
      </pc:sldChg>
      <pc:sldChg chg="modSp add">
        <pc:chgData name="Shrivastava, Manishkumar B" userId="fcae0baf-fc30-43b2-83ce-c9e3e55dac30" providerId="ADAL" clId="{B55142F7-859F-4478-A3C5-56C99A655372}" dt="2020-02-25T00:31:43.581" v="10165" actId="20577"/>
        <pc:sldMkLst>
          <pc:docMk/>
          <pc:sldMk cId="3588430041" sldId="429"/>
        </pc:sldMkLst>
        <pc:spChg chg="mod">
          <ac:chgData name="Shrivastava, Manishkumar B" userId="fcae0baf-fc30-43b2-83ce-c9e3e55dac30" providerId="ADAL" clId="{B55142F7-859F-4478-A3C5-56C99A655372}" dt="2020-02-25T00:31:43.581" v="10165" actId="20577"/>
          <ac:spMkLst>
            <pc:docMk/>
            <pc:sldMk cId="3588430041" sldId="429"/>
            <ac:spMk id="2" creationId="{ABBF41CC-8655-44DD-93F8-34BE5EF78FDC}"/>
          </ac:spMkLst>
        </pc:spChg>
        <pc:spChg chg="mod">
          <ac:chgData name="Shrivastava, Manishkumar B" userId="fcae0baf-fc30-43b2-83ce-c9e3e55dac30" providerId="ADAL" clId="{B55142F7-859F-4478-A3C5-56C99A655372}" dt="2020-02-24T18:38:28.396" v="5860" actId="20577"/>
          <ac:spMkLst>
            <pc:docMk/>
            <pc:sldMk cId="3588430041" sldId="429"/>
            <ac:spMk id="3" creationId="{3E0314AD-2B32-4246-B15C-FCD29A1FDDE1}"/>
          </ac:spMkLst>
        </pc:spChg>
      </pc:sldChg>
      <pc:sldChg chg="addSp delSp modSp add">
        <pc:chgData name="Shrivastava, Manishkumar B" userId="fcae0baf-fc30-43b2-83ce-c9e3e55dac30" providerId="ADAL" clId="{B55142F7-859F-4478-A3C5-56C99A655372}" dt="2020-02-24T19:33:59.192" v="7270" actId="20577"/>
        <pc:sldMkLst>
          <pc:docMk/>
          <pc:sldMk cId="2841305722" sldId="430"/>
        </pc:sldMkLst>
        <pc:spChg chg="mod">
          <ac:chgData name="Shrivastava, Manishkumar B" userId="fcae0baf-fc30-43b2-83ce-c9e3e55dac30" providerId="ADAL" clId="{B55142F7-859F-4478-A3C5-56C99A655372}" dt="2020-02-24T19:18:10.030" v="6954" actId="20577"/>
          <ac:spMkLst>
            <pc:docMk/>
            <pc:sldMk cId="2841305722" sldId="430"/>
            <ac:spMk id="2" creationId="{64977F56-2055-493E-8674-2CD837BC7E4B}"/>
          </ac:spMkLst>
        </pc:spChg>
        <pc:spChg chg="del">
          <ac:chgData name="Shrivastava, Manishkumar B" userId="fcae0baf-fc30-43b2-83ce-c9e3e55dac30" providerId="ADAL" clId="{B55142F7-859F-4478-A3C5-56C99A655372}" dt="2020-02-24T19:16:40.615" v="6847" actId="478"/>
          <ac:spMkLst>
            <pc:docMk/>
            <pc:sldMk cId="2841305722" sldId="430"/>
            <ac:spMk id="3" creationId="{3AB7EECE-A0CE-45D7-A988-E403D8694D0A}"/>
          </ac:spMkLst>
        </pc:spChg>
        <pc:spChg chg="add mod">
          <ac:chgData name="Shrivastava, Manishkumar B" userId="fcae0baf-fc30-43b2-83ce-c9e3e55dac30" providerId="ADAL" clId="{B55142F7-859F-4478-A3C5-56C99A655372}" dt="2020-02-24T19:22:10.488" v="7180" actId="20577"/>
          <ac:spMkLst>
            <pc:docMk/>
            <pc:sldMk cId="2841305722" sldId="430"/>
            <ac:spMk id="8" creationId="{4F74B23A-0E3E-4DB4-A0E3-5184571EAFEE}"/>
          </ac:spMkLst>
        </pc:spChg>
        <pc:spChg chg="add mod">
          <ac:chgData name="Shrivastava, Manishkumar B" userId="fcae0baf-fc30-43b2-83ce-c9e3e55dac30" providerId="ADAL" clId="{B55142F7-859F-4478-A3C5-56C99A655372}" dt="2020-02-24T19:31:23.825" v="7217" actId="1076"/>
          <ac:spMkLst>
            <pc:docMk/>
            <pc:sldMk cId="2841305722" sldId="430"/>
            <ac:spMk id="9" creationId="{E7C9845B-709E-4E04-8B52-6B40422C5187}"/>
          </ac:spMkLst>
        </pc:spChg>
        <pc:spChg chg="add mod">
          <ac:chgData name="Shrivastava, Manishkumar B" userId="fcae0baf-fc30-43b2-83ce-c9e3e55dac30" providerId="ADAL" clId="{B55142F7-859F-4478-A3C5-56C99A655372}" dt="2020-02-24T19:33:59.192" v="7270" actId="20577"/>
          <ac:spMkLst>
            <pc:docMk/>
            <pc:sldMk cId="2841305722" sldId="430"/>
            <ac:spMk id="10" creationId="{A2E032C5-9BC4-4BEC-ABF4-9363771D4E1C}"/>
          </ac:spMkLst>
        </pc:spChg>
        <pc:spChg chg="add mod">
          <ac:chgData name="Shrivastava, Manishkumar B" userId="fcae0baf-fc30-43b2-83ce-c9e3e55dac30" providerId="ADAL" clId="{B55142F7-859F-4478-A3C5-56C99A655372}" dt="2020-02-24T19:33:24.554" v="7265" actId="20577"/>
          <ac:spMkLst>
            <pc:docMk/>
            <pc:sldMk cId="2841305722" sldId="430"/>
            <ac:spMk id="11" creationId="{6707672A-BCC5-4400-9989-A39089A96555}"/>
          </ac:spMkLst>
        </pc:spChg>
        <pc:picChg chg="mod modCrop">
          <ac:chgData name="Shrivastava, Manishkumar B" userId="fcae0baf-fc30-43b2-83ce-c9e3e55dac30" providerId="ADAL" clId="{B55142F7-859F-4478-A3C5-56C99A655372}" dt="2020-02-24T19:30:36.248" v="7186" actId="732"/>
          <ac:picMkLst>
            <pc:docMk/>
            <pc:sldMk cId="2841305722" sldId="430"/>
            <ac:picMk id="7" creationId="{91202036-C4C0-4CE6-A742-F33D28028774}"/>
          </ac:picMkLst>
        </pc:picChg>
      </pc:sldChg>
      <pc:sldChg chg="addSp delSp modSp add">
        <pc:chgData name="Shrivastava, Manishkumar B" userId="fcae0baf-fc30-43b2-83ce-c9e3e55dac30" providerId="ADAL" clId="{B55142F7-859F-4478-A3C5-56C99A655372}" dt="2020-02-24T19:44:58.486" v="7593" actId="20577"/>
        <pc:sldMkLst>
          <pc:docMk/>
          <pc:sldMk cId="3917149705" sldId="431"/>
        </pc:sldMkLst>
        <pc:spChg chg="mod">
          <ac:chgData name="Shrivastava, Manishkumar B" userId="fcae0baf-fc30-43b2-83ce-c9e3e55dac30" providerId="ADAL" clId="{B55142F7-859F-4478-A3C5-56C99A655372}" dt="2020-02-24T19:44:58.486" v="7593" actId="20577"/>
          <ac:spMkLst>
            <pc:docMk/>
            <pc:sldMk cId="3917149705" sldId="431"/>
            <ac:spMk id="2" creationId="{9506B3D4-1973-4718-9102-E8B7F6494180}"/>
          </ac:spMkLst>
        </pc:spChg>
        <pc:spChg chg="mod">
          <ac:chgData name="Shrivastava, Manishkumar B" userId="fcae0baf-fc30-43b2-83ce-c9e3e55dac30" providerId="ADAL" clId="{B55142F7-859F-4478-A3C5-56C99A655372}" dt="2020-02-24T19:44:36.304" v="7538" actId="20577"/>
          <ac:spMkLst>
            <pc:docMk/>
            <pc:sldMk cId="3917149705" sldId="431"/>
            <ac:spMk id="3" creationId="{02218379-97B4-4C78-AEA7-C15DBC1F527E}"/>
          </ac:spMkLst>
        </pc:spChg>
        <pc:spChg chg="add del topLvl">
          <ac:chgData name="Shrivastava, Manishkumar B" userId="fcae0baf-fc30-43b2-83ce-c9e3e55dac30" providerId="ADAL" clId="{B55142F7-859F-4478-A3C5-56C99A655372}" dt="2020-02-24T19:34:36.952" v="7274" actId="478"/>
          <ac:spMkLst>
            <pc:docMk/>
            <pc:sldMk cId="3917149705" sldId="431"/>
            <ac:spMk id="8" creationId="{FEEAD67A-9ADC-4C34-A98E-1EF53D306F26}"/>
          </ac:spMkLst>
        </pc:spChg>
        <pc:spChg chg="add del">
          <ac:chgData name="Shrivastava, Manishkumar B" userId="fcae0baf-fc30-43b2-83ce-c9e3e55dac30" providerId="ADAL" clId="{B55142F7-859F-4478-A3C5-56C99A655372}" dt="2020-02-24T19:34:33.008" v="7272" actId="478"/>
          <ac:spMkLst>
            <pc:docMk/>
            <pc:sldMk cId="3917149705" sldId="431"/>
            <ac:spMk id="9" creationId="{76A077E3-EC28-49CA-B5B6-BFFE98C761BD}"/>
          </ac:spMkLst>
        </pc:spChg>
        <pc:spChg chg="add del">
          <ac:chgData name="Shrivastava, Manishkumar B" userId="fcae0baf-fc30-43b2-83ce-c9e3e55dac30" providerId="ADAL" clId="{B55142F7-859F-4478-A3C5-56C99A655372}" dt="2020-02-24T19:34:34.969" v="7273" actId="478"/>
          <ac:spMkLst>
            <pc:docMk/>
            <pc:sldMk cId="3917149705" sldId="431"/>
            <ac:spMk id="10" creationId="{ACB83CF0-BEE8-427C-B49B-CA7345AB0B8E}"/>
          </ac:spMkLst>
        </pc:spChg>
        <pc:spChg chg="add mod">
          <ac:chgData name="Shrivastava, Manishkumar B" userId="fcae0baf-fc30-43b2-83ce-c9e3e55dac30" providerId="ADAL" clId="{B55142F7-859F-4478-A3C5-56C99A655372}" dt="2020-02-24T19:35:43.992" v="7288" actId="1076"/>
          <ac:spMkLst>
            <pc:docMk/>
            <pc:sldMk cId="3917149705" sldId="431"/>
            <ac:spMk id="15" creationId="{62497376-9A73-4EB1-8CFD-B654D063FA07}"/>
          </ac:spMkLst>
        </pc:spChg>
        <pc:spChg chg="add">
          <ac:chgData name="Shrivastava, Manishkumar B" userId="fcae0baf-fc30-43b2-83ce-c9e3e55dac30" providerId="ADAL" clId="{B55142F7-859F-4478-A3C5-56C99A655372}" dt="2020-02-24T19:22:46.744" v="7183"/>
          <ac:spMkLst>
            <pc:docMk/>
            <pc:sldMk cId="3917149705" sldId="431"/>
            <ac:spMk id="16" creationId="{6B1EF400-CCD9-4910-BC0E-3C0417F1817A}"/>
          </ac:spMkLst>
        </pc:spChg>
        <pc:spChg chg="add mod">
          <ac:chgData name="Shrivastava, Manishkumar B" userId="fcae0baf-fc30-43b2-83ce-c9e3e55dac30" providerId="ADAL" clId="{B55142F7-859F-4478-A3C5-56C99A655372}" dt="2020-02-24T19:35:25.310" v="7285" actId="2711"/>
          <ac:spMkLst>
            <pc:docMk/>
            <pc:sldMk cId="3917149705" sldId="431"/>
            <ac:spMk id="17" creationId="{E720C70D-00AB-48E4-9599-5940053A3584}"/>
          </ac:spMkLst>
        </pc:spChg>
        <pc:spChg chg="add mod">
          <ac:chgData name="Shrivastava, Manishkumar B" userId="fcae0baf-fc30-43b2-83ce-c9e3e55dac30" providerId="ADAL" clId="{B55142F7-859F-4478-A3C5-56C99A655372}" dt="2020-02-24T19:36:40.330" v="7310" actId="1076"/>
          <ac:spMkLst>
            <pc:docMk/>
            <pc:sldMk cId="3917149705" sldId="431"/>
            <ac:spMk id="18" creationId="{BCBF59FD-65F2-4D30-B186-5D95D21C8F91}"/>
          </ac:spMkLst>
        </pc:spChg>
        <pc:spChg chg="add mod">
          <ac:chgData name="Shrivastava, Manishkumar B" userId="fcae0baf-fc30-43b2-83ce-c9e3e55dac30" providerId="ADAL" clId="{B55142F7-859F-4478-A3C5-56C99A655372}" dt="2020-02-24T19:36:47.594" v="7313" actId="20577"/>
          <ac:spMkLst>
            <pc:docMk/>
            <pc:sldMk cId="3917149705" sldId="431"/>
            <ac:spMk id="19" creationId="{7FAE6EC6-3960-428E-989E-E4B7F58B7E60}"/>
          </ac:spMkLst>
        </pc:spChg>
        <pc:spChg chg="add mod">
          <ac:chgData name="Shrivastava, Manishkumar B" userId="fcae0baf-fc30-43b2-83ce-c9e3e55dac30" providerId="ADAL" clId="{B55142F7-859F-4478-A3C5-56C99A655372}" dt="2020-02-24T19:37:01.942" v="7315" actId="1076"/>
          <ac:spMkLst>
            <pc:docMk/>
            <pc:sldMk cId="3917149705" sldId="431"/>
            <ac:spMk id="20" creationId="{399412AB-57BB-4C59-A4C5-1DA034D86E4C}"/>
          </ac:spMkLst>
        </pc:spChg>
        <pc:grpChg chg="add del mod">
          <ac:chgData name="Shrivastava, Manishkumar B" userId="fcae0baf-fc30-43b2-83ce-c9e3e55dac30" providerId="ADAL" clId="{B55142F7-859F-4478-A3C5-56C99A655372}" dt="2020-02-24T19:34:36.952" v="7274" actId="478"/>
          <ac:grpSpMkLst>
            <pc:docMk/>
            <pc:sldMk cId="3917149705" sldId="431"/>
            <ac:grpSpMk id="7" creationId="{41A90E61-374D-4440-8338-098F75ECABE5}"/>
          </ac:grpSpMkLst>
        </pc:grpChg>
        <pc:grpChg chg="add mod topLvl">
          <ac:chgData name="Shrivastava, Manishkumar B" userId="fcae0baf-fc30-43b2-83ce-c9e3e55dac30" providerId="ADAL" clId="{B55142F7-859F-4478-A3C5-56C99A655372}" dt="2020-02-24T19:35:58.188" v="7290" actId="1076"/>
          <ac:grpSpMkLst>
            <pc:docMk/>
            <pc:sldMk cId="3917149705" sldId="431"/>
            <ac:grpSpMk id="11" creationId="{F1666D40-D54F-4BCD-8B92-0976574C33A1}"/>
          </ac:grpSpMkLst>
        </pc:grpChg>
        <pc:picChg chg="add">
          <ac:chgData name="Shrivastava, Manishkumar B" userId="fcae0baf-fc30-43b2-83ce-c9e3e55dac30" providerId="ADAL" clId="{B55142F7-859F-4478-A3C5-56C99A655372}" dt="2020-02-24T19:22:46.744" v="7183"/>
          <ac:picMkLst>
            <pc:docMk/>
            <pc:sldMk cId="3917149705" sldId="431"/>
            <ac:picMk id="12" creationId="{0F8E3D00-22DC-4656-A13F-B1F0D32487EC}"/>
          </ac:picMkLst>
        </pc:picChg>
        <pc:picChg chg="add">
          <ac:chgData name="Shrivastava, Manishkumar B" userId="fcae0baf-fc30-43b2-83ce-c9e3e55dac30" providerId="ADAL" clId="{B55142F7-859F-4478-A3C5-56C99A655372}" dt="2020-02-24T19:22:46.744" v="7183"/>
          <ac:picMkLst>
            <pc:docMk/>
            <pc:sldMk cId="3917149705" sldId="431"/>
            <ac:picMk id="13" creationId="{E10A4963-82E3-42E7-BB70-886128AEC270}"/>
          </ac:picMkLst>
        </pc:picChg>
        <pc:picChg chg="add mod modCrop">
          <ac:chgData name="Shrivastava, Manishkumar B" userId="fcae0baf-fc30-43b2-83ce-c9e3e55dac30" providerId="ADAL" clId="{B55142F7-859F-4478-A3C5-56C99A655372}" dt="2020-02-24T19:34:47.630" v="7276" actId="732"/>
          <ac:picMkLst>
            <pc:docMk/>
            <pc:sldMk cId="3917149705" sldId="431"/>
            <ac:picMk id="14" creationId="{B41C3128-9E6E-47F9-839C-36BFFD9BD495}"/>
          </ac:picMkLst>
        </pc:picChg>
      </pc:sldChg>
      <pc:sldChg chg="addSp delSp modSp add">
        <pc:chgData name="Shrivastava, Manishkumar B" userId="fcae0baf-fc30-43b2-83ce-c9e3e55dac30" providerId="ADAL" clId="{B55142F7-859F-4478-A3C5-56C99A655372}" dt="2020-02-25T00:27:18.328" v="10156" actId="6549"/>
        <pc:sldMkLst>
          <pc:docMk/>
          <pc:sldMk cId="2599945746" sldId="432"/>
        </pc:sldMkLst>
        <pc:spChg chg="mod">
          <ac:chgData name="Shrivastava, Manishkumar B" userId="fcae0baf-fc30-43b2-83ce-c9e3e55dac30" providerId="ADAL" clId="{B55142F7-859F-4478-A3C5-56C99A655372}" dt="2020-02-24T19:49:58.949" v="7722" actId="20577"/>
          <ac:spMkLst>
            <pc:docMk/>
            <pc:sldMk cId="2599945746" sldId="432"/>
            <ac:spMk id="2" creationId="{62C27435-F8E7-409D-BF0A-BFE77183F214}"/>
          </ac:spMkLst>
        </pc:spChg>
        <pc:spChg chg="del">
          <ac:chgData name="Shrivastava, Manishkumar B" userId="fcae0baf-fc30-43b2-83ce-c9e3e55dac30" providerId="ADAL" clId="{B55142F7-859F-4478-A3C5-56C99A655372}" dt="2020-02-24T19:46:44.522" v="7595" actId="478"/>
          <ac:spMkLst>
            <pc:docMk/>
            <pc:sldMk cId="2599945746" sldId="432"/>
            <ac:spMk id="3" creationId="{01BF1B97-1156-407C-83D6-D604D0D13727}"/>
          </ac:spMkLst>
        </pc:spChg>
        <pc:spChg chg="add mod">
          <ac:chgData name="Shrivastava, Manishkumar B" userId="fcae0baf-fc30-43b2-83ce-c9e3e55dac30" providerId="ADAL" clId="{B55142F7-859F-4478-A3C5-56C99A655372}" dt="2020-02-25T00:27:18.328" v="10156" actId="6549"/>
          <ac:spMkLst>
            <pc:docMk/>
            <pc:sldMk cId="2599945746" sldId="432"/>
            <ac:spMk id="8" creationId="{6B51C390-0959-4030-8847-09D3BC0B61FA}"/>
          </ac:spMkLst>
        </pc:spChg>
        <pc:spChg chg="add mod">
          <ac:chgData name="Shrivastava, Manishkumar B" userId="fcae0baf-fc30-43b2-83ce-c9e3e55dac30" providerId="ADAL" clId="{B55142F7-859F-4478-A3C5-56C99A655372}" dt="2020-02-24T19:50:59.381" v="7874" actId="20577"/>
          <ac:spMkLst>
            <pc:docMk/>
            <pc:sldMk cId="2599945746" sldId="432"/>
            <ac:spMk id="9" creationId="{3F08F295-7163-4986-869E-9A45C116E9AF}"/>
          </ac:spMkLst>
        </pc:spChg>
        <pc:grpChg chg="add mod">
          <ac:chgData name="Shrivastava, Manishkumar B" userId="fcae0baf-fc30-43b2-83ce-c9e3e55dac30" providerId="ADAL" clId="{B55142F7-859F-4478-A3C5-56C99A655372}" dt="2020-02-24T19:51:18.682" v="7878" actId="1076"/>
          <ac:grpSpMkLst>
            <pc:docMk/>
            <pc:sldMk cId="2599945746" sldId="432"/>
            <ac:grpSpMk id="10" creationId="{1AD088D2-5A11-4C69-A144-48DABF4995F3}"/>
          </ac:grpSpMkLst>
        </pc:grpChg>
        <pc:picChg chg="mod">
          <ac:chgData name="Shrivastava, Manishkumar B" userId="fcae0baf-fc30-43b2-83ce-c9e3e55dac30" providerId="ADAL" clId="{B55142F7-859F-4478-A3C5-56C99A655372}" dt="2020-02-24T19:47:09.641" v="7599" actId="14100"/>
          <ac:picMkLst>
            <pc:docMk/>
            <pc:sldMk cId="2599945746" sldId="432"/>
            <ac:picMk id="7" creationId="{05009E46-38E7-470E-B6A1-807F01272DAC}"/>
          </ac:picMkLst>
        </pc:picChg>
      </pc:sldChg>
      <pc:sldChg chg="addSp delSp modSp add">
        <pc:chgData name="Shrivastava, Manishkumar B" userId="fcae0baf-fc30-43b2-83ce-c9e3e55dac30" providerId="ADAL" clId="{B55142F7-859F-4478-A3C5-56C99A655372}" dt="2020-02-24T19:57:31.552" v="8146" actId="1076"/>
        <pc:sldMkLst>
          <pc:docMk/>
          <pc:sldMk cId="671274788" sldId="433"/>
        </pc:sldMkLst>
        <pc:spChg chg="mod">
          <ac:chgData name="Shrivastava, Manishkumar B" userId="fcae0baf-fc30-43b2-83ce-c9e3e55dac30" providerId="ADAL" clId="{B55142F7-859F-4478-A3C5-56C99A655372}" dt="2020-02-24T19:54:25.241" v="8060" actId="20577"/>
          <ac:spMkLst>
            <pc:docMk/>
            <pc:sldMk cId="671274788" sldId="433"/>
            <ac:spMk id="2" creationId="{12E36972-ED03-49C3-9B78-6D8266566786}"/>
          </ac:spMkLst>
        </pc:spChg>
        <pc:spChg chg="del">
          <ac:chgData name="Shrivastava, Manishkumar B" userId="fcae0baf-fc30-43b2-83ce-c9e3e55dac30" providerId="ADAL" clId="{B55142F7-859F-4478-A3C5-56C99A655372}" dt="2020-02-24T19:51:55.781" v="7880" actId="478"/>
          <ac:spMkLst>
            <pc:docMk/>
            <pc:sldMk cId="671274788" sldId="433"/>
            <ac:spMk id="3" creationId="{50E0B85F-ED89-4397-BED5-422BD2C799FD}"/>
          </ac:spMkLst>
        </pc:spChg>
        <pc:spChg chg="add del">
          <ac:chgData name="Shrivastava, Manishkumar B" userId="fcae0baf-fc30-43b2-83ce-c9e3e55dac30" providerId="ADAL" clId="{B55142F7-859F-4478-A3C5-56C99A655372}" dt="2020-02-24T19:55:49.248" v="8066" actId="478"/>
          <ac:spMkLst>
            <pc:docMk/>
            <pc:sldMk cId="671274788" sldId="433"/>
            <ac:spMk id="9" creationId="{56966D60-C73F-4B2F-A93E-98EE0FBA3BEB}"/>
          </ac:spMkLst>
        </pc:spChg>
        <pc:spChg chg="add del topLvl">
          <ac:chgData name="Shrivastava, Manishkumar B" userId="fcae0baf-fc30-43b2-83ce-c9e3e55dac30" providerId="ADAL" clId="{B55142F7-859F-4478-A3C5-56C99A655372}" dt="2020-02-24T19:55:52.333" v="8067" actId="478"/>
          <ac:spMkLst>
            <pc:docMk/>
            <pc:sldMk cId="671274788" sldId="433"/>
            <ac:spMk id="10" creationId="{AA8E51EE-FF60-40FC-8AD0-7234573ED138}"/>
          </ac:spMkLst>
        </pc:spChg>
        <pc:spChg chg="add del">
          <ac:chgData name="Shrivastava, Manishkumar B" userId="fcae0baf-fc30-43b2-83ce-c9e3e55dac30" providerId="ADAL" clId="{B55142F7-859F-4478-A3C5-56C99A655372}" dt="2020-02-24T19:55:55.180" v="8068" actId="478"/>
          <ac:spMkLst>
            <pc:docMk/>
            <pc:sldMk cId="671274788" sldId="433"/>
            <ac:spMk id="17" creationId="{04FCE55C-7A4B-4858-95AE-E931F35F4A3E}"/>
          </ac:spMkLst>
        </pc:spChg>
        <pc:spChg chg="add del">
          <ac:chgData name="Shrivastava, Manishkumar B" userId="fcae0baf-fc30-43b2-83ce-c9e3e55dac30" providerId="ADAL" clId="{B55142F7-859F-4478-A3C5-56C99A655372}" dt="2020-02-24T19:55:42.764" v="8064" actId="478"/>
          <ac:spMkLst>
            <pc:docMk/>
            <pc:sldMk cId="671274788" sldId="433"/>
            <ac:spMk id="18" creationId="{BBF1980A-DD0E-4411-86C5-DC301FF6A8B3}"/>
          </ac:spMkLst>
        </pc:spChg>
        <pc:spChg chg="add del">
          <ac:chgData name="Shrivastava, Manishkumar B" userId="fcae0baf-fc30-43b2-83ce-c9e3e55dac30" providerId="ADAL" clId="{B55142F7-859F-4478-A3C5-56C99A655372}" dt="2020-02-24T19:55:45.924" v="8065" actId="478"/>
          <ac:spMkLst>
            <pc:docMk/>
            <pc:sldMk cId="671274788" sldId="433"/>
            <ac:spMk id="19" creationId="{23C98742-DB01-455A-A447-F8A01B1D5B67}"/>
          </ac:spMkLst>
        </pc:spChg>
        <pc:spChg chg="add mod">
          <ac:chgData name="Shrivastava, Manishkumar B" userId="fcae0baf-fc30-43b2-83ce-c9e3e55dac30" providerId="ADAL" clId="{B55142F7-859F-4478-A3C5-56C99A655372}" dt="2020-02-24T19:55:19.955" v="8063" actId="6549"/>
          <ac:spMkLst>
            <pc:docMk/>
            <pc:sldMk cId="671274788" sldId="433"/>
            <ac:spMk id="20" creationId="{D0B3FE6E-B0BD-415F-8232-A9F2FAC2EE78}"/>
          </ac:spMkLst>
        </pc:spChg>
        <pc:spChg chg="add">
          <ac:chgData name="Shrivastava, Manishkumar B" userId="fcae0baf-fc30-43b2-83ce-c9e3e55dac30" providerId="ADAL" clId="{B55142F7-859F-4478-A3C5-56C99A655372}" dt="2020-02-24T19:56:01.780" v="8070"/>
          <ac:spMkLst>
            <pc:docMk/>
            <pc:sldMk cId="671274788" sldId="433"/>
            <ac:spMk id="21" creationId="{FDFDA733-DEB0-44D8-BBDB-EAFFBDD67329}"/>
          </ac:spMkLst>
        </pc:spChg>
        <pc:spChg chg="add mod">
          <ac:chgData name="Shrivastava, Manishkumar B" userId="fcae0baf-fc30-43b2-83ce-c9e3e55dac30" providerId="ADAL" clId="{B55142F7-859F-4478-A3C5-56C99A655372}" dt="2020-02-24T19:56:24.892" v="8076" actId="20577"/>
          <ac:spMkLst>
            <pc:docMk/>
            <pc:sldMk cId="671274788" sldId="433"/>
            <ac:spMk id="22" creationId="{D729AAC8-AAFF-491A-BA5B-13F19859B580}"/>
          </ac:spMkLst>
        </pc:spChg>
        <pc:spChg chg="add mod">
          <ac:chgData name="Shrivastava, Manishkumar B" userId="fcae0baf-fc30-43b2-83ce-c9e3e55dac30" providerId="ADAL" clId="{B55142F7-859F-4478-A3C5-56C99A655372}" dt="2020-02-24T19:56:40.008" v="8078" actId="1076"/>
          <ac:spMkLst>
            <pc:docMk/>
            <pc:sldMk cId="671274788" sldId="433"/>
            <ac:spMk id="23" creationId="{9228EFD8-F33B-4BFD-A66E-11A9313E31E2}"/>
          </ac:spMkLst>
        </pc:spChg>
        <pc:spChg chg="add mod">
          <ac:chgData name="Shrivastava, Manishkumar B" userId="fcae0baf-fc30-43b2-83ce-c9e3e55dac30" providerId="ADAL" clId="{B55142F7-859F-4478-A3C5-56C99A655372}" dt="2020-02-24T19:57:31.552" v="8146" actId="1076"/>
          <ac:spMkLst>
            <pc:docMk/>
            <pc:sldMk cId="671274788" sldId="433"/>
            <ac:spMk id="24" creationId="{158F9368-ABCC-4A0B-B95F-1BAB685A8671}"/>
          </ac:spMkLst>
        </pc:spChg>
        <pc:grpChg chg="add del mod">
          <ac:chgData name="Shrivastava, Manishkumar B" userId="fcae0baf-fc30-43b2-83ce-c9e3e55dac30" providerId="ADAL" clId="{B55142F7-859F-4478-A3C5-56C99A655372}" dt="2020-02-24T19:55:52.333" v="8067" actId="478"/>
          <ac:grpSpMkLst>
            <pc:docMk/>
            <pc:sldMk cId="671274788" sldId="433"/>
            <ac:grpSpMk id="7" creationId="{3E102AD4-CACA-4FE4-81A1-60E8255A5A80}"/>
          </ac:grpSpMkLst>
        </pc:grpChg>
        <pc:grpChg chg="add mod topLvl">
          <ac:chgData name="Shrivastava, Manishkumar B" userId="fcae0baf-fc30-43b2-83ce-c9e3e55dac30" providerId="ADAL" clId="{B55142F7-859F-4478-A3C5-56C99A655372}" dt="2020-02-24T19:55:59.114" v="8069" actId="1076"/>
          <ac:grpSpMkLst>
            <pc:docMk/>
            <pc:sldMk cId="671274788" sldId="433"/>
            <ac:grpSpMk id="8" creationId="{2027D08F-F9B5-44DF-A389-61F41679BF54}"/>
          </ac:grpSpMkLst>
        </pc:grpChg>
        <pc:grpChg chg="add mod">
          <ac:chgData name="Shrivastava, Manishkumar B" userId="fcae0baf-fc30-43b2-83ce-c9e3e55dac30" providerId="ADAL" clId="{B55142F7-859F-4478-A3C5-56C99A655372}" dt="2020-02-24T19:52:00.658" v="7881"/>
          <ac:grpSpMkLst>
            <pc:docMk/>
            <pc:sldMk cId="671274788" sldId="433"/>
            <ac:grpSpMk id="11" creationId="{54AF6F51-C77E-4172-B99A-05324A84D5D2}"/>
          </ac:grpSpMkLst>
        </pc:grpChg>
        <pc:grpChg chg="add del mod">
          <ac:chgData name="Shrivastava, Manishkumar B" userId="fcae0baf-fc30-43b2-83ce-c9e3e55dac30" providerId="ADAL" clId="{B55142F7-859F-4478-A3C5-56C99A655372}" dt="2020-02-24T19:55:55.180" v="8068" actId="478"/>
          <ac:grpSpMkLst>
            <pc:docMk/>
            <pc:sldMk cId="671274788" sldId="433"/>
            <ac:grpSpMk id="13" creationId="{55380932-D3DD-4A95-9519-A865F74E5707}"/>
          </ac:grpSpMkLst>
        </pc:grpChg>
        <pc:grpChg chg="add del mod">
          <ac:chgData name="Shrivastava, Manishkumar B" userId="fcae0baf-fc30-43b2-83ce-c9e3e55dac30" providerId="ADAL" clId="{B55142F7-859F-4478-A3C5-56C99A655372}" dt="2020-02-24T19:55:45.924" v="8065" actId="478"/>
          <ac:grpSpMkLst>
            <pc:docMk/>
            <pc:sldMk cId="671274788" sldId="433"/>
            <ac:grpSpMk id="15" creationId="{B9D0D528-80BF-4709-80A2-9B57F3890ED9}"/>
          </ac:grpSpMkLst>
        </pc:grpChg>
        <pc:picChg chg="add">
          <ac:chgData name="Shrivastava, Manishkumar B" userId="fcae0baf-fc30-43b2-83ce-c9e3e55dac30" providerId="ADAL" clId="{B55142F7-859F-4478-A3C5-56C99A655372}" dt="2020-02-24T19:52:00.658" v="7881"/>
          <ac:picMkLst>
            <pc:docMk/>
            <pc:sldMk cId="671274788" sldId="433"/>
            <ac:picMk id="12" creationId="{DE24842D-29AD-4FD1-ACB8-099697589A34}"/>
          </ac:picMkLst>
        </pc:picChg>
        <pc:picChg chg="add">
          <ac:chgData name="Shrivastava, Manishkumar B" userId="fcae0baf-fc30-43b2-83ce-c9e3e55dac30" providerId="ADAL" clId="{B55142F7-859F-4478-A3C5-56C99A655372}" dt="2020-02-24T19:52:00.658" v="7881"/>
          <ac:picMkLst>
            <pc:docMk/>
            <pc:sldMk cId="671274788" sldId="433"/>
            <ac:picMk id="14" creationId="{D9350D8A-31B7-4EEE-A1AE-9439F3021D97}"/>
          </ac:picMkLst>
        </pc:picChg>
        <pc:picChg chg="add">
          <ac:chgData name="Shrivastava, Manishkumar B" userId="fcae0baf-fc30-43b2-83ce-c9e3e55dac30" providerId="ADAL" clId="{B55142F7-859F-4478-A3C5-56C99A655372}" dt="2020-02-24T19:52:00.658" v="7881"/>
          <ac:picMkLst>
            <pc:docMk/>
            <pc:sldMk cId="671274788" sldId="433"/>
            <ac:picMk id="16" creationId="{11234E2B-428E-472B-B757-03410DCE4A88}"/>
          </ac:picMkLst>
        </pc:picChg>
      </pc:sldChg>
      <pc:sldChg chg="addSp delSp modSp add">
        <pc:chgData name="Shrivastava, Manishkumar B" userId="fcae0baf-fc30-43b2-83ce-c9e3e55dac30" providerId="ADAL" clId="{B55142F7-859F-4478-A3C5-56C99A655372}" dt="2020-02-24T21:29:24.263" v="8317" actId="20577"/>
        <pc:sldMkLst>
          <pc:docMk/>
          <pc:sldMk cId="952192182" sldId="434"/>
        </pc:sldMkLst>
        <pc:spChg chg="mod">
          <ac:chgData name="Shrivastava, Manishkumar B" userId="fcae0baf-fc30-43b2-83ce-c9e3e55dac30" providerId="ADAL" clId="{B55142F7-859F-4478-A3C5-56C99A655372}" dt="2020-02-24T21:29:24.263" v="8317" actId="20577"/>
          <ac:spMkLst>
            <pc:docMk/>
            <pc:sldMk cId="952192182" sldId="434"/>
            <ac:spMk id="2" creationId="{63A23FAB-70AF-4766-A1BA-558C118D741B}"/>
          </ac:spMkLst>
        </pc:spChg>
        <pc:spChg chg="del">
          <ac:chgData name="Shrivastava, Manishkumar B" userId="fcae0baf-fc30-43b2-83ce-c9e3e55dac30" providerId="ADAL" clId="{B55142F7-859F-4478-A3C5-56C99A655372}" dt="2020-02-24T19:58:21.012" v="8148" actId="478"/>
          <ac:spMkLst>
            <pc:docMk/>
            <pc:sldMk cId="952192182" sldId="434"/>
            <ac:spMk id="3" creationId="{DBDAC271-5576-46B4-8820-72CEE941BB75}"/>
          </ac:spMkLst>
        </pc:spChg>
        <pc:spChg chg="add">
          <ac:chgData name="Shrivastava, Manishkumar B" userId="fcae0baf-fc30-43b2-83ce-c9e3e55dac30" providerId="ADAL" clId="{B55142F7-859F-4478-A3C5-56C99A655372}" dt="2020-02-24T19:58:29.480" v="8149"/>
          <ac:spMkLst>
            <pc:docMk/>
            <pc:sldMk cId="952192182" sldId="434"/>
            <ac:spMk id="9" creationId="{31A7E427-1CBD-4F79-A8A1-4A4E42B4B824}"/>
          </ac:spMkLst>
        </pc:spChg>
        <pc:spChg chg="add">
          <ac:chgData name="Shrivastava, Manishkumar B" userId="fcae0baf-fc30-43b2-83ce-c9e3e55dac30" providerId="ADAL" clId="{B55142F7-859F-4478-A3C5-56C99A655372}" dt="2020-02-24T19:58:29.480" v="8149"/>
          <ac:spMkLst>
            <pc:docMk/>
            <pc:sldMk cId="952192182" sldId="434"/>
            <ac:spMk id="10" creationId="{07B9A34B-FC33-4444-98F3-471EB80F88D6}"/>
          </ac:spMkLst>
        </pc:spChg>
        <pc:spChg chg="add">
          <ac:chgData name="Shrivastava, Manishkumar B" userId="fcae0baf-fc30-43b2-83ce-c9e3e55dac30" providerId="ADAL" clId="{B55142F7-859F-4478-A3C5-56C99A655372}" dt="2020-02-24T19:58:29.480" v="8149"/>
          <ac:spMkLst>
            <pc:docMk/>
            <pc:sldMk cId="952192182" sldId="434"/>
            <ac:spMk id="16" creationId="{25F1A884-F0A7-4BA7-98E9-E19EC12E1F05}"/>
          </ac:spMkLst>
        </pc:spChg>
        <pc:spChg chg="add">
          <ac:chgData name="Shrivastava, Manishkumar B" userId="fcae0baf-fc30-43b2-83ce-c9e3e55dac30" providerId="ADAL" clId="{B55142F7-859F-4478-A3C5-56C99A655372}" dt="2020-02-24T19:58:29.480" v="8149"/>
          <ac:spMkLst>
            <pc:docMk/>
            <pc:sldMk cId="952192182" sldId="434"/>
            <ac:spMk id="17" creationId="{6B91755C-5DE3-4CC1-B855-D21DCF45E612}"/>
          </ac:spMkLst>
        </pc:spChg>
        <pc:spChg chg="add">
          <ac:chgData name="Shrivastava, Manishkumar B" userId="fcae0baf-fc30-43b2-83ce-c9e3e55dac30" providerId="ADAL" clId="{B55142F7-859F-4478-A3C5-56C99A655372}" dt="2020-02-24T19:58:29.480" v="8149"/>
          <ac:spMkLst>
            <pc:docMk/>
            <pc:sldMk cId="952192182" sldId="434"/>
            <ac:spMk id="18" creationId="{B29200FB-1157-4828-BB1D-17D33F366CF1}"/>
          </ac:spMkLst>
        </pc:spChg>
        <pc:spChg chg="add mod">
          <ac:chgData name="Shrivastava, Manishkumar B" userId="fcae0baf-fc30-43b2-83ce-c9e3e55dac30" providerId="ADAL" clId="{B55142F7-859F-4478-A3C5-56C99A655372}" dt="2020-02-24T21:27:41.428" v="8176" actId="164"/>
          <ac:spMkLst>
            <pc:docMk/>
            <pc:sldMk cId="952192182" sldId="434"/>
            <ac:spMk id="20" creationId="{79AAEAE3-A39A-46CA-991D-151C5C5A6D39}"/>
          </ac:spMkLst>
        </pc:spChg>
        <pc:spChg chg="add mod">
          <ac:chgData name="Shrivastava, Manishkumar B" userId="fcae0baf-fc30-43b2-83ce-c9e3e55dac30" providerId="ADAL" clId="{B55142F7-859F-4478-A3C5-56C99A655372}" dt="2020-02-24T21:27:41.428" v="8176" actId="164"/>
          <ac:spMkLst>
            <pc:docMk/>
            <pc:sldMk cId="952192182" sldId="434"/>
            <ac:spMk id="21" creationId="{8D804551-124C-41C1-9E5A-91B7CEA145D0}"/>
          </ac:spMkLst>
        </pc:spChg>
        <pc:spChg chg="add mod">
          <ac:chgData name="Shrivastava, Manishkumar B" userId="fcae0baf-fc30-43b2-83ce-c9e3e55dac30" providerId="ADAL" clId="{B55142F7-859F-4478-A3C5-56C99A655372}" dt="2020-02-24T21:27:41.428" v="8176" actId="164"/>
          <ac:spMkLst>
            <pc:docMk/>
            <pc:sldMk cId="952192182" sldId="434"/>
            <ac:spMk id="22" creationId="{A82790A0-3A7C-49C9-947A-2D3C1C689B4D}"/>
          </ac:spMkLst>
        </pc:spChg>
        <pc:spChg chg="add mod">
          <ac:chgData name="Shrivastava, Manishkumar B" userId="fcae0baf-fc30-43b2-83ce-c9e3e55dac30" providerId="ADAL" clId="{B55142F7-859F-4478-A3C5-56C99A655372}" dt="2020-02-24T21:28:45.156" v="8247" actId="20577"/>
          <ac:spMkLst>
            <pc:docMk/>
            <pc:sldMk cId="952192182" sldId="434"/>
            <ac:spMk id="24" creationId="{6B3017F2-8EF5-4E29-B324-7BDBE2FD0EBC}"/>
          </ac:spMkLst>
        </pc:spChg>
        <pc:grpChg chg="add del mod">
          <ac:chgData name="Shrivastava, Manishkumar B" userId="fcae0baf-fc30-43b2-83ce-c9e3e55dac30" providerId="ADAL" clId="{B55142F7-859F-4478-A3C5-56C99A655372}" dt="2020-02-24T19:58:35.556" v="8150" actId="478"/>
          <ac:grpSpMkLst>
            <pc:docMk/>
            <pc:sldMk cId="952192182" sldId="434"/>
            <ac:grpSpMk id="7" creationId="{797DC460-DB33-49EE-9697-7902E46986FC}"/>
          </ac:grpSpMkLst>
        </pc:grpChg>
        <pc:grpChg chg="add mod">
          <ac:chgData name="Shrivastava, Manishkumar B" userId="fcae0baf-fc30-43b2-83ce-c9e3e55dac30" providerId="ADAL" clId="{B55142F7-859F-4478-A3C5-56C99A655372}" dt="2020-02-24T19:58:29.480" v="8149"/>
          <ac:grpSpMkLst>
            <pc:docMk/>
            <pc:sldMk cId="952192182" sldId="434"/>
            <ac:grpSpMk id="8" creationId="{49DD8153-FBE8-47B1-A3ED-39CF9EBEF081}"/>
          </ac:grpSpMkLst>
        </pc:grpChg>
        <pc:grpChg chg="add mod">
          <ac:chgData name="Shrivastava, Manishkumar B" userId="fcae0baf-fc30-43b2-83ce-c9e3e55dac30" providerId="ADAL" clId="{B55142F7-859F-4478-A3C5-56C99A655372}" dt="2020-02-24T19:58:29.480" v="8149"/>
          <ac:grpSpMkLst>
            <pc:docMk/>
            <pc:sldMk cId="952192182" sldId="434"/>
            <ac:grpSpMk id="11" creationId="{3599F9FA-0BCF-49A6-9A1E-DC72043A4980}"/>
          </ac:grpSpMkLst>
        </pc:grpChg>
        <pc:grpChg chg="add mod">
          <ac:chgData name="Shrivastava, Manishkumar B" userId="fcae0baf-fc30-43b2-83ce-c9e3e55dac30" providerId="ADAL" clId="{B55142F7-859F-4478-A3C5-56C99A655372}" dt="2020-02-24T19:58:29.480" v="8149"/>
          <ac:grpSpMkLst>
            <pc:docMk/>
            <pc:sldMk cId="952192182" sldId="434"/>
            <ac:grpSpMk id="13" creationId="{6CD81B65-456B-4AB8-B2C9-AF81438A2E3C}"/>
          </ac:grpSpMkLst>
        </pc:grpChg>
        <pc:grpChg chg="add mod">
          <ac:chgData name="Shrivastava, Manishkumar B" userId="fcae0baf-fc30-43b2-83ce-c9e3e55dac30" providerId="ADAL" clId="{B55142F7-859F-4478-A3C5-56C99A655372}" dt="2020-02-24T21:27:45.090" v="8177" actId="1076"/>
          <ac:grpSpMkLst>
            <pc:docMk/>
            <pc:sldMk cId="952192182" sldId="434"/>
            <ac:grpSpMk id="23" creationId="{88747F30-3298-4C66-9749-45FD72D6A853}"/>
          </ac:grpSpMkLst>
        </pc:grpChg>
        <pc:picChg chg="add">
          <ac:chgData name="Shrivastava, Manishkumar B" userId="fcae0baf-fc30-43b2-83ce-c9e3e55dac30" providerId="ADAL" clId="{B55142F7-859F-4478-A3C5-56C99A655372}" dt="2020-02-24T19:58:29.480" v="8149"/>
          <ac:picMkLst>
            <pc:docMk/>
            <pc:sldMk cId="952192182" sldId="434"/>
            <ac:picMk id="12" creationId="{AB01E474-B62F-4C5B-8887-2EAB5CE5C06E}"/>
          </ac:picMkLst>
        </pc:picChg>
        <pc:picChg chg="add">
          <ac:chgData name="Shrivastava, Manishkumar B" userId="fcae0baf-fc30-43b2-83ce-c9e3e55dac30" providerId="ADAL" clId="{B55142F7-859F-4478-A3C5-56C99A655372}" dt="2020-02-24T19:58:29.480" v="8149"/>
          <ac:picMkLst>
            <pc:docMk/>
            <pc:sldMk cId="952192182" sldId="434"/>
            <ac:picMk id="14" creationId="{ED7EB95E-1648-4001-8EB9-12DA02F6041E}"/>
          </ac:picMkLst>
        </pc:picChg>
        <pc:picChg chg="add">
          <ac:chgData name="Shrivastava, Manishkumar B" userId="fcae0baf-fc30-43b2-83ce-c9e3e55dac30" providerId="ADAL" clId="{B55142F7-859F-4478-A3C5-56C99A655372}" dt="2020-02-24T19:58:29.480" v="8149"/>
          <ac:picMkLst>
            <pc:docMk/>
            <pc:sldMk cId="952192182" sldId="434"/>
            <ac:picMk id="15" creationId="{EC52C093-F971-4341-A04C-EB2A71A520E3}"/>
          </ac:picMkLst>
        </pc:picChg>
        <pc:picChg chg="mod modCrop">
          <ac:chgData name="Shrivastava, Manishkumar B" userId="fcae0baf-fc30-43b2-83ce-c9e3e55dac30" providerId="ADAL" clId="{B55142F7-859F-4478-A3C5-56C99A655372}" dt="2020-02-24T21:27:41.428" v="8176" actId="164"/>
          <ac:picMkLst>
            <pc:docMk/>
            <pc:sldMk cId="952192182" sldId="434"/>
            <ac:picMk id="19" creationId="{BFC24629-FAFD-4678-88A5-01888F32FE89}"/>
          </ac:picMkLst>
        </pc:picChg>
      </pc:sldChg>
      <pc:sldChg chg="addSp delSp modSp add">
        <pc:chgData name="Shrivastava, Manishkumar B" userId="fcae0baf-fc30-43b2-83ce-c9e3e55dac30" providerId="ADAL" clId="{B55142F7-859F-4478-A3C5-56C99A655372}" dt="2020-02-24T23:55:27.099" v="8976" actId="122"/>
        <pc:sldMkLst>
          <pc:docMk/>
          <pc:sldMk cId="1447797786" sldId="435"/>
        </pc:sldMkLst>
        <pc:spChg chg="mod">
          <ac:chgData name="Shrivastava, Manishkumar B" userId="fcae0baf-fc30-43b2-83ce-c9e3e55dac30" providerId="ADAL" clId="{B55142F7-859F-4478-A3C5-56C99A655372}" dt="2020-02-24T23:51:35.158" v="8798" actId="20577"/>
          <ac:spMkLst>
            <pc:docMk/>
            <pc:sldMk cId="1447797786" sldId="435"/>
            <ac:spMk id="2" creationId="{189ACA6A-3AA7-464D-A99E-CE882FE1DB6E}"/>
          </ac:spMkLst>
        </pc:spChg>
        <pc:spChg chg="del">
          <ac:chgData name="Shrivastava, Manishkumar B" userId="fcae0baf-fc30-43b2-83ce-c9e3e55dac30" providerId="ADAL" clId="{B55142F7-859F-4478-A3C5-56C99A655372}" dt="2020-02-24T21:30:06.474" v="8319" actId="478"/>
          <ac:spMkLst>
            <pc:docMk/>
            <pc:sldMk cId="1447797786" sldId="435"/>
            <ac:spMk id="3" creationId="{047545A3-519A-4365-931F-3462392CCD0A}"/>
          </ac:spMkLst>
        </pc:spChg>
        <pc:spChg chg="add">
          <ac:chgData name="Shrivastava, Manishkumar B" userId="fcae0baf-fc30-43b2-83ce-c9e3e55dac30" providerId="ADAL" clId="{B55142F7-859F-4478-A3C5-56C99A655372}" dt="2020-02-24T23:43:52.838" v="8323"/>
          <ac:spMkLst>
            <pc:docMk/>
            <pc:sldMk cId="1447797786" sldId="435"/>
            <ac:spMk id="15" creationId="{C0C09559-CBA0-4A1E-BABF-FD8F7FA93115}"/>
          </ac:spMkLst>
        </pc:spChg>
        <pc:spChg chg="add">
          <ac:chgData name="Shrivastava, Manishkumar B" userId="fcae0baf-fc30-43b2-83ce-c9e3e55dac30" providerId="ADAL" clId="{B55142F7-859F-4478-A3C5-56C99A655372}" dt="2020-02-24T23:43:52.838" v="8323"/>
          <ac:spMkLst>
            <pc:docMk/>
            <pc:sldMk cId="1447797786" sldId="435"/>
            <ac:spMk id="16" creationId="{8A210841-B62E-429E-B8EE-0C1230EA1C3F}"/>
          </ac:spMkLst>
        </pc:spChg>
        <pc:spChg chg="add">
          <ac:chgData name="Shrivastava, Manishkumar B" userId="fcae0baf-fc30-43b2-83ce-c9e3e55dac30" providerId="ADAL" clId="{B55142F7-859F-4478-A3C5-56C99A655372}" dt="2020-02-24T23:43:52.838" v="8323"/>
          <ac:spMkLst>
            <pc:docMk/>
            <pc:sldMk cId="1447797786" sldId="435"/>
            <ac:spMk id="23" creationId="{FEF316DF-7A81-4BE3-85AB-619377EDBE5B}"/>
          </ac:spMkLst>
        </pc:spChg>
        <pc:spChg chg="add">
          <ac:chgData name="Shrivastava, Manishkumar B" userId="fcae0baf-fc30-43b2-83ce-c9e3e55dac30" providerId="ADAL" clId="{B55142F7-859F-4478-A3C5-56C99A655372}" dt="2020-02-24T23:43:52.838" v="8323"/>
          <ac:spMkLst>
            <pc:docMk/>
            <pc:sldMk cId="1447797786" sldId="435"/>
            <ac:spMk id="24" creationId="{ECF572D5-C007-423A-B5D1-C810E688DD83}"/>
          </ac:spMkLst>
        </pc:spChg>
        <pc:spChg chg="add">
          <ac:chgData name="Shrivastava, Manishkumar B" userId="fcae0baf-fc30-43b2-83ce-c9e3e55dac30" providerId="ADAL" clId="{B55142F7-859F-4478-A3C5-56C99A655372}" dt="2020-02-24T23:43:52.838" v="8323"/>
          <ac:spMkLst>
            <pc:docMk/>
            <pc:sldMk cId="1447797786" sldId="435"/>
            <ac:spMk id="25" creationId="{EB3A5030-0104-4834-BB7A-FB1143EBEC42}"/>
          </ac:spMkLst>
        </pc:spChg>
        <pc:spChg chg="add">
          <ac:chgData name="Shrivastava, Manishkumar B" userId="fcae0baf-fc30-43b2-83ce-c9e3e55dac30" providerId="ADAL" clId="{B55142F7-859F-4478-A3C5-56C99A655372}" dt="2020-02-24T23:43:52.838" v="8323"/>
          <ac:spMkLst>
            <pc:docMk/>
            <pc:sldMk cId="1447797786" sldId="435"/>
            <ac:spMk id="26" creationId="{F3180CD0-0F1D-4A55-9624-E92B9ACEF710}"/>
          </ac:spMkLst>
        </pc:spChg>
        <pc:spChg chg="add">
          <ac:chgData name="Shrivastava, Manishkumar B" userId="fcae0baf-fc30-43b2-83ce-c9e3e55dac30" providerId="ADAL" clId="{B55142F7-859F-4478-A3C5-56C99A655372}" dt="2020-02-24T23:43:52.838" v="8323"/>
          <ac:spMkLst>
            <pc:docMk/>
            <pc:sldMk cId="1447797786" sldId="435"/>
            <ac:spMk id="27" creationId="{221CEEA2-0387-4D90-BDD3-94CEFCDDDF7C}"/>
          </ac:spMkLst>
        </pc:spChg>
        <pc:spChg chg="add">
          <ac:chgData name="Shrivastava, Manishkumar B" userId="fcae0baf-fc30-43b2-83ce-c9e3e55dac30" providerId="ADAL" clId="{B55142F7-859F-4478-A3C5-56C99A655372}" dt="2020-02-24T23:43:52.838" v="8323"/>
          <ac:spMkLst>
            <pc:docMk/>
            <pc:sldMk cId="1447797786" sldId="435"/>
            <ac:spMk id="28" creationId="{14A6B232-EBD5-48B7-9C46-A18FDB4169FA}"/>
          </ac:spMkLst>
        </pc:spChg>
        <pc:spChg chg="add">
          <ac:chgData name="Shrivastava, Manishkumar B" userId="fcae0baf-fc30-43b2-83ce-c9e3e55dac30" providerId="ADAL" clId="{B55142F7-859F-4478-A3C5-56C99A655372}" dt="2020-02-24T23:43:52.838" v="8323"/>
          <ac:spMkLst>
            <pc:docMk/>
            <pc:sldMk cId="1447797786" sldId="435"/>
            <ac:spMk id="29" creationId="{A18F9A1B-4882-4C77-9A1E-D9B6802A58F7}"/>
          </ac:spMkLst>
        </pc:spChg>
        <pc:spChg chg="add">
          <ac:chgData name="Shrivastava, Manishkumar B" userId="fcae0baf-fc30-43b2-83ce-c9e3e55dac30" providerId="ADAL" clId="{B55142F7-859F-4478-A3C5-56C99A655372}" dt="2020-02-24T23:43:52.838" v="8323"/>
          <ac:spMkLst>
            <pc:docMk/>
            <pc:sldMk cId="1447797786" sldId="435"/>
            <ac:spMk id="30" creationId="{3B01C94F-11AB-450F-A78F-00AAF4A6FB9B}"/>
          </ac:spMkLst>
        </pc:spChg>
        <pc:spChg chg="add">
          <ac:chgData name="Shrivastava, Manishkumar B" userId="fcae0baf-fc30-43b2-83ce-c9e3e55dac30" providerId="ADAL" clId="{B55142F7-859F-4478-A3C5-56C99A655372}" dt="2020-02-24T23:43:52.838" v="8323"/>
          <ac:spMkLst>
            <pc:docMk/>
            <pc:sldMk cId="1447797786" sldId="435"/>
            <ac:spMk id="31" creationId="{C29415D1-895E-4BDC-A8D4-4EE88A42B251}"/>
          </ac:spMkLst>
        </pc:spChg>
        <pc:spChg chg="add">
          <ac:chgData name="Shrivastava, Manishkumar B" userId="fcae0baf-fc30-43b2-83ce-c9e3e55dac30" providerId="ADAL" clId="{B55142F7-859F-4478-A3C5-56C99A655372}" dt="2020-02-24T23:43:52.838" v="8323"/>
          <ac:spMkLst>
            <pc:docMk/>
            <pc:sldMk cId="1447797786" sldId="435"/>
            <ac:spMk id="32" creationId="{FDC4F5CC-9606-414C-8E7D-02F13090ADA3}"/>
          </ac:spMkLst>
        </pc:spChg>
        <pc:spChg chg="add">
          <ac:chgData name="Shrivastava, Manishkumar B" userId="fcae0baf-fc30-43b2-83ce-c9e3e55dac30" providerId="ADAL" clId="{B55142F7-859F-4478-A3C5-56C99A655372}" dt="2020-02-24T23:43:52.838" v="8323"/>
          <ac:spMkLst>
            <pc:docMk/>
            <pc:sldMk cId="1447797786" sldId="435"/>
            <ac:spMk id="33" creationId="{3F3FDFE0-BFB9-4D1A-8331-C4CA37332A64}"/>
          </ac:spMkLst>
        </pc:spChg>
        <pc:spChg chg="add">
          <ac:chgData name="Shrivastava, Manishkumar B" userId="fcae0baf-fc30-43b2-83ce-c9e3e55dac30" providerId="ADAL" clId="{B55142F7-859F-4478-A3C5-56C99A655372}" dt="2020-02-24T23:43:52.838" v="8323"/>
          <ac:spMkLst>
            <pc:docMk/>
            <pc:sldMk cId="1447797786" sldId="435"/>
            <ac:spMk id="34" creationId="{0AB78F8D-E5BF-49D1-971C-C2A6B54E2F15}"/>
          </ac:spMkLst>
        </pc:spChg>
        <pc:spChg chg="add">
          <ac:chgData name="Shrivastava, Manishkumar B" userId="fcae0baf-fc30-43b2-83ce-c9e3e55dac30" providerId="ADAL" clId="{B55142F7-859F-4478-A3C5-56C99A655372}" dt="2020-02-24T23:43:52.838" v="8323"/>
          <ac:spMkLst>
            <pc:docMk/>
            <pc:sldMk cId="1447797786" sldId="435"/>
            <ac:spMk id="35" creationId="{CFAE9361-FFA1-40DF-8BE7-5787016BFBA2}"/>
          </ac:spMkLst>
        </pc:spChg>
        <pc:spChg chg="add">
          <ac:chgData name="Shrivastava, Manishkumar B" userId="fcae0baf-fc30-43b2-83ce-c9e3e55dac30" providerId="ADAL" clId="{B55142F7-859F-4478-A3C5-56C99A655372}" dt="2020-02-24T23:43:52.838" v="8323"/>
          <ac:spMkLst>
            <pc:docMk/>
            <pc:sldMk cId="1447797786" sldId="435"/>
            <ac:spMk id="36" creationId="{EF6CE5A9-9D03-4787-ACAD-E42897BA2658}"/>
          </ac:spMkLst>
        </pc:spChg>
        <pc:spChg chg="add">
          <ac:chgData name="Shrivastava, Manishkumar B" userId="fcae0baf-fc30-43b2-83ce-c9e3e55dac30" providerId="ADAL" clId="{B55142F7-859F-4478-A3C5-56C99A655372}" dt="2020-02-24T23:43:52.838" v="8323"/>
          <ac:spMkLst>
            <pc:docMk/>
            <pc:sldMk cId="1447797786" sldId="435"/>
            <ac:spMk id="37" creationId="{722CD7CD-A8D6-4D64-BA8A-411F3750F3A7}"/>
          </ac:spMkLst>
        </pc:spChg>
        <pc:spChg chg="add">
          <ac:chgData name="Shrivastava, Manishkumar B" userId="fcae0baf-fc30-43b2-83ce-c9e3e55dac30" providerId="ADAL" clId="{B55142F7-859F-4478-A3C5-56C99A655372}" dt="2020-02-24T23:43:52.838" v="8323"/>
          <ac:spMkLst>
            <pc:docMk/>
            <pc:sldMk cId="1447797786" sldId="435"/>
            <ac:spMk id="38" creationId="{F62DAFA3-AB30-4090-A99D-BB6A2C8D9354}"/>
          </ac:spMkLst>
        </pc:spChg>
        <pc:spChg chg="add">
          <ac:chgData name="Shrivastava, Manishkumar B" userId="fcae0baf-fc30-43b2-83ce-c9e3e55dac30" providerId="ADAL" clId="{B55142F7-859F-4478-A3C5-56C99A655372}" dt="2020-02-24T23:43:52.838" v="8323"/>
          <ac:spMkLst>
            <pc:docMk/>
            <pc:sldMk cId="1447797786" sldId="435"/>
            <ac:spMk id="39" creationId="{F536B310-093F-4C4E-8470-BA1E48B71E4F}"/>
          </ac:spMkLst>
        </pc:spChg>
        <pc:spChg chg="add">
          <ac:chgData name="Shrivastava, Manishkumar B" userId="fcae0baf-fc30-43b2-83ce-c9e3e55dac30" providerId="ADAL" clId="{B55142F7-859F-4478-A3C5-56C99A655372}" dt="2020-02-24T23:43:52.838" v="8323"/>
          <ac:spMkLst>
            <pc:docMk/>
            <pc:sldMk cId="1447797786" sldId="435"/>
            <ac:spMk id="44" creationId="{93237516-C3AA-4A9B-89F7-22A939CA387E}"/>
          </ac:spMkLst>
        </pc:spChg>
        <pc:spChg chg="add">
          <ac:chgData name="Shrivastava, Manishkumar B" userId="fcae0baf-fc30-43b2-83ce-c9e3e55dac30" providerId="ADAL" clId="{B55142F7-859F-4478-A3C5-56C99A655372}" dt="2020-02-24T23:43:52.838" v="8323"/>
          <ac:spMkLst>
            <pc:docMk/>
            <pc:sldMk cId="1447797786" sldId="435"/>
            <ac:spMk id="46" creationId="{1EB37EBD-1B22-49A5-B234-C8FCDC30AA59}"/>
          </ac:spMkLst>
        </pc:spChg>
        <pc:spChg chg="add">
          <ac:chgData name="Shrivastava, Manishkumar B" userId="fcae0baf-fc30-43b2-83ce-c9e3e55dac30" providerId="ADAL" clId="{B55142F7-859F-4478-A3C5-56C99A655372}" dt="2020-02-24T23:43:52.838" v="8323"/>
          <ac:spMkLst>
            <pc:docMk/>
            <pc:sldMk cId="1447797786" sldId="435"/>
            <ac:spMk id="47" creationId="{5802D301-6290-4FCC-A5CB-173C4981D2E1}"/>
          </ac:spMkLst>
        </pc:spChg>
        <pc:spChg chg="add">
          <ac:chgData name="Shrivastava, Manishkumar B" userId="fcae0baf-fc30-43b2-83ce-c9e3e55dac30" providerId="ADAL" clId="{B55142F7-859F-4478-A3C5-56C99A655372}" dt="2020-02-24T23:43:52.838" v="8323"/>
          <ac:spMkLst>
            <pc:docMk/>
            <pc:sldMk cId="1447797786" sldId="435"/>
            <ac:spMk id="48" creationId="{AF0809F6-6A3F-47AC-85CB-0864D50B5E7A}"/>
          </ac:spMkLst>
        </pc:spChg>
        <pc:spChg chg="add">
          <ac:chgData name="Shrivastava, Manishkumar B" userId="fcae0baf-fc30-43b2-83ce-c9e3e55dac30" providerId="ADAL" clId="{B55142F7-859F-4478-A3C5-56C99A655372}" dt="2020-02-24T23:43:52.838" v="8323"/>
          <ac:spMkLst>
            <pc:docMk/>
            <pc:sldMk cId="1447797786" sldId="435"/>
            <ac:spMk id="49" creationId="{AD83D9C6-F576-43C5-9124-D8FE16F6F1DC}"/>
          </ac:spMkLst>
        </pc:spChg>
        <pc:spChg chg="add">
          <ac:chgData name="Shrivastava, Manishkumar B" userId="fcae0baf-fc30-43b2-83ce-c9e3e55dac30" providerId="ADAL" clId="{B55142F7-859F-4478-A3C5-56C99A655372}" dt="2020-02-24T23:43:52.838" v="8323"/>
          <ac:spMkLst>
            <pc:docMk/>
            <pc:sldMk cId="1447797786" sldId="435"/>
            <ac:spMk id="50" creationId="{A9BC2691-F3C4-4DD0-85CB-1FFD5125458E}"/>
          </ac:spMkLst>
        </pc:spChg>
        <pc:spChg chg="add">
          <ac:chgData name="Shrivastava, Manishkumar B" userId="fcae0baf-fc30-43b2-83ce-c9e3e55dac30" providerId="ADAL" clId="{B55142F7-859F-4478-A3C5-56C99A655372}" dt="2020-02-24T23:43:52.838" v="8323"/>
          <ac:spMkLst>
            <pc:docMk/>
            <pc:sldMk cId="1447797786" sldId="435"/>
            <ac:spMk id="51" creationId="{80BBB065-F95E-4908-958A-AAFC9437AAD2}"/>
          </ac:spMkLst>
        </pc:spChg>
        <pc:spChg chg="add">
          <ac:chgData name="Shrivastava, Manishkumar B" userId="fcae0baf-fc30-43b2-83ce-c9e3e55dac30" providerId="ADAL" clId="{B55142F7-859F-4478-A3C5-56C99A655372}" dt="2020-02-24T23:43:52.838" v="8323"/>
          <ac:spMkLst>
            <pc:docMk/>
            <pc:sldMk cId="1447797786" sldId="435"/>
            <ac:spMk id="52" creationId="{194AE8B8-7921-4306-B28E-B7E4264B04F8}"/>
          </ac:spMkLst>
        </pc:spChg>
        <pc:spChg chg="add">
          <ac:chgData name="Shrivastava, Manishkumar B" userId="fcae0baf-fc30-43b2-83ce-c9e3e55dac30" providerId="ADAL" clId="{B55142F7-859F-4478-A3C5-56C99A655372}" dt="2020-02-24T23:43:52.838" v="8323"/>
          <ac:spMkLst>
            <pc:docMk/>
            <pc:sldMk cId="1447797786" sldId="435"/>
            <ac:spMk id="54" creationId="{CA04FE21-9C74-4748-BA8D-43377A4767A3}"/>
          </ac:spMkLst>
        </pc:spChg>
        <pc:spChg chg="add">
          <ac:chgData name="Shrivastava, Manishkumar B" userId="fcae0baf-fc30-43b2-83ce-c9e3e55dac30" providerId="ADAL" clId="{B55142F7-859F-4478-A3C5-56C99A655372}" dt="2020-02-24T23:43:52.838" v="8323"/>
          <ac:spMkLst>
            <pc:docMk/>
            <pc:sldMk cId="1447797786" sldId="435"/>
            <ac:spMk id="55" creationId="{E803920C-7B2C-4C10-AD5D-36DCABECB986}"/>
          </ac:spMkLst>
        </pc:spChg>
        <pc:spChg chg="add">
          <ac:chgData name="Shrivastava, Manishkumar B" userId="fcae0baf-fc30-43b2-83ce-c9e3e55dac30" providerId="ADAL" clId="{B55142F7-859F-4478-A3C5-56C99A655372}" dt="2020-02-24T23:43:52.838" v="8323"/>
          <ac:spMkLst>
            <pc:docMk/>
            <pc:sldMk cId="1447797786" sldId="435"/>
            <ac:spMk id="56" creationId="{8381452A-6C45-4CE6-A649-D4CEEF69BE7B}"/>
          </ac:spMkLst>
        </pc:spChg>
        <pc:spChg chg="add">
          <ac:chgData name="Shrivastava, Manishkumar B" userId="fcae0baf-fc30-43b2-83ce-c9e3e55dac30" providerId="ADAL" clId="{B55142F7-859F-4478-A3C5-56C99A655372}" dt="2020-02-24T23:43:52.838" v="8323"/>
          <ac:spMkLst>
            <pc:docMk/>
            <pc:sldMk cId="1447797786" sldId="435"/>
            <ac:spMk id="57" creationId="{691A05D3-02AC-4BAC-B1A0-14D086A51B34}"/>
          </ac:spMkLst>
        </pc:spChg>
        <pc:spChg chg="add">
          <ac:chgData name="Shrivastava, Manishkumar B" userId="fcae0baf-fc30-43b2-83ce-c9e3e55dac30" providerId="ADAL" clId="{B55142F7-859F-4478-A3C5-56C99A655372}" dt="2020-02-24T23:43:52.838" v="8323"/>
          <ac:spMkLst>
            <pc:docMk/>
            <pc:sldMk cId="1447797786" sldId="435"/>
            <ac:spMk id="58" creationId="{5A0513CE-FE8C-4127-AAB9-459FE3009B6F}"/>
          </ac:spMkLst>
        </pc:spChg>
        <pc:spChg chg="add">
          <ac:chgData name="Shrivastava, Manishkumar B" userId="fcae0baf-fc30-43b2-83ce-c9e3e55dac30" providerId="ADAL" clId="{B55142F7-859F-4478-A3C5-56C99A655372}" dt="2020-02-24T23:43:52.838" v="8323"/>
          <ac:spMkLst>
            <pc:docMk/>
            <pc:sldMk cId="1447797786" sldId="435"/>
            <ac:spMk id="59" creationId="{ECC38B1C-81EE-41A4-A273-48FECB051066}"/>
          </ac:spMkLst>
        </pc:spChg>
        <pc:spChg chg="add">
          <ac:chgData name="Shrivastava, Manishkumar B" userId="fcae0baf-fc30-43b2-83ce-c9e3e55dac30" providerId="ADAL" clId="{B55142F7-859F-4478-A3C5-56C99A655372}" dt="2020-02-24T23:43:52.838" v="8323"/>
          <ac:spMkLst>
            <pc:docMk/>
            <pc:sldMk cId="1447797786" sldId="435"/>
            <ac:spMk id="60" creationId="{92528A5F-B879-46C2-9CFC-DFC869A350CD}"/>
          </ac:spMkLst>
        </pc:spChg>
        <pc:spChg chg="add">
          <ac:chgData name="Shrivastava, Manishkumar B" userId="fcae0baf-fc30-43b2-83ce-c9e3e55dac30" providerId="ADAL" clId="{B55142F7-859F-4478-A3C5-56C99A655372}" dt="2020-02-24T23:43:52.838" v="8323"/>
          <ac:spMkLst>
            <pc:docMk/>
            <pc:sldMk cId="1447797786" sldId="435"/>
            <ac:spMk id="61" creationId="{BF0335FE-3357-40EF-975E-FE859809A5C2}"/>
          </ac:spMkLst>
        </pc:spChg>
        <pc:spChg chg="add">
          <ac:chgData name="Shrivastava, Manishkumar B" userId="fcae0baf-fc30-43b2-83ce-c9e3e55dac30" providerId="ADAL" clId="{B55142F7-859F-4478-A3C5-56C99A655372}" dt="2020-02-24T23:43:52.838" v="8323"/>
          <ac:spMkLst>
            <pc:docMk/>
            <pc:sldMk cId="1447797786" sldId="435"/>
            <ac:spMk id="62" creationId="{3E7C32D8-FE82-4A02-A4B9-7E47C2D4FD95}"/>
          </ac:spMkLst>
        </pc:spChg>
        <pc:spChg chg="add">
          <ac:chgData name="Shrivastava, Manishkumar B" userId="fcae0baf-fc30-43b2-83ce-c9e3e55dac30" providerId="ADAL" clId="{B55142F7-859F-4478-A3C5-56C99A655372}" dt="2020-02-24T23:43:52.838" v="8323"/>
          <ac:spMkLst>
            <pc:docMk/>
            <pc:sldMk cId="1447797786" sldId="435"/>
            <ac:spMk id="63" creationId="{6B079E26-C9D9-4A94-AE60-D1A2AC7EF976}"/>
          </ac:spMkLst>
        </pc:spChg>
        <pc:spChg chg="add">
          <ac:chgData name="Shrivastava, Manishkumar B" userId="fcae0baf-fc30-43b2-83ce-c9e3e55dac30" providerId="ADAL" clId="{B55142F7-859F-4478-A3C5-56C99A655372}" dt="2020-02-24T23:43:52.838" v="8323"/>
          <ac:spMkLst>
            <pc:docMk/>
            <pc:sldMk cId="1447797786" sldId="435"/>
            <ac:spMk id="64" creationId="{7833E3AB-4F1B-4209-A4FA-4286728A7A80}"/>
          </ac:spMkLst>
        </pc:spChg>
        <pc:spChg chg="add">
          <ac:chgData name="Shrivastava, Manishkumar B" userId="fcae0baf-fc30-43b2-83ce-c9e3e55dac30" providerId="ADAL" clId="{B55142F7-859F-4478-A3C5-56C99A655372}" dt="2020-02-24T23:43:52.838" v="8323"/>
          <ac:spMkLst>
            <pc:docMk/>
            <pc:sldMk cId="1447797786" sldId="435"/>
            <ac:spMk id="65" creationId="{75E988E4-3309-4B62-B569-D3662C9DECAD}"/>
          </ac:spMkLst>
        </pc:spChg>
        <pc:spChg chg="add">
          <ac:chgData name="Shrivastava, Manishkumar B" userId="fcae0baf-fc30-43b2-83ce-c9e3e55dac30" providerId="ADAL" clId="{B55142F7-859F-4478-A3C5-56C99A655372}" dt="2020-02-24T23:43:52.838" v="8323"/>
          <ac:spMkLst>
            <pc:docMk/>
            <pc:sldMk cId="1447797786" sldId="435"/>
            <ac:spMk id="66" creationId="{A39B9BDB-3923-4B43-8120-7105248D60D4}"/>
          </ac:spMkLst>
        </pc:spChg>
        <pc:spChg chg="add">
          <ac:chgData name="Shrivastava, Manishkumar B" userId="fcae0baf-fc30-43b2-83ce-c9e3e55dac30" providerId="ADAL" clId="{B55142F7-859F-4478-A3C5-56C99A655372}" dt="2020-02-24T23:43:52.838" v="8323"/>
          <ac:spMkLst>
            <pc:docMk/>
            <pc:sldMk cId="1447797786" sldId="435"/>
            <ac:spMk id="67" creationId="{0218DE28-8927-46A1-9AB4-2011F3714C4D}"/>
          </ac:spMkLst>
        </pc:spChg>
        <pc:spChg chg="add">
          <ac:chgData name="Shrivastava, Manishkumar B" userId="fcae0baf-fc30-43b2-83ce-c9e3e55dac30" providerId="ADAL" clId="{B55142F7-859F-4478-A3C5-56C99A655372}" dt="2020-02-24T23:43:52.838" v="8323"/>
          <ac:spMkLst>
            <pc:docMk/>
            <pc:sldMk cId="1447797786" sldId="435"/>
            <ac:spMk id="68" creationId="{8B8E176C-82D1-4C5D-A72F-C99FE847274D}"/>
          </ac:spMkLst>
        </pc:spChg>
        <pc:spChg chg="add">
          <ac:chgData name="Shrivastava, Manishkumar B" userId="fcae0baf-fc30-43b2-83ce-c9e3e55dac30" providerId="ADAL" clId="{B55142F7-859F-4478-A3C5-56C99A655372}" dt="2020-02-24T23:43:52.838" v="8323"/>
          <ac:spMkLst>
            <pc:docMk/>
            <pc:sldMk cId="1447797786" sldId="435"/>
            <ac:spMk id="69" creationId="{CA104954-4C29-4FD2-8417-E546E3F4BBB7}"/>
          </ac:spMkLst>
        </pc:spChg>
        <pc:spChg chg="add">
          <ac:chgData name="Shrivastava, Manishkumar B" userId="fcae0baf-fc30-43b2-83ce-c9e3e55dac30" providerId="ADAL" clId="{B55142F7-859F-4478-A3C5-56C99A655372}" dt="2020-02-24T23:43:52.838" v="8323"/>
          <ac:spMkLst>
            <pc:docMk/>
            <pc:sldMk cId="1447797786" sldId="435"/>
            <ac:spMk id="70" creationId="{D6C3289F-C8AF-429F-9E93-368D0E1838D2}"/>
          </ac:spMkLst>
        </pc:spChg>
        <pc:spChg chg="add">
          <ac:chgData name="Shrivastava, Manishkumar B" userId="fcae0baf-fc30-43b2-83ce-c9e3e55dac30" providerId="ADAL" clId="{B55142F7-859F-4478-A3C5-56C99A655372}" dt="2020-02-24T23:43:52.838" v="8323"/>
          <ac:spMkLst>
            <pc:docMk/>
            <pc:sldMk cId="1447797786" sldId="435"/>
            <ac:spMk id="71" creationId="{9EA18E97-A11C-4FB4-94AB-5C98CEEEB914}"/>
          </ac:spMkLst>
        </pc:spChg>
        <pc:spChg chg="add">
          <ac:chgData name="Shrivastava, Manishkumar B" userId="fcae0baf-fc30-43b2-83ce-c9e3e55dac30" providerId="ADAL" clId="{B55142F7-859F-4478-A3C5-56C99A655372}" dt="2020-02-24T23:43:52.838" v="8323"/>
          <ac:spMkLst>
            <pc:docMk/>
            <pc:sldMk cId="1447797786" sldId="435"/>
            <ac:spMk id="72" creationId="{CC5F6116-8B44-420A-9CE6-D0D513914DEB}"/>
          </ac:spMkLst>
        </pc:spChg>
        <pc:spChg chg="add">
          <ac:chgData name="Shrivastava, Manishkumar B" userId="fcae0baf-fc30-43b2-83ce-c9e3e55dac30" providerId="ADAL" clId="{B55142F7-859F-4478-A3C5-56C99A655372}" dt="2020-02-24T23:43:52.838" v="8323"/>
          <ac:spMkLst>
            <pc:docMk/>
            <pc:sldMk cId="1447797786" sldId="435"/>
            <ac:spMk id="73" creationId="{F4E8832F-CC52-4FC4-894B-04E4101A5F63}"/>
          </ac:spMkLst>
        </pc:spChg>
        <pc:spChg chg="add">
          <ac:chgData name="Shrivastava, Manishkumar B" userId="fcae0baf-fc30-43b2-83ce-c9e3e55dac30" providerId="ADAL" clId="{B55142F7-859F-4478-A3C5-56C99A655372}" dt="2020-02-24T23:43:52.838" v="8323"/>
          <ac:spMkLst>
            <pc:docMk/>
            <pc:sldMk cId="1447797786" sldId="435"/>
            <ac:spMk id="74" creationId="{1E917E35-6A8D-4AC0-9BDA-554DB94D1E2B}"/>
          </ac:spMkLst>
        </pc:spChg>
        <pc:spChg chg="add">
          <ac:chgData name="Shrivastava, Manishkumar B" userId="fcae0baf-fc30-43b2-83ce-c9e3e55dac30" providerId="ADAL" clId="{B55142F7-859F-4478-A3C5-56C99A655372}" dt="2020-02-24T23:43:52.838" v="8323"/>
          <ac:spMkLst>
            <pc:docMk/>
            <pc:sldMk cId="1447797786" sldId="435"/>
            <ac:spMk id="75" creationId="{9C0AE0B5-6471-4937-9E90-8863BAB876D8}"/>
          </ac:spMkLst>
        </pc:spChg>
        <pc:spChg chg="add">
          <ac:chgData name="Shrivastava, Manishkumar B" userId="fcae0baf-fc30-43b2-83ce-c9e3e55dac30" providerId="ADAL" clId="{B55142F7-859F-4478-A3C5-56C99A655372}" dt="2020-02-24T23:43:52.838" v="8323"/>
          <ac:spMkLst>
            <pc:docMk/>
            <pc:sldMk cId="1447797786" sldId="435"/>
            <ac:spMk id="76" creationId="{F266E320-DA4E-4CDC-8EFE-768A7C122E4D}"/>
          </ac:spMkLst>
        </pc:spChg>
        <pc:spChg chg="add mod">
          <ac:chgData name="Shrivastava, Manishkumar B" userId="fcae0baf-fc30-43b2-83ce-c9e3e55dac30" providerId="ADAL" clId="{B55142F7-859F-4478-A3C5-56C99A655372}" dt="2020-02-24T23:52:25.651" v="8804" actId="1076"/>
          <ac:spMkLst>
            <pc:docMk/>
            <pc:sldMk cId="1447797786" sldId="435"/>
            <ac:spMk id="80" creationId="{D9B896B9-C867-4F62-8816-925AC05535AA}"/>
          </ac:spMkLst>
        </pc:spChg>
        <pc:spChg chg="add mod">
          <ac:chgData name="Shrivastava, Manishkumar B" userId="fcae0baf-fc30-43b2-83ce-c9e3e55dac30" providerId="ADAL" clId="{B55142F7-859F-4478-A3C5-56C99A655372}" dt="2020-02-24T23:53:42.127" v="8889" actId="14100"/>
          <ac:spMkLst>
            <pc:docMk/>
            <pc:sldMk cId="1447797786" sldId="435"/>
            <ac:spMk id="81" creationId="{36B98E39-4653-47C6-8A64-F7841E266284}"/>
          </ac:spMkLst>
        </pc:spChg>
        <pc:spChg chg="add mod">
          <ac:chgData name="Shrivastava, Manishkumar B" userId="fcae0baf-fc30-43b2-83ce-c9e3e55dac30" providerId="ADAL" clId="{B55142F7-859F-4478-A3C5-56C99A655372}" dt="2020-02-24T23:54:45.716" v="8959" actId="1076"/>
          <ac:spMkLst>
            <pc:docMk/>
            <pc:sldMk cId="1447797786" sldId="435"/>
            <ac:spMk id="82" creationId="{A3BFCDE2-2ACE-4F19-A69B-C72E800D3316}"/>
          </ac:spMkLst>
        </pc:spChg>
        <pc:spChg chg="add del">
          <ac:chgData name="Shrivastava, Manishkumar B" userId="fcae0baf-fc30-43b2-83ce-c9e3e55dac30" providerId="ADAL" clId="{B55142F7-859F-4478-A3C5-56C99A655372}" dt="2020-02-24T23:55:06.147" v="8961" actId="478"/>
          <ac:spMkLst>
            <pc:docMk/>
            <pc:sldMk cId="1447797786" sldId="435"/>
            <ac:spMk id="83" creationId="{3B27FF8A-10D8-4DB6-8C6A-5BE89EB42138}"/>
          </ac:spMkLst>
        </pc:spChg>
        <pc:spChg chg="add mod">
          <ac:chgData name="Shrivastava, Manishkumar B" userId="fcae0baf-fc30-43b2-83ce-c9e3e55dac30" providerId="ADAL" clId="{B55142F7-859F-4478-A3C5-56C99A655372}" dt="2020-02-24T23:55:27.099" v="8976" actId="122"/>
          <ac:spMkLst>
            <pc:docMk/>
            <pc:sldMk cId="1447797786" sldId="435"/>
            <ac:spMk id="84" creationId="{AE3D9E16-A9E9-414B-9173-28931C686D8D}"/>
          </ac:spMkLst>
        </pc:spChg>
        <pc:grpChg chg="add del mod">
          <ac:chgData name="Shrivastava, Manishkumar B" userId="fcae0baf-fc30-43b2-83ce-c9e3e55dac30" providerId="ADAL" clId="{B55142F7-859F-4478-A3C5-56C99A655372}" dt="2020-02-24T23:44:32.993" v="8328" actId="478"/>
          <ac:grpSpMkLst>
            <pc:docMk/>
            <pc:sldMk cId="1447797786" sldId="435"/>
            <ac:grpSpMk id="8" creationId="{C92C352F-37AB-4A10-AF72-66BBBC1F20CA}"/>
          </ac:grpSpMkLst>
        </pc:grpChg>
        <pc:grpChg chg="add mod">
          <ac:chgData name="Shrivastava, Manishkumar B" userId="fcae0baf-fc30-43b2-83ce-c9e3e55dac30" providerId="ADAL" clId="{B55142F7-859F-4478-A3C5-56C99A655372}" dt="2020-02-24T23:43:52.838" v="8323"/>
          <ac:grpSpMkLst>
            <pc:docMk/>
            <pc:sldMk cId="1447797786" sldId="435"/>
            <ac:grpSpMk id="9" creationId="{9267F23B-34E4-465E-8273-B5476EB75A05}"/>
          </ac:grpSpMkLst>
        </pc:grpChg>
        <pc:grpChg chg="add mod">
          <ac:chgData name="Shrivastava, Manishkumar B" userId="fcae0baf-fc30-43b2-83ce-c9e3e55dac30" providerId="ADAL" clId="{B55142F7-859F-4478-A3C5-56C99A655372}" dt="2020-02-24T23:43:52.838" v="8323"/>
          <ac:grpSpMkLst>
            <pc:docMk/>
            <pc:sldMk cId="1447797786" sldId="435"/>
            <ac:grpSpMk id="10" creationId="{C56BAB50-0F0B-43B5-B08F-4FC505233F46}"/>
          </ac:grpSpMkLst>
        </pc:grpChg>
        <pc:grpChg chg="add mod">
          <ac:chgData name="Shrivastava, Manishkumar B" userId="fcae0baf-fc30-43b2-83ce-c9e3e55dac30" providerId="ADAL" clId="{B55142F7-859F-4478-A3C5-56C99A655372}" dt="2020-02-24T23:43:52.838" v="8323"/>
          <ac:grpSpMkLst>
            <pc:docMk/>
            <pc:sldMk cId="1447797786" sldId="435"/>
            <ac:grpSpMk id="13" creationId="{BE9CF0F2-AE91-4DEC-884B-3F80DB45CB05}"/>
          </ac:grpSpMkLst>
        </pc:grpChg>
        <pc:grpChg chg="add mod">
          <ac:chgData name="Shrivastava, Manishkumar B" userId="fcae0baf-fc30-43b2-83ce-c9e3e55dac30" providerId="ADAL" clId="{B55142F7-859F-4478-A3C5-56C99A655372}" dt="2020-02-24T23:43:52.838" v="8323"/>
          <ac:grpSpMkLst>
            <pc:docMk/>
            <pc:sldMk cId="1447797786" sldId="435"/>
            <ac:grpSpMk id="14" creationId="{330873A3-9A52-4A88-BF58-7D9DE1990639}"/>
          </ac:grpSpMkLst>
        </pc:grpChg>
        <pc:grpChg chg="add mod">
          <ac:chgData name="Shrivastava, Manishkumar B" userId="fcae0baf-fc30-43b2-83ce-c9e3e55dac30" providerId="ADAL" clId="{B55142F7-859F-4478-A3C5-56C99A655372}" dt="2020-02-24T23:43:52.838" v="8323"/>
          <ac:grpSpMkLst>
            <pc:docMk/>
            <pc:sldMk cId="1447797786" sldId="435"/>
            <ac:grpSpMk id="18" creationId="{D388A798-1363-4936-B480-8DF1305CEC4B}"/>
          </ac:grpSpMkLst>
        </pc:grpChg>
        <pc:grpChg chg="add mod">
          <ac:chgData name="Shrivastava, Manishkumar B" userId="fcae0baf-fc30-43b2-83ce-c9e3e55dac30" providerId="ADAL" clId="{B55142F7-859F-4478-A3C5-56C99A655372}" dt="2020-02-24T23:43:52.838" v="8323"/>
          <ac:grpSpMkLst>
            <pc:docMk/>
            <pc:sldMk cId="1447797786" sldId="435"/>
            <ac:grpSpMk id="20" creationId="{EA490F51-E96B-401C-B8BF-FF7D1E1DFAD9}"/>
          </ac:grpSpMkLst>
        </pc:grpChg>
        <pc:grpChg chg="add mod">
          <ac:chgData name="Shrivastava, Manishkumar B" userId="fcae0baf-fc30-43b2-83ce-c9e3e55dac30" providerId="ADAL" clId="{B55142F7-859F-4478-A3C5-56C99A655372}" dt="2020-02-24T23:43:52.838" v="8323"/>
          <ac:grpSpMkLst>
            <pc:docMk/>
            <pc:sldMk cId="1447797786" sldId="435"/>
            <ac:grpSpMk id="21" creationId="{AB3B5CA2-B96D-450E-B7DF-8754AA9044A8}"/>
          </ac:grpSpMkLst>
        </pc:grpChg>
        <pc:grpChg chg="add mod">
          <ac:chgData name="Shrivastava, Manishkumar B" userId="fcae0baf-fc30-43b2-83ce-c9e3e55dac30" providerId="ADAL" clId="{B55142F7-859F-4478-A3C5-56C99A655372}" dt="2020-02-24T23:43:52.838" v="8323"/>
          <ac:grpSpMkLst>
            <pc:docMk/>
            <pc:sldMk cId="1447797786" sldId="435"/>
            <ac:grpSpMk id="42" creationId="{BDA14580-EA5F-4576-9212-84C0D3F289AA}"/>
          </ac:grpSpMkLst>
        </pc:grpChg>
        <pc:grpChg chg="add mod">
          <ac:chgData name="Shrivastava, Manishkumar B" userId="fcae0baf-fc30-43b2-83ce-c9e3e55dac30" providerId="ADAL" clId="{B55142F7-859F-4478-A3C5-56C99A655372}" dt="2020-02-24T23:43:52.838" v="8323"/>
          <ac:grpSpMkLst>
            <pc:docMk/>
            <pc:sldMk cId="1447797786" sldId="435"/>
            <ac:grpSpMk id="43" creationId="{C957B567-C01D-4F11-9151-050BD69DBAED}"/>
          </ac:grpSpMkLst>
        </pc:grpChg>
        <pc:grpChg chg="add mod">
          <ac:chgData name="Shrivastava, Manishkumar B" userId="fcae0baf-fc30-43b2-83ce-c9e3e55dac30" providerId="ADAL" clId="{B55142F7-859F-4478-A3C5-56C99A655372}" dt="2020-02-24T23:43:52.838" v="8323"/>
          <ac:grpSpMkLst>
            <pc:docMk/>
            <pc:sldMk cId="1447797786" sldId="435"/>
            <ac:grpSpMk id="45" creationId="{CF78CFE2-989E-4358-8A4C-AE32E47B2A73}"/>
          </ac:grpSpMkLst>
        </pc:grpChg>
        <pc:picChg chg="mod modCrop">
          <ac:chgData name="Shrivastava, Manishkumar B" userId="fcae0baf-fc30-43b2-83ce-c9e3e55dac30" providerId="ADAL" clId="{B55142F7-859F-4478-A3C5-56C99A655372}" dt="2020-02-24T23:43:41.197" v="8322" actId="1076"/>
          <ac:picMkLst>
            <pc:docMk/>
            <pc:sldMk cId="1447797786" sldId="435"/>
            <ac:picMk id="7" creationId="{CD30E9E9-2AAD-46B5-8A96-72449816D81B}"/>
          </ac:picMkLst>
        </pc:picChg>
        <pc:picChg chg="add">
          <ac:chgData name="Shrivastava, Manishkumar B" userId="fcae0baf-fc30-43b2-83ce-c9e3e55dac30" providerId="ADAL" clId="{B55142F7-859F-4478-A3C5-56C99A655372}" dt="2020-02-24T23:43:52.838" v="8323"/>
          <ac:picMkLst>
            <pc:docMk/>
            <pc:sldMk cId="1447797786" sldId="435"/>
            <ac:picMk id="11" creationId="{C16D0079-F722-45B1-AAFB-EDB4604420EE}"/>
          </ac:picMkLst>
        </pc:picChg>
        <pc:picChg chg="add">
          <ac:chgData name="Shrivastava, Manishkumar B" userId="fcae0baf-fc30-43b2-83ce-c9e3e55dac30" providerId="ADAL" clId="{B55142F7-859F-4478-A3C5-56C99A655372}" dt="2020-02-24T23:43:52.838" v="8323"/>
          <ac:picMkLst>
            <pc:docMk/>
            <pc:sldMk cId="1447797786" sldId="435"/>
            <ac:picMk id="12" creationId="{23F2D03B-1A78-4009-A30F-0E5B7D40F2E4}"/>
          </ac:picMkLst>
        </pc:picChg>
        <pc:picChg chg="add del">
          <ac:chgData name="Shrivastava, Manishkumar B" userId="fcae0baf-fc30-43b2-83ce-c9e3e55dac30" providerId="ADAL" clId="{B55142F7-859F-4478-A3C5-56C99A655372}" dt="2020-02-24T23:44:19.992" v="8326" actId="478"/>
          <ac:picMkLst>
            <pc:docMk/>
            <pc:sldMk cId="1447797786" sldId="435"/>
            <ac:picMk id="17" creationId="{B8257C0B-5ECC-464C-8800-06A1B33D3001}"/>
          </ac:picMkLst>
        </pc:picChg>
        <pc:picChg chg="add">
          <ac:chgData name="Shrivastava, Manishkumar B" userId="fcae0baf-fc30-43b2-83ce-c9e3e55dac30" providerId="ADAL" clId="{B55142F7-859F-4478-A3C5-56C99A655372}" dt="2020-02-24T23:43:52.838" v="8323"/>
          <ac:picMkLst>
            <pc:docMk/>
            <pc:sldMk cId="1447797786" sldId="435"/>
            <ac:picMk id="19" creationId="{02C37C21-945D-4190-AF23-45B2CF1421E5}"/>
          </ac:picMkLst>
        </pc:picChg>
        <pc:picChg chg="add del">
          <ac:chgData name="Shrivastava, Manishkumar B" userId="fcae0baf-fc30-43b2-83ce-c9e3e55dac30" providerId="ADAL" clId="{B55142F7-859F-4478-A3C5-56C99A655372}" dt="2020-02-24T23:44:17.673" v="8325" actId="478"/>
          <ac:picMkLst>
            <pc:docMk/>
            <pc:sldMk cId="1447797786" sldId="435"/>
            <ac:picMk id="22" creationId="{E969B63F-B4DE-438A-BBF9-E036B695058C}"/>
          </ac:picMkLst>
        </pc:picChg>
        <pc:picChg chg="add">
          <ac:chgData name="Shrivastava, Manishkumar B" userId="fcae0baf-fc30-43b2-83ce-c9e3e55dac30" providerId="ADAL" clId="{B55142F7-859F-4478-A3C5-56C99A655372}" dt="2020-02-24T23:43:52.838" v="8323"/>
          <ac:picMkLst>
            <pc:docMk/>
            <pc:sldMk cId="1447797786" sldId="435"/>
            <ac:picMk id="40" creationId="{ADDD89C3-AC49-421C-BB47-987F4BCB4209}"/>
          </ac:picMkLst>
        </pc:picChg>
        <pc:picChg chg="add">
          <ac:chgData name="Shrivastava, Manishkumar B" userId="fcae0baf-fc30-43b2-83ce-c9e3e55dac30" providerId="ADAL" clId="{B55142F7-859F-4478-A3C5-56C99A655372}" dt="2020-02-24T23:43:52.838" v="8323"/>
          <ac:picMkLst>
            <pc:docMk/>
            <pc:sldMk cId="1447797786" sldId="435"/>
            <ac:picMk id="41" creationId="{2292183E-2713-4F30-A2A0-F0A215E058D0}"/>
          </ac:picMkLst>
        </pc:picChg>
        <pc:picChg chg="add del">
          <ac:chgData name="Shrivastava, Manishkumar B" userId="fcae0baf-fc30-43b2-83ce-c9e3e55dac30" providerId="ADAL" clId="{B55142F7-859F-4478-A3C5-56C99A655372}" dt="2020-02-24T23:44:22.520" v="8327" actId="478"/>
          <ac:picMkLst>
            <pc:docMk/>
            <pc:sldMk cId="1447797786" sldId="435"/>
            <ac:picMk id="53" creationId="{C55412EC-97B8-43F9-9179-FAA35360A68F}"/>
          </ac:picMkLst>
        </pc:picChg>
        <pc:picChg chg="add">
          <ac:chgData name="Shrivastava, Manishkumar B" userId="fcae0baf-fc30-43b2-83ce-c9e3e55dac30" providerId="ADAL" clId="{B55142F7-859F-4478-A3C5-56C99A655372}" dt="2020-02-24T23:43:52.838" v="8323"/>
          <ac:picMkLst>
            <pc:docMk/>
            <pc:sldMk cId="1447797786" sldId="435"/>
            <ac:picMk id="77" creationId="{65CF800D-90C1-4344-9FFC-ACB5A4432D8D}"/>
          </ac:picMkLst>
        </pc:picChg>
        <pc:picChg chg="add mod">
          <ac:chgData name="Shrivastava, Manishkumar B" userId="fcae0baf-fc30-43b2-83ce-c9e3e55dac30" providerId="ADAL" clId="{B55142F7-859F-4478-A3C5-56C99A655372}" dt="2020-02-24T23:53:53.312" v="8891" actId="1076"/>
          <ac:picMkLst>
            <pc:docMk/>
            <pc:sldMk cId="1447797786" sldId="435"/>
            <ac:picMk id="78" creationId="{BAC11416-B3D4-40CC-B5F8-992CEB6A8094}"/>
          </ac:picMkLst>
        </pc:picChg>
        <pc:picChg chg="add mod">
          <ac:chgData name="Shrivastava, Manishkumar B" userId="fcae0baf-fc30-43b2-83ce-c9e3e55dac30" providerId="ADAL" clId="{B55142F7-859F-4478-A3C5-56C99A655372}" dt="2020-02-24T23:53:50.499" v="8890" actId="1076"/>
          <ac:picMkLst>
            <pc:docMk/>
            <pc:sldMk cId="1447797786" sldId="435"/>
            <ac:picMk id="79" creationId="{97C3AF07-DD69-4CA4-B9E3-C8699A6C222C}"/>
          </ac:picMkLst>
        </pc:picChg>
      </pc:sldChg>
      <pc:sldChg chg="addSp delSp modSp add">
        <pc:chgData name="Shrivastava, Manishkumar B" userId="fcae0baf-fc30-43b2-83ce-c9e3e55dac30" providerId="ADAL" clId="{B55142F7-859F-4478-A3C5-56C99A655372}" dt="2020-02-25T00:18:22.705" v="10051" actId="1076"/>
        <pc:sldMkLst>
          <pc:docMk/>
          <pc:sldMk cId="1728371429" sldId="436"/>
        </pc:sldMkLst>
        <pc:spChg chg="mod">
          <ac:chgData name="Shrivastava, Manishkumar B" userId="fcae0baf-fc30-43b2-83ce-c9e3e55dac30" providerId="ADAL" clId="{B55142F7-859F-4478-A3C5-56C99A655372}" dt="2020-02-25T00:05:29.803" v="9476" actId="313"/>
          <ac:spMkLst>
            <pc:docMk/>
            <pc:sldMk cId="1728371429" sldId="436"/>
            <ac:spMk id="2" creationId="{AC5B08E3-A96A-4E66-8F51-6B1FAF7DA54E}"/>
          </ac:spMkLst>
        </pc:spChg>
        <pc:spChg chg="mod">
          <ac:chgData name="Shrivastava, Manishkumar B" userId="fcae0baf-fc30-43b2-83ce-c9e3e55dac30" providerId="ADAL" clId="{B55142F7-859F-4478-A3C5-56C99A655372}" dt="2020-02-25T00:18:13.921" v="10049" actId="1076"/>
          <ac:spMkLst>
            <pc:docMk/>
            <pc:sldMk cId="1728371429" sldId="436"/>
            <ac:spMk id="3" creationId="{82CEDEFC-0E0E-4B5B-A31A-3765F16BFA10}"/>
          </ac:spMkLst>
        </pc:spChg>
        <pc:spChg chg="add mod ord">
          <ac:chgData name="Shrivastava, Manishkumar B" userId="fcae0baf-fc30-43b2-83ce-c9e3e55dac30" providerId="ADAL" clId="{B55142F7-859F-4478-A3C5-56C99A655372}" dt="2020-02-25T00:10:17.340" v="9658" actId="207"/>
          <ac:spMkLst>
            <pc:docMk/>
            <pc:sldMk cId="1728371429" sldId="436"/>
            <ac:spMk id="8" creationId="{43595086-B4E0-4F53-A284-5371F5B1AAB2}"/>
          </ac:spMkLst>
        </pc:spChg>
        <pc:spChg chg="add mod">
          <ac:chgData name="Shrivastava, Manishkumar B" userId="fcae0baf-fc30-43b2-83ce-c9e3e55dac30" providerId="ADAL" clId="{B55142F7-859F-4478-A3C5-56C99A655372}" dt="2020-02-25T00:05:20.806" v="9475" actId="113"/>
          <ac:spMkLst>
            <pc:docMk/>
            <pc:sldMk cId="1728371429" sldId="436"/>
            <ac:spMk id="9" creationId="{E10F4DBE-0C94-413D-A6E3-24D42DB80DBD}"/>
          </ac:spMkLst>
        </pc:spChg>
        <pc:spChg chg="add mod">
          <ac:chgData name="Shrivastava, Manishkumar B" userId="fcae0baf-fc30-43b2-83ce-c9e3e55dac30" providerId="ADAL" clId="{B55142F7-859F-4478-A3C5-56C99A655372}" dt="2020-02-25T00:05:17.606" v="9474" actId="1076"/>
          <ac:spMkLst>
            <pc:docMk/>
            <pc:sldMk cId="1728371429" sldId="436"/>
            <ac:spMk id="11" creationId="{20B61590-31D3-4DED-9A90-47F6D676A2D7}"/>
          </ac:spMkLst>
        </pc:spChg>
        <pc:grpChg chg="add mod">
          <ac:chgData name="Shrivastava, Manishkumar B" userId="fcae0baf-fc30-43b2-83ce-c9e3e55dac30" providerId="ADAL" clId="{B55142F7-859F-4478-A3C5-56C99A655372}" dt="2020-02-25T00:04:41.029" v="9467" actId="164"/>
          <ac:grpSpMkLst>
            <pc:docMk/>
            <pc:sldMk cId="1728371429" sldId="436"/>
            <ac:grpSpMk id="10" creationId="{84437D5B-0E55-4B12-BB6A-C78713C980C9}"/>
          </ac:grpSpMkLst>
        </pc:grpChg>
        <pc:grpChg chg="add mod">
          <ac:chgData name="Shrivastava, Manishkumar B" userId="fcae0baf-fc30-43b2-83ce-c9e3e55dac30" providerId="ADAL" clId="{B55142F7-859F-4478-A3C5-56C99A655372}" dt="2020-02-25T00:04:41.029" v="9467" actId="164"/>
          <ac:grpSpMkLst>
            <pc:docMk/>
            <pc:sldMk cId="1728371429" sldId="436"/>
            <ac:grpSpMk id="12" creationId="{CDEB57FC-F885-4C9B-AC3B-B1A63935C72D}"/>
          </ac:grpSpMkLst>
        </pc:grpChg>
        <pc:picChg chg="add mod modCrop">
          <ac:chgData name="Shrivastava, Manishkumar B" userId="fcae0baf-fc30-43b2-83ce-c9e3e55dac30" providerId="ADAL" clId="{B55142F7-859F-4478-A3C5-56C99A655372}" dt="2020-02-25T00:02:32.271" v="9337" actId="164"/>
          <ac:picMkLst>
            <pc:docMk/>
            <pc:sldMk cId="1728371429" sldId="436"/>
            <ac:picMk id="7" creationId="{1F622939-638E-4B0C-9E9E-96F8B54E8A4A}"/>
          </ac:picMkLst>
        </pc:picChg>
        <pc:picChg chg="add del mod">
          <ac:chgData name="Shrivastava, Manishkumar B" userId="fcae0baf-fc30-43b2-83ce-c9e3e55dac30" providerId="ADAL" clId="{B55142F7-859F-4478-A3C5-56C99A655372}" dt="2020-02-25T00:12:19.258" v="9757"/>
          <ac:picMkLst>
            <pc:docMk/>
            <pc:sldMk cId="1728371429" sldId="436"/>
            <ac:picMk id="13" creationId="{38883D22-C1EC-455A-9F6E-512F1D7DE396}"/>
          </ac:picMkLst>
        </pc:picChg>
        <pc:picChg chg="add mod">
          <ac:chgData name="Shrivastava, Manishkumar B" userId="fcae0baf-fc30-43b2-83ce-c9e3e55dac30" providerId="ADAL" clId="{B55142F7-859F-4478-A3C5-56C99A655372}" dt="2020-02-25T00:18:22.705" v="10051" actId="1076"/>
          <ac:picMkLst>
            <pc:docMk/>
            <pc:sldMk cId="1728371429" sldId="436"/>
            <ac:picMk id="14" creationId="{AD436F80-CB52-44BD-9740-134C25215C20}"/>
          </ac:picMkLst>
        </pc:picChg>
      </pc:sldChg>
      <pc:sldChg chg="addSp delSp modSp add">
        <pc:chgData name="Shrivastava, Manishkumar B" userId="fcae0baf-fc30-43b2-83ce-c9e3e55dac30" providerId="ADAL" clId="{B55142F7-859F-4478-A3C5-56C99A655372}" dt="2020-02-25T00:41:39.022" v="10401" actId="20577"/>
        <pc:sldMkLst>
          <pc:docMk/>
          <pc:sldMk cId="3098175930" sldId="437"/>
        </pc:sldMkLst>
        <pc:spChg chg="mod">
          <ac:chgData name="Shrivastava, Manishkumar B" userId="fcae0baf-fc30-43b2-83ce-c9e3e55dac30" providerId="ADAL" clId="{B55142F7-859F-4478-A3C5-56C99A655372}" dt="2020-02-25T00:07:27.135" v="9574" actId="20577"/>
          <ac:spMkLst>
            <pc:docMk/>
            <pc:sldMk cId="3098175930" sldId="437"/>
            <ac:spMk id="2" creationId="{9D90E5D9-B4CD-491F-9399-B8A56B977138}"/>
          </ac:spMkLst>
        </pc:spChg>
        <pc:spChg chg="del">
          <ac:chgData name="Shrivastava, Manishkumar B" userId="fcae0baf-fc30-43b2-83ce-c9e3e55dac30" providerId="ADAL" clId="{B55142F7-859F-4478-A3C5-56C99A655372}" dt="2020-02-25T00:06:17.433" v="9478" actId="478"/>
          <ac:spMkLst>
            <pc:docMk/>
            <pc:sldMk cId="3098175930" sldId="437"/>
            <ac:spMk id="3" creationId="{37AA8D88-B6CC-441E-9F3C-58DB1E7AE0BA}"/>
          </ac:spMkLst>
        </pc:spChg>
        <pc:spChg chg="add">
          <ac:chgData name="Shrivastava, Manishkumar B" userId="fcae0baf-fc30-43b2-83ce-c9e3e55dac30" providerId="ADAL" clId="{B55142F7-859F-4478-A3C5-56C99A655372}" dt="2020-02-25T00:06:20.499" v="9479"/>
          <ac:spMkLst>
            <pc:docMk/>
            <pc:sldMk cId="3098175930" sldId="437"/>
            <ac:spMk id="11" creationId="{B0ECEBB0-D134-49E2-ADDE-FE80C5C5C2C3}"/>
          </ac:spMkLst>
        </pc:spChg>
        <pc:spChg chg="add mod">
          <ac:chgData name="Shrivastava, Manishkumar B" userId="fcae0baf-fc30-43b2-83ce-c9e3e55dac30" providerId="ADAL" clId="{B55142F7-859F-4478-A3C5-56C99A655372}" dt="2020-02-25T00:19:43.152" v="10123" actId="14100"/>
          <ac:spMkLst>
            <pc:docMk/>
            <pc:sldMk cId="3098175930" sldId="437"/>
            <ac:spMk id="14" creationId="{59CA73B8-89A9-4F2D-843A-841A2E0DBF5F}"/>
          </ac:spMkLst>
        </pc:spChg>
        <pc:spChg chg="add mod">
          <ac:chgData name="Shrivastava, Manishkumar B" userId="fcae0baf-fc30-43b2-83ce-c9e3e55dac30" providerId="ADAL" clId="{B55142F7-859F-4478-A3C5-56C99A655372}" dt="2020-02-25T00:19:22.090" v="10088" actId="14100"/>
          <ac:spMkLst>
            <pc:docMk/>
            <pc:sldMk cId="3098175930" sldId="437"/>
            <ac:spMk id="15" creationId="{8D229601-B683-420C-B9A8-7A26FD59A752}"/>
          </ac:spMkLst>
        </pc:spChg>
        <pc:spChg chg="add mod">
          <ac:chgData name="Shrivastava, Manishkumar B" userId="fcae0baf-fc30-43b2-83ce-c9e3e55dac30" providerId="ADAL" clId="{B55142F7-859F-4478-A3C5-56C99A655372}" dt="2020-02-25T00:19:03.796" v="10083" actId="20577"/>
          <ac:spMkLst>
            <pc:docMk/>
            <pc:sldMk cId="3098175930" sldId="437"/>
            <ac:spMk id="20" creationId="{6CB2E73D-B147-4946-9986-57098E35722C}"/>
          </ac:spMkLst>
        </pc:spChg>
        <pc:spChg chg="add mod">
          <ac:chgData name="Shrivastava, Manishkumar B" userId="fcae0baf-fc30-43b2-83ce-c9e3e55dac30" providerId="ADAL" clId="{B55142F7-859F-4478-A3C5-56C99A655372}" dt="2020-02-25T00:19:55.136" v="10151" actId="20577"/>
          <ac:spMkLst>
            <pc:docMk/>
            <pc:sldMk cId="3098175930" sldId="437"/>
            <ac:spMk id="21" creationId="{D528C206-04CC-42CE-A4A4-E00552961068}"/>
          </ac:spMkLst>
        </pc:spChg>
        <pc:spChg chg="add mod">
          <ac:chgData name="Shrivastava, Manishkumar B" userId="fcae0baf-fc30-43b2-83ce-c9e3e55dac30" providerId="ADAL" clId="{B55142F7-859F-4478-A3C5-56C99A655372}" dt="2020-02-25T00:07:54.178" v="9577" actId="1076"/>
          <ac:spMkLst>
            <pc:docMk/>
            <pc:sldMk cId="3098175930" sldId="437"/>
            <ac:spMk id="22" creationId="{18D137EE-72F7-499A-83BA-C9BFFA06ECDD}"/>
          </ac:spMkLst>
        </pc:spChg>
        <pc:spChg chg="add mod">
          <ac:chgData name="Shrivastava, Manishkumar B" userId="fcae0baf-fc30-43b2-83ce-c9e3e55dac30" providerId="ADAL" clId="{B55142F7-859F-4478-A3C5-56C99A655372}" dt="2020-02-25T00:13:34.671" v="9816" actId="1076"/>
          <ac:spMkLst>
            <pc:docMk/>
            <pc:sldMk cId="3098175930" sldId="437"/>
            <ac:spMk id="23" creationId="{3D91E0E0-4EA0-4ED2-82C6-F25757F3CE1D}"/>
          </ac:spMkLst>
        </pc:spChg>
        <pc:spChg chg="add mod">
          <ac:chgData name="Shrivastava, Manishkumar B" userId="fcae0baf-fc30-43b2-83ce-c9e3e55dac30" providerId="ADAL" clId="{B55142F7-859F-4478-A3C5-56C99A655372}" dt="2020-02-25T00:41:39.022" v="10401" actId="20577"/>
          <ac:spMkLst>
            <pc:docMk/>
            <pc:sldMk cId="3098175930" sldId="437"/>
            <ac:spMk id="24" creationId="{AC11CDBF-83D6-479F-B451-0108766ED611}"/>
          </ac:spMkLst>
        </pc:spChg>
        <pc:grpChg chg="add mod">
          <ac:chgData name="Shrivastava, Manishkumar B" userId="fcae0baf-fc30-43b2-83ce-c9e3e55dac30" providerId="ADAL" clId="{B55142F7-859F-4478-A3C5-56C99A655372}" dt="2020-02-25T00:19:13.295" v="10084"/>
          <ac:grpSpMkLst>
            <pc:docMk/>
            <pc:sldMk cId="3098175930" sldId="437"/>
            <ac:grpSpMk id="7" creationId="{E928620D-77C9-402E-B166-AB0B490EA491}"/>
          </ac:grpSpMkLst>
        </pc:grpChg>
        <pc:grpChg chg="add mod">
          <ac:chgData name="Shrivastava, Manishkumar B" userId="fcae0baf-fc30-43b2-83ce-c9e3e55dac30" providerId="ADAL" clId="{B55142F7-859F-4478-A3C5-56C99A655372}" dt="2020-02-25T00:19:13.295" v="10084"/>
          <ac:grpSpMkLst>
            <pc:docMk/>
            <pc:sldMk cId="3098175930" sldId="437"/>
            <ac:grpSpMk id="8" creationId="{04CF9640-560B-42F2-A6CD-F761486ECEF2}"/>
          </ac:grpSpMkLst>
        </pc:grpChg>
        <pc:grpChg chg="add mod">
          <ac:chgData name="Shrivastava, Manishkumar B" userId="fcae0baf-fc30-43b2-83ce-c9e3e55dac30" providerId="ADAL" clId="{B55142F7-859F-4478-A3C5-56C99A655372}" dt="2020-02-25T00:06:20.499" v="9479"/>
          <ac:grpSpMkLst>
            <pc:docMk/>
            <pc:sldMk cId="3098175930" sldId="437"/>
            <ac:grpSpMk id="9" creationId="{04594BD2-A106-4FBB-ACA1-CB26384BF4BB}"/>
          </ac:grpSpMkLst>
        </pc:grpChg>
        <pc:grpChg chg="add mod">
          <ac:chgData name="Shrivastava, Manishkumar B" userId="fcae0baf-fc30-43b2-83ce-c9e3e55dac30" providerId="ADAL" clId="{B55142F7-859F-4478-A3C5-56C99A655372}" dt="2020-02-25T00:06:20.499" v="9479"/>
          <ac:grpSpMkLst>
            <pc:docMk/>
            <pc:sldMk cId="3098175930" sldId="437"/>
            <ac:grpSpMk id="16" creationId="{422B8480-BFBE-4A54-B9AB-B327CE2D33EF}"/>
          </ac:grpSpMkLst>
        </pc:grpChg>
        <pc:grpChg chg="add mod">
          <ac:chgData name="Shrivastava, Manishkumar B" userId="fcae0baf-fc30-43b2-83ce-c9e3e55dac30" providerId="ADAL" clId="{B55142F7-859F-4478-A3C5-56C99A655372}" dt="2020-02-25T00:06:20.499" v="9479"/>
          <ac:grpSpMkLst>
            <pc:docMk/>
            <pc:sldMk cId="3098175930" sldId="437"/>
            <ac:grpSpMk id="18" creationId="{4AF88CC1-50E6-46E1-BBE0-663592B1B6A1}"/>
          </ac:grpSpMkLst>
        </pc:grpChg>
        <pc:picChg chg="add">
          <ac:chgData name="Shrivastava, Manishkumar B" userId="fcae0baf-fc30-43b2-83ce-c9e3e55dac30" providerId="ADAL" clId="{B55142F7-859F-4478-A3C5-56C99A655372}" dt="2020-02-25T00:06:20.499" v="9479"/>
          <ac:picMkLst>
            <pc:docMk/>
            <pc:sldMk cId="3098175930" sldId="437"/>
            <ac:picMk id="10" creationId="{34FE29FA-8A64-40B4-86A0-288086C6EEE9}"/>
          </ac:picMkLst>
        </pc:picChg>
        <pc:picChg chg="add">
          <ac:chgData name="Shrivastava, Manishkumar B" userId="fcae0baf-fc30-43b2-83ce-c9e3e55dac30" providerId="ADAL" clId="{B55142F7-859F-4478-A3C5-56C99A655372}" dt="2020-02-25T00:06:20.499" v="9479"/>
          <ac:picMkLst>
            <pc:docMk/>
            <pc:sldMk cId="3098175930" sldId="437"/>
            <ac:picMk id="12" creationId="{97028189-DAD8-45BB-85F7-4B729513BD23}"/>
          </ac:picMkLst>
        </pc:picChg>
        <pc:picChg chg="add">
          <ac:chgData name="Shrivastava, Manishkumar B" userId="fcae0baf-fc30-43b2-83ce-c9e3e55dac30" providerId="ADAL" clId="{B55142F7-859F-4478-A3C5-56C99A655372}" dt="2020-02-25T00:06:20.499" v="9479"/>
          <ac:picMkLst>
            <pc:docMk/>
            <pc:sldMk cId="3098175930" sldId="437"/>
            <ac:picMk id="13" creationId="{B6971E5B-068D-4084-B6BD-1FC8AD13F8FD}"/>
          </ac:picMkLst>
        </pc:picChg>
        <pc:picChg chg="add">
          <ac:chgData name="Shrivastava, Manishkumar B" userId="fcae0baf-fc30-43b2-83ce-c9e3e55dac30" providerId="ADAL" clId="{B55142F7-859F-4478-A3C5-56C99A655372}" dt="2020-02-25T00:06:20.499" v="9479"/>
          <ac:picMkLst>
            <pc:docMk/>
            <pc:sldMk cId="3098175930" sldId="437"/>
            <ac:picMk id="17" creationId="{E1E8FF53-6CED-403A-87A2-6B38C381E562}"/>
          </ac:picMkLst>
        </pc:picChg>
        <pc:picChg chg="add">
          <ac:chgData name="Shrivastava, Manishkumar B" userId="fcae0baf-fc30-43b2-83ce-c9e3e55dac30" providerId="ADAL" clId="{B55142F7-859F-4478-A3C5-56C99A655372}" dt="2020-02-25T00:06:20.499" v="9479"/>
          <ac:picMkLst>
            <pc:docMk/>
            <pc:sldMk cId="3098175930" sldId="437"/>
            <ac:picMk id="19" creationId="{7B2A2BF6-CB82-4958-B6FD-EBAB708E3B98}"/>
          </ac:picMkLst>
        </pc:picChg>
      </pc:sldChg>
      <pc:sldChg chg="addSp delSp modSp add del">
        <pc:chgData name="Shrivastava, Manishkumar B" userId="fcae0baf-fc30-43b2-83ce-c9e3e55dac30" providerId="ADAL" clId="{B55142F7-859F-4478-A3C5-56C99A655372}" dt="2020-02-25T00:57:34.574" v="11391" actId="2696"/>
        <pc:sldMkLst>
          <pc:docMk/>
          <pc:sldMk cId="933942414" sldId="438"/>
        </pc:sldMkLst>
        <pc:spChg chg="mod">
          <ac:chgData name="Shrivastava, Manishkumar B" userId="fcae0baf-fc30-43b2-83ce-c9e3e55dac30" providerId="ADAL" clId="{B55142F7-859F-4478-A3C5-56C99A655372}" dt="2020-02-25T00:39:12.047" v="10241" actId="1076"/>
          <ac:spMkLst>
            <pc:docMk/>
            <pc:sldMk cId="933942414" sldId="438"/>
            <ac:spMk id="2" creationId="{2DA5A924-11CB-468F-8747-D8A7AFFBD09E}"/>
          </ac:spMkLst>
        </pc:spChg>
        <pc:spChg chg="del">
          <ac:chgData name="Shrivastava, Manishkumar B" userId="fcae0baf-fc30-43b2-83ce-c9e3e55dac30" providerId="ADAL" clId="{B55142F7-859F-4478-A3C5-56C99A655372}" dt="2020-02-25T00:38:28.359" v="10170" actId="478"/>
          <ac:spMkLst>
            <pc:docMk/>
            <pc:sldMk cId="933942414" sldId="438"/>
            <ac:spMk id="3" creationId="{12CD4B05-4FDA-4F0D-B350-5B95073E9552}"/>
          </ac:spMkLst>
        </pc:spChg>
        <pc:picChg chg="add mod">
          <ac:chgData name="Shrivastava, Manishkumar B" userId="fcae0baf-fc30-43b2-83ce-c9e3e55dac30" providerId="ADAL" clId="{B55142F7-859F-4478-A3C5-56C99A655372}" dt="2020-02-25T00:57:05.532" v="11389" actId="1076"/>
          <ac:picMkLst>
            <pc:docMk/>
            <pc:sldMk cId="933942414" sldId="438"/>
            <ac:picMk id="7" creationId="{04AF9F50-6C65-4B31-97F9-C88BB8EDD77B}"/>
          </ac:picMkLst>
        </pc:picChg>
        <pc:picChg chg="add del mod">
          <ac:chgData name="Shrivastava, Manishkumar B" userId="fcae0baf-fc30-43b2-83ce-c9e3e55dac30" providerId="ADAL" clId="{B55142F7-859F-4478-A3C5-56C99A655372}" dt="2020-02-25T00:57:32.192" v="11390" actId="478"/>
          <ac:picMkLst>
            <pc:docMk/>
            <pc:sldMk cId="933942414" sldId="438"/>
            <ac:picMk id="8" creationId="{24A20E2A-C999-45D6-810A-020AB2FF88D7}"/>
          </ac:picMkLst>
        </pc:picChg>
      </pc:sldChg>
    </pc:docChg>
  </pc:docChgLst>
  <pc:docChgLst>
    <pc:chgData name="Shrivastava, Manishkumar B" userId="fcae0baf-fc30-43b2-83ce-c9e3e55dac30" providerId="ADAL" clId="{37E1F003-E450-4EF4-90F5-C94DD23BB470}"/>
    <pc:docChg chg="undo custSel addSld delSld modSld">
      <pc:chgData name="Shrivastava, Manishkumar B" userId="fcae0baf-fc30-43b2-83ce-c9e3e55dac30" providerId="ADAL" clId="{37E1F003-E450-4EF4-90F5-C94DD23BB470}" dt="2020-02-25T18:55:56.325" v="1389" actId="164"/>
      <pc:docMkLst>
        <pc:docMk/>
      </pc:docMkLst>
      <pc:sldChg chg="modSp">
        <pc:chgData name="Shrivastava, Manishkumar B" userId="fcae0baf-fc30-43b2-83ce-c9e3e55dac30" providerId="ADAL" clId="{37E1F003-E450-4EF4-90F5-C94DD23BB470}" dt="2020-02-25T18:52:19.778" v="1309" actId="20577"/>
        <pc:sldMkLst>
          <pc:docMk/>
          <pc:sldMk cId="1953626200" sldId="274"/>
        </pc:sldMkLst>
        <pc:spChg chg="mod">
          <ac:chgData name="Shrivastava, Manishkumar B" userId="fcae0baf-fc30-43b2-83ce-c9e3e55dac30" providerId="ADAL" clId="{37E1F003-E450-4EF4-90F5-C94DD23BB470}" dt="2020-02-25T18:52:19.778" v="1309" actId="20577"/>
          <ac:spMkLst>
            <pc:docMk/>
            <pc:sldMk cId="1953626200" sldId="274"/>
            <ac:spMk id="2" creationId="{00000000-0000-0000-0000-000000000000}"/>
          </ac:spMkLst>
        </pc:spChg>
        <pc:spChg chg="mod">
          <ac:chgData name="Shrivastava, Manishkumar B" userId="fcae0baf-fc30-43b2-83ce-c9e3e55dac30" providerId="ADAL" clId="{37E1F003-E450-4EF4-90F5-C94DD23BB470}" dt="2020-02-25T18:52:07.781" v="1307" actId="255"/>
          <ac:spMkLst>
            <pc:docMk/>
            <pc:sldMk cId="1953626200" sldId="274"/>
            <ac:spMk id="3" creationId="{00000000-0000-0000-0000-000000000000}"/>
          </ac:spMkLst>
        </pc:spChg>
        <pc:spChg chg="mod">
          <ac:chgData name="Shrivastava, Manishkumar B" userId="fcae0baf-fc30-43b2-83ce-c9e3e55dac30" providerId="ADAL" clId="{37E1F003-E450-4EF4-90F5-C94DD23BB470}" dt="2020-02-25T17:59:58.880" v="317" actId="20577"/>
          <ac:spMkLst>
            <pc:docMk/>
            <pc:sldMk cId="1953626200" sldId="274"/>
            <ac:spMk id="5" creationId="{00000000-0000-0000-0000-000000000000}"/>
          </ac:spMkLst>
        </pc:spChg>
      </pc:sldChg>
      <pc:sldChg chg="modSp">
        <pc:chgData name="Shrivastava, Manishkumar B" userId="fcae0baf-fc30-43b2-83ce-c9e3e55dac30" providerId="ADAL" clId="{37E1F003-E450-4EF4-90F5-C94DD23BB470}" dt="2020-02-25T18:17:10.096" v="662" actId="1076"/>
        <pc:sldMkLst>
          <pc:docMk/>
          <pc:sldMk cId="1809443325" sldId="333"/>
        </pc:sldMkLst>
        <pc:spChg chg="mod">
          <ac:chgData name="Shrivastava, Manishkumar B" userId="fcae0baf-fc30-43b2-83ce-c9e3e55dac30" providerId="ADAL" clId="{37E1F003-E450-4EF4-90F5-C94DD23BB470}" dt="2020-02-25T18:17:10.096" v="662" actId="1076"/>
          <ac:spMkLst>
            <pc:docMk/>
            <pc:sldMk cId="1809443325" sldId="333"/>
            <ac:spMk id="2" creationId="{00000000-0000-0000-0000-000000000000}"/>
          </ac:spMkLst>
        </pc:spChg>
      </pc:sldChg>
      <pc:sldChg chg="modSp">
        <pc:chgData name="Shrivastava, Manishkumar B" userId="fcae0baf-fc30-43b2-83ce-c9e3e55dac30" providerId="ADAL" clId="{37E1F003-E450-4EF4-90F5-C94DD23BB470}" dt="2020-02-25T18:17:21.346" v="664" actId="20577"/>
        <pc:sldMkLst>
          <pc:docMk/>
          <pc:sldMk cId="928677361" sldId="337"/>
        </pc:sldMkLst>
        <pc:spChg chg="mod">
          <ac:chgData name="Shrivastava, Manishkumar B" userId="fcae0baf-fc30-43b2-83ce-c9e3e55dac30" providerId="ADAL" clId="{37E1F003-E450-4EF4-90F5-C94DD23BB470}" dt="2020-02-25T18:17:21.346" v="664" actId="20577"/>
          <ac:spMkLst>
            <pc:docMk/>
            <pc:sldMk cId="928677361" sldId="337"/>
            <ac:spMk id="2" creationId="{00000000-0000-0000-0000-000000000000}"/>
          </ac:spMkLst>
        </pc:spChg>
      </pc:sldChg>
      <pc:sldChg chg="modSp">
        <pc:chgData name="Shrivastava, Manishkumar B" userId="fcae0baf-fc30-43b2-83ce-c9e3e55dac30" providerId="ADAL" clId="{37E1F003-E450-4EF4-90F5-C94DD23BB470}" dt="2020-02-25T18:34:32.443" v="1274" actId="948"/>
        <pc:sldMkLst>
          <pc:docMk/>
          <pc:sldMk cId="713599969" sldId="416"/>
        </pc:sldMkLst>
        <pc:spChg chg="mod">
          <ac:chgData name="Shrivastava, Manishkumar B" userId="fcae0baf-fc30-43b2-83ce-c9e3e55dac30" providerId="ADAL" clId="{37E1F003-E450-4EF4-90F5-C94DD23BB470}" dt="2020-02-25T18:34:32.443" v="1274" actId="948"/>
          <ac:spMkLst>
            <pc:docMk/>
            <pc:sldMk cId="713599969" sldId="416"/>
            <ac:spMk id="3" creationId="{00000000-0000-0000-0000-000000000000}"/>
          </ac:spMkLst>
        </pc:spChg>
      </pc:sldChg>
      <pc:sldChg chg="modSp">
        <pc:chgData name="Shrivastava, Manishkumar B" userId="fcae0baf-fc30-43b2-83ce-c9e3e55dac30" providerId="ADAL" clId="{37E1F003-E450-4EF4-90F5-C94DD23BB470}" dt="2020-02-25T18:16:16.827" v="593" actId="20577"/>
        <pc:sldMkLst>
          <pc:docMk/>
          <pc:sldMk cId="3743548856" sldId="419"/>
        </pc:sldMkLst>
        <pc:spChg chg="mod">
          <ac:chgData name="Shrivastava, Manishkumar B" userId="fcae0baf-fc30-43b2-83ce-c9e3e55dac30" providerId="ADAL" clId="{37E1F003-E450-4EF4-90F5-C94DD23BB470}" dt="2020-02-25T18:16:16.827" v="593" actId="20577"/>
          <ac:spMkLst>
            <pc:docMk/>
            <pc:sldMk cId="3743548856" sldId="419"/>
            <ac:spMk id="10" creationId="{7BE8CA60-83CC-4E4A-A5C4-7839B67E6133}"/>
          </ac:spMkLst>
        </pc:spChg>
      </pc:sldChg>
      <pc:sldChg chg="addSp modSp">
        <pc:chgData name="Shrivastava, Manishkumar B" userId="fcae0baf-fc30-43b2-83ce-c9e3e55dac30" providerId="ADAL" clId="{37E1F003-E450-4EF4-90F5-C94DD23BB470}" dt="2020-02-25T18:12:20.577" v="460" actId="20577"/>
        <pc:sldMkLst>
          <pc:docMk/>
          <pc:sldMk cId="948748724" sldId="421"/>
        </pc:sldMkLst>
        <pc:spChg chg="add mod ord">
          <ac:chgData name="Shrivastava, Manishkumar B" userId="fcae0baf-fc30-43b2-83ce-c9e3e55dac30" providerId="ADAL" clId="{37E1F003-E450-4EF4-90F5-C94DD23BB470}" dt="2020-02-25T18:09:44.825" v="386" actId="207"/>
          <ac:spMkLst>
            <pc:docMk/>
            <pc:sldMk cId="948748724" sldId="421"/>
            <ac:spMk id="3" creationId="{EFB3B2FF-6ACB-4EB9-99C2-0028DF1095D0}"/>
          </ac:spMkLst>
        </pc:spChg>
        <pc:spChg chg="add mod">
          <ac:chgData name="Shrivastava, Manishkumar B" userId="fcae0baf-fc30-43b2-83ce-c9e3e55dac30" providerId="ADAL" clId="{37E1F003-E450-4EF4-90F5-C94DD23BB470}" dt="2020-02-25T18:10:36.949" v="392" actId="14100"/>
          <ac:spMkLst>
            <pc:docMk/>
            <pc:sldMk cId="948748724" sldId="421"/>
            <ac:spMk id="7" creationId="{CBD305AA-6E5A-4A81-9D0E-0CBEE9C90D79}"/>
          </ac:spMkLst>
        </pc:spChg>
        <pc:spChg chg="mod">
          <ac:chgData name="Shrivastava, Manishkumar B" userId="fcae0baf-fc30-43b2-83ce-c9e3e55dac30" providerId="ADAL" clId="{37E1F003-E450-4EF4-90F5-C94DD23BB470}" dt="2020-02-25T18:12:20.577" v="460" actId="20577"/>
          <ac:spMkLst>
            <pc:docMk/>
            <pc:sldMk cId="948748724" sldId="421"/>
            <ac:spMk id="10" creationId="{69AB85B3-401F-42A6-9716-FEEC5E81505F}"/>
          </ac:spMkLst>
        </pc:spChg>
        <pc:spChg chg="mod">
          <ac:chgData name="Shrivastava, Manishkumar B" userId="fcae0baf-fc30-43b2-83ce-c9e3e55dac30" providerId="ADAL" clId="{37E1F003-E450-4EF4-90F5-C94DD23BB470}" dt="2020-02-25T18:11:53.717" v="440" actId="1076"/>
          <ac:spMkLst>
            <pc:docMk/>
            <pc:sldMk cId="948748724" sldId="421"/>
            <ac:spMk id="11" creationId="{2D2C9A1F-3A35-4210-BCB0-4BE67E3C4DAE}"/>
          </ac:spMkLst>
        </pc:spChg>
        <pc:spChg chg="mod">
          <ac:chgData name="Shrivastava, Manishkumar B" userId="fcae0baf-fc30-43b2-83ce-c9e3e55dac30" providerId="ADAL" clId="{37E1F003-E450-4EF4-90F5-C94DD23BB470}" dt="2020-02-25T18:12:02.738" v="441" actId="1076"/>
          <ac:spMkLst>
            <pc:docMk/>
            <pc:sldMk cId="948748724" sldId="421"/>
            <ac:spMk id="12" creationId="{9784559C-747F-45A9-ADF5-3D62B3D70375}"/>
          </ac:spMkLst>
        </pc:spChg>
        <pc:picChg chg="mod">
          <ac:chgData name="Shrivastava, Manishkumar B" userId="fcae0baf-fc30-43b2-83ce-c9e3e55dac30" providerId="ADAL" clId="{37E1F003-E450-4EF4-90F5-C94DD23BB470}" dt="2020-02-25T18:09:09.941" v="379" actId="1076"/>
          <ac:picMkLst>
            <pc:docMk/>
            <pc:sldMk cId="948748724" sldId="421"/>
            <ac:picMk id="8" creationId="{C1AE4E32-E4B3-4784-AF9D-1D7FBABEAD38}"/>
          </ac:picMkLst>
        </pc:picChg>
      </pc:sldChg>
      <pc:sldChg chg="modSp">
        <pc:chgData name="Shrivastava, Manishkumar B" userId="fcae0baf-fc30-43b2-83ce-c9e3e55dac30" providerId="ADAL" clId="{37E1F003-E450-4EF4-90F5-C94DD23BB470}" dt="2020-02-25T18:07:59.892" v="365" actId="20577"/>
        <pc:sldMkLst>
          <pc:docMk/>
          <pc:sldMk cId="36916496" sldId="422"/>
        </pc:sldMkLst>
        <pc:spChg chg="mod">
          <ac:chgData name="Shrivastava, Manishkumar B" userId="fcae0baf-fc30-43b2-83ce-c9e3e55dac30" providerId="ADAL" clId="{37E1F003-E450-4EF4-90F5-C94DD23BB470}" dt="2020-02-25T18:07:59.892" v="365" actId="20577"/>
          <ac:spMkLst>
            <pc:docMk/>
            <pc:sldMk cId="36916496" sldId="422"/>
            <ac:spMk id="8" creationId="{D732611D-426F-4CC3-B2C3-DC862370B63C}"/>
          </ac:spMkLst>
        </pc:spChg>
      </pc:sldChg>
      <pc:sldChg chg="addSp modSp">
        <pc:chgData name="Shrivastava, Manishkumar B" userId="fcae0baf-fc30-43b2-83ce-c9e3e55dac30" providerId="ADAL" clId="{37E1F003-E450-4EF4-90F5-C94DD23BB470}" dt="2020-02-25T18:13:25.032" v="531" actId="1076"/>
        <pc:sldMkLst>
          <pc:docMk/>
          <pc:sldMk cId="15740338" sldId="423"/>
        </pc:sldMkLst>
        <pc:spChg chg="add mod">
          <ac:chgData name="Shrivastava, Manishkumar B" userId="fcae0baf-fc30-43b2-83ce-c9e3e55dac30" providerId="ADAL" clId="{37E1F003-E450-4EF4-90F5-C94DD23BB470}" dt="2020-02-25T18:13:25.032" v="531" actId="1076"/>
          <ac:spMkLst>
            <pc:docMk/>
            <pc:sldMk cId="15740338" sldId="423"/>
            <ac:spMk id="9" creationId="{02DFF5A9-DAE7-4F27-83D6-3E876CFED26C}"/>
          </ac:spMkLst>
        </pc:spChg>
      </pc:sldChg>
      <pc:sldChg chg="modSp">
        <pc:chgData name="Shrivastava, Manishkumar B" userId="fcae0baf-fc30-43b2-83ce-c9e3e55dac30" providerId="ADAL" clId="{37E1F003-E450-4EF4-90F5-C94DD23BB470}" dt="2020-02-25T18:19:03.843" v="694" actId="20577"/>
        <pc:sldMkLst>
          <pc:docMk/>
          <pc:sldMk cId="449883386" sldId="426"/>
        </pc:sldMkLst>
        <pc:spChg chg="mod">
          <ac:chgData name="Shrivastava, Manishkumar B" userId="fcae0baf-fc30-43b2-83ce-c9e3e55dac30" providerId="ADAL" clId="{37E1F003-E450-4EF4-90F5-C94DD23BB470}" dt="2020-02-25T18:19:03.843" v="694" actId="20577"/>
          <ac:spMkLst>
            <pc:docMk/>
            <pc:sldMk cId="449883386" sldId="426"/>
            <ac:spMk id="8" creationId="{B802B5B9-82AD-457E-A021-4C736B5B9F4D}"/>
          </ac:spMkLst>
        </pc:spChg>
      </pc:sldChg>
      <pc:sldChg chg="modSp">
        <pc:chgData name="Shrivastava, Manishkumar B" userId="fcae0baf-fc30-43b2-83ce-c9e3e55dac30" providerId="ADAL" clId="{37E1F003-E450-4EF4-90F5-C94DD23BB470}" dt="2020-02-25T18:21:02.187" v="733" actId="1076"/>
        <pc:sldMkLst>
          <pc:docMk/>
          <pc:sldMk cId="907478044" sldId="427"/>
        </pc:sldMkLst>
        <pc:spChg chg="mod">
          <ac:chgData name="Shrivastava, Manishkumar B" userId="fcae0baf-fc30-43b2-83ce-c9e3e55dac30" providerId="ADAL" clId="{37E1F003-E450-4EF4-90F5-C94DD23BB470}" dt="2020-02-25T18:20:46.229" v="727" actId="14100"/>
          <ac:spMkLst>
            <pc:docMk/>
            <pc:sldMk cId="907478044" sldId="427"/>
            <ac:spMk id="3" creationId="{34FA0D6F-0F5D-4E28-B6F3-DA11EC0FE124}"/>
          </ac:spMkLst>
        </pc:spChg>
        <pc:grpChg chg="mod">
          <ac:chgData name="Shrivastava, Manishkumar B" userId="fcae0baf-fc30-43b2-83ce-c9e3e55dac30" providerId="ADAL" clId="{37E1F003-E450-4EF4-90F5-C94DD23BB470}" dt="2020-02-25T18:20:53.757" v="730" actId="14100"/>
          <ac:grpSpMkLst>
            <pc:docMk/>
            <pc:sldMk cId="907478044" sldId="427"/>
            <ac:grpSpMk id="7" creationId="{9104F3A3-F2C3-4FE6-8C2E-7B3106CB3011}"/>
          </ac:grpSpMkLst>
        </pc:grpChg>
        <pc:picChg chg="mod">
          <ac:chgData name="Shrivastava, Manishkumar B" userId="fcae0baf-fc30-43b2-83ce-c9e3e55dac30" providerId="ADAL" clId="{37E1F003-E450-4EF4-90F5-C94DD23BB470}" dt="2020-02-25T18:21:02.187" v="733" actId="1076"/>
          <ac:picMkLst>
            <pc:docMk/>
            <pc:sldMk cId="907478044" sldId="427"/>
            <ac:picMk id="10" creationId="{0FA58A69-C2E9-43F9-914F-4B6048DB50F4}"/>
          </ac:picMkLst>
        </pc:picChg>
      </pc:sldChg>
      <pc:sldChg chg="modSp">
        <pc:chgData name="Shrivastava, Manishkumar B" userId="fcae0baf-fc30-43b2-83ce-c9e3e55dac30" providerId="ADAL" clId="{37E1F003-E450-4EF4-90F5-C94DD23BB470}" dt="2020-02-25T18:50:30.369" v="1304" actId="948"/>
        <pc:sldMkLst>
          <pc:docMk/>
          <pc:sldMk cId="3588430041" sldId="429"/>
        </pc:sldMkLst>
        <pc:spChg chg="mod">
          <ac:chgData name="Shrivastava, Manishkumar B" userId="fcae0baf-fc30-43b2-83ce-c9e3e55dac30" providerId="ADAL" clId="{37E1F003-E450-4EF4-90F5-C94DD23BB470}" dt="2020-02-25T18:50:30.369" v="1304" actId="948"/>
          <ac:spMkLst>
            <pc:docMk/>
            <pc:sldMk cId="3588430041" sldId="429"/>
            <ac:spMk id="3" creationId="{3E0314AD-2B32-4246-B15C-FCD29A1FDDE1}"/>
          </ac:spMkLst>
        </pc:spChg>
      </pc:sldChg>
      <pc:sldChg chg="modSp">
        <pc:chgData name="Shrivastava, Manishkumar B" userId="fcae0baf-fc30-43b2-83ce-c9e3e55dac30" providerId="ADAL" clId="{37E1F003-E450-4EF4-90F5-C94DD23BB470}" dt="2020-02-25T18:21:53.684" v="755" actId="20577"/>
        <pc:sldMkLst>
          <pc:docMk/>
          <pc:sldMk cId="2841305722" sldId="430"/>
        </pc:sldMkLst>
        <pc:spChg chg="mod">
          <ac:chgData name="Shrivastava, Manishkumar B" userId="fcae0baf-fc30-43b2-83ce-c9e3e55dac30" providerId="ADAL" clId="{37E1F003-E450-4EF4-90F5-C94DD23BB470}" dt="2020-02-25T18:21:22.620" v="742" actId="20577"/>
          <ac:spMkLst>
            <pc:docMk/>
            <pc:sldMk cId="2841305722" sldId="430"/>
            <ac:spMk id="2" creationId="{64977F56-2055-493E-8674-2CD837BC7E4B}"/>
          </ac:spMkLst>
        </pc:spChg>
        <pc:spChg chg="mod">
          <ac:chgData name="Shrivastava, Manishkumar B" userId="fcae0baf-fc30-43b2-83ce-c9e3e55dac30" providerId="ADAL" clId="{37E1F003-E450-4EF4-90F5-C94DD23BB470}" dt="2020-02-25T18:21:53.684" v="755" actId="20577"/>
          <ac:spMkLst>
            <pc:docMk/>
            <pc:sldMk cId="2841305722" sldId="430"/>
            <ac:spMk id="8" creationId="{4F74B23A-0E3E-4DB4-A0E3-5184571EAFEE}"/>
          </ac:spMkLst>
        </pc:spChg>
      </pc:sldChg>
      <pc:sldChg chg="delSp modSp">
        <pc:chgData name="Shrivastava, Manishkumar B" userId="fcae0baf-fc30-43b2-83ce-c9e3e55dac30" providerId="ADAL" clId="{37E1F003-E450-4EF4-90F5-C94DD23BB470}" dt="2020-02-25T18:24:01.739" v="767" actId="948"/>
        <pc:sldMkLst>
          <pc:docMk/>
          <pc:sldMk cId="2599945746" sldId="432"/>
        </pc:sldMkLst>
        <pc:spChg chg="del">
          <ac:chgData name="Shrivastava, Manishkumar B" userId="fcae0baf-fc30-43b2-83ce-c9e3e55dac30" providerId="ADAL" clId="{37E1F003-E450-4EF4-90F5-C94DD23BB470}" dt="2020-02-25T18:23:46.692" v="765" actId="478"/>
          <ac:spMkLst>
            <pc:docMk/>
            <pc:sldMk cId="2599945746" sldId="432"/>
            <ac:spMk id="6" creationId="{098F9DA7-C385-4108-BCED-B5E542DB71DD}"/>
          </ac:spMkLst>
        </pc:spChg>
        <pc:spChg chg="mod">
          <ac:chgData name="Shrivastava, Manishkumar B" userId="fcae0baf-fc30-43b2-83ce-c9e3e55dac30" providerId="ADAL" clId="{37E1F003-E450-4EF4-90F5-C94DD23BB470}" dt="2020-02-25T18:24:01.739" v="767" actId="948"/>
          <ac:spMkLst>
            <pc:docMk/>
            <pc:sldMk cId="2599945746" sldId="432"/>
            <ac:spMk id="9" creationId="{3F08F295-7163-4986-869E-9A45C116E9AF}"/>
          </ac:spMkLst>
        </pc:spChg>
      </pc:sldChg>
      <pc:sldChg chg="addSp delSp modSp">
        <pc:chgData name="Shrivastava, Manishkumar B" userId="fcae0baf-fc30-43b2-83ce-c9e3e55dac30" providerId="ADAL" clId="{37E1F003-E450-4EF4-90F5-C94DD23BB470}" dt="2020-02-25T18:50:29.919" v="1303" actId="767"/>
        <pc:sldMkLst>
          <pc:docMk/>
          <pc:sldMk cId="671274788" sldId="433"/>
        </pc:sldMkLst>
        <pc:spChg chg="add del mod">
          <ac:chgData name="Shrivastava, Manishkumar B" userId="fcae0baf-fc30-43b2-83ce-c9e3e55dac30" providerId="ADAL" clId="{37E1F003-E450-4EF4-90F5-C94DD23BB470}" dt="2020-02-25T18:50:29.919" v="1303" actId="767"/>
          <ac:spMkLst>
            <pc:docMk/>
            <pc:sldMk cId="671274788" sldId="433"/>
            <ac:spMk id="3" creationId="{E60996B5-52E1-491C-941C-0FA0A6D4E3F5}"/>
          </ac:spMkLst>
        </pc:spChg>
        <pc:spChg chg="mod">
          <ac:chgData name="Shrivastava, Manishkumar B" userId="fcae0baf-fc30-43b2-83ce-c9e3e55dac30" providerId="ADAL" clId="{37E1F003-E450-4EF4-90F5-C94DD23BB470}" dt="2020-02-25T18:24:53.316" v="815" actId="20577"/>
          <ac:spMkLst>
            <pc:docMk/>
            <pc:sldMk cId="671274788" sldId="433"/>
            <ac:spMk id="20" creationId="{D0B3FE6E-B0BD-415F-8232-A9F2FAC2EE78}"/>
          </ac:spMkLst>
        </pc:spChg>
      </pc:sldChg>
      <pc:sldChg chg="addSp modSp">
        <pc:chgData name="Shrivastava, Manishkumar B" userId="fcae0baf-fc30-43b2-83ce-c9e3e55dac30" providerId="ADAL" clId="{37E1F003-E450-4EF4-90F5-C94DD23BB470}" dt="2020-02-25T18:27:17.631" v="990" actId="14100"/>
        <pc:sldMkLst>
          <pc:docMk/>
          <pc:sldMk cId="1447797786" sldId="435"/>
        </pc:sldMkLst>
        <pc:spChg chg="add mod">
          <ac:chgData name="Shrivastava, Manishkumar B" userId="fcae0baf-fc30-43b2-83ce-c9e3e55dac30" providerId="ADAL" clId="{37E1F003-E450-4EF4-90F5-C94DD23BB470}" dt="2020-02-25T18:27:17.631" v="990" actId="14100"/>
          <ac:spMkLst>
            <pc:docMk/>
            <pc:sldMk cId="1447797786" sldId="435"/>
            <ac:spMk id="13" creationId="{BDB9482A-7088-48E1-B61E-466752C75C62}"/>
          </ac:spMkLst>
        </pc:spChg>
        <pc:picChg chg="mod">
          <ac:chgData name="Shrivastava, Manishkumar B" userId="fcae0baf-fc30-43b2-83ce-c9e3e55dac30" providerId="ADAL" clId="{37E1F003-E450-4EF4-90F5-C94DD23BB470}" dt="2020-02-25T18:26:38.139" v="982" actId="1076"/>
          <ac:picMkLst>
            <pc:docMk/>
            <pc:sldMk cId="1447797786" sldId="435"/>
            <ac:picMk id="7" creationId="{CD30E9E9-2AAD-46B5-8A96-72449816D81B}"/>
          </ac:picMkLst>
        </pc:picChg>
      </pc:sldChg>
      <pc:sldChg chg="modSp">
        <pc:chgData name="Shrivastava, Manishkumar B" userId="fcae0baf-fc30-43b2-83ce-c9e3e55dac30" providerId="ADAL" clId="{37E1F003-E450-4EF4-90F5-C94DD23BB470}" dt="2020-02-25T18:24:26.260" v="768" actId="1076"/>
        <pc:sldMkLst>
          <pc:docMk/>
          <pc:sldMk cId="1728371429" sldId="436"/>
        </pc:sldMkLst>
        <pc:spChg chg="mod">
          <ac:chgData name="Shrivastava, Manishkumar B" userId="fcae0baf-fc30-43b2-83ce-c9e3e55dac30" providerId="ADAL" clId="{37E1F003-E450-4EF4-90F5-C94DD23BB470}" dt="2020-02-25T18:24:26.260" v="768" actId="1076"/>
          <ac:spMkLst>
            <pc:docMk/>
            <pc:sldMk cId="1728371429" sldId="436"/>
            <ac:spMk id="3" creationId="{82CEDEFC-0E0E-4B5B-A31A-3765F16BFA10}"/>
          </ac:spMkLst>
        </pc:spChg>
      </pc:sldChg>
      <pc:sldChg chg="modSp">
        <pc:chgData name="Shrivastava, Manishkumar B" userId="fcae0baf-fc30-43b2-83ce-c9e3e55dac30" providerId="ADAL" clId="{37E1F003-E450-4EF4-90F5-C94DD23BB470}" dt="2020-02-25T18:28:54.321" v="1075" actId="14100"/>
        <pc:sldMkLst>
          <pc:docMk/>
          <pc:sldMk cId="3098175930" sldId="437"/>
        </pc:sldMkLst>
        <pc:spChg chg="mod">
          <ac:chgData name="Shrivastava, Manishkumar B" userId="fcae0baf-fc30-43b2-83ce-c9e3e55dac30" providerId="ADAL" clId="{37E1F003-E450-4EF4-90F5-C94DD23BB470}" dt="2020-02-25T18:28:54.321" v="1075" actId="14100"/>
          <ac:spMkLst>
            <pc:docMk/>
            <pc:sldMk cId="3098175930" sldId="437"/>
            <ac:spMk id="24" creationId="{AC11CDBF-83D6-479F-B451-0108766ED611}"/>
          </ac:spMkLst>
        </pc:spChg>
      </pc:sldChg>
      <pc:sldChg chg="addSp modSp add del">
        <pc:chgData name="Shrivastava, Manishkumar B" userId="fcae0baf-fc30-43b2-83ce-c9e3e55dac30" providerId="ADAL" clId="{37E1F003-E450-4EF4-90F5-C94DD23BB470}" dt="2020-02-25T17:49:18.168" v="222" actId="2696"/>
        <pc:sldMkLst>
          <pc:docMk/>
          <pc:sldMk cId="231152599" sldId="438"/>
        </pc:sldMkLst>
        <pc:spChg chg="mod">
          <ac:chgData name="Shrivastava, Manishkumar B" userId="fcae0baf-fc30-43b2-83ce-c9e3e55dac30" providerId="ADAL" clId="{37E1F003-E450-4EF4-90F5-C94DD23BB470}" dt="2020-02-25T17:36:05.163" v="54" actId="20577"/>
          <ac:spMkLst>
            <pc:docMk/>
            <pc:sldMk cId="231152599" sldId="438"/>
            <ac:spMk id="2" creationId="{206D2DAD-81BA-44BC-B5A6-B50FC6826E86}"/>
          </ac:spMkLst>
        </pc:spChg>
        <pc:spChg chg="mod">
          <ac:chgData name="Shrivastava, Manishkumar B" userId="fcae0baf-fc30-43b2-83ce-c9e3e55dac30" providerId="ADAL" clId="{37E1F003-E450-4EF4-90F5-C94DD23BB470}" dt="2020-02-25T17:49:02.089" v="221" actId="20577"/>
          <ac:spMkLst>
            <pc:docMk/>
            <pc:sldMk cId="231152599" sldId="438"/>
            <ac:spMk id="3" creationId="{6A486570-2298-4916-B24C-A3108BB89356}"/>
          </ac:spMkLst>
        </pc:spChg>
        <pc:spChg chg="add mod">
          <ac:chgData name="Shrivastava, Manishkumar B" userId="fcae0baf-fc30-43b2-83ce-c9e3e55dac30" providerId="ADAL" clId="{37E1F003-E450-4EF4-90F5-C94DD23BB470}" dt="2020-02-25T17:37:12.587" v="70" actId="207"/>
          <ac:spMkLst>
            <pc:docMk/>
            <pc:sldMk cId="231152599" sldId="438"/>
            <ac:spMk id="8" creationId="{DB9A9EAA-5881-4239-BAE8-AB60A1C9B9BD}"/>
          </ac:spMkLst>
        </pc:spChg>
        <pc:spChg chg="add mod">
          <ac:chgData name="Shrivastava, Manishkumar B" userId="fcae0baf-fc30-43b2-83ce-c9e3e55dac30" providerId="ADAL" clId="{37E1F003-E450-4EF4-90F5-C94DD23BB470}" dt="2020-02-25T17:37:09.223" v="69" actId="207"/>
          <ac:spMkLst>
            <pc:docMk/>
            <pc:sldMk cId="231152599" sldId="438"/>
            <ac:spMk id="9" creationId="{C0BAA9A7-8E46-45AC-BD8C-C3523AD0E89E}"/>
          </ac:spMkLst>
        </pc:spChg>
        <pc:spChg chg="add mod">
          <ac:chgData name="Shrivastava, Manishkumar B" userId="fcae0baf-fc30-43b2-83ce-c9e3e55dac30" providerId="ADAL" clId="{37E1F003-E450-4EF4-90F5-C94DD23BB470}" dt="2020-02-25T17:37:15.746" v="71" actId="207"/>
          <ac:spMkLst>
            <pc:docMk/>
            <pc:sldMk cId="231152599" sldId="438"/>
            <ac:spMk id="10" creationId="{89B7C6F2-7016-4B6D-B55F-FB2AD9AE6B46}"/>
          </ac:spMkLst>
        </pc:spChg>
        <pc:spChg chg="add mod">
          <ac:chgData name="Shrivastava, Manishkumar B" userId="fcae0baf-fc30-43b2-83ce-c9e3e55dac30" providerId="ADAL" clId="{37E1F003-E450-4EF4-90F5-C94DD23BB470}" dt="2020-02-25T17:37:42.125" v="73" actId="208"/>
          <ac:spMkLst>
            <pc:docMk/>
            <pc:sldMk cId="231152599" sldId="438"/>
            <ac:spMk id="12" creationId="{9A727428-AB74-4B8E-8EC1-8D222D4159E1}"/>
          </ac:spMkLst>
        </pc:spChg>
        <pc:spChg chg="add mod">
          <ac:chgData name="Shrivastava, Manishkumar B" userId="fcae0baf-fc30-43b2-83ce-c9e3e55dac30" providerId="ADAL" clId="{37E1F003-E450-4EF4-90F5-C94DD23BB470}" dt="2020-02-25T17:48:09.027" v="200" actId="207"/>
          <ac:spMkLst>
            <pc:docMk/>
            <pc:sldMk cId="231152599" sldId="438"/>
            <ac:spMk id="16" creationId="{DF49F241-4B36-4888-8480-D29E0CF011D4}"/>
          </ac:spMkLst>
        </pc:spChg>
        <pc:spChg chg="add mod">
          <ac:chgData name="Shrivastava, Manishkumar B" userId="fcae0baf-fc30-43b2-83ce-c9e3e55dac30" providerId="ADAL" clId="{37E1F003-E450-4EF4-90F5-C94DD23BB470}" dt="2020-02-25T17:37:53.763" v="75" actId="207"/>
          <ac:spMkLst>
            <pc:docMk/>
            <pc:sldMk cId="231152599" sldId="438"/>
            <ac:spMk id="18" creationId="{02D202CF-564D-41CD-9527-0C9953CE6440}"/>
          </ac:spMkLst>
        </pc:spChg>
        <pc:picChg chg="add mod">
          <ac:chgData name="Shrivastava, Manishkumar B" userId="fcae0baf-fc30-43b2-83ce-c9e3e55dac30" providerId="ADAL" clId="{37E1F003-E450-4EF4-90F5-C94DD23BB470}" dt="2020-02-25T17:36:39.912" v="57" actId="1076"/>
          <ac:picMkLst>
            <pc:docMk/>
            <pc:sldMk cId="231152599" sldId="438"/>
            <ac:picMk id="7" creationId="{76695B06-790D-4C00-BC14-7AE5C54E7229}"/>
          </ac:picMkLst>
        </pc:picChg>
        <pc:picChg chg="add mod">
          <ac:chgData name="Shrivastava, Manishkumar B" userId="fcae0baf-fc30-43b2-83ce-c9e3e55dac30" providerId="ADAL" clId="{37E1F003-E450-4EF4-90F5-C94DD23BB470}" dt="2020-02-25T17:48:32.517" v="202" actId="14100"/>
          <ac:picMkLst>
            <pc:docMk/>
            <pc:sldMk cId="231152599" sldId="438"/>
            <ac:picMk id="19" creationId="{C8D3CAFE-A84A-477A-B46C-57643A471311}"/>
          </ac:picMkLst>
        </pc:picChg>
        <pc:cxnChg chg="add mod">
          <ac:chgData name="Shrivastava, Manishkumar B" userId="fcae0baf-fc30-43b2-83ce-c9e3e55dac30" providerId="ADAL" clId="{37E1F003-E450-4EF4-90F5-C94DD23BB470}" dt="2020-02-25T17:36:39.912" v="57" actId="1076"/>
          <ac:cxnSpMkLst>
            <pc:docMk/>
            <pc:sldMk cId="231152599" sldId="438"/>
            <ac:cxnSpMk id="11" creationId="{ABAE6E8F-D00B-4580-9BDB-1A172B587DBA}"/>
          </ac:cxnSpMkLst>
        </pc:cxnChg>
        <pc:cxnChg chg="add mod">
          <ac:chgData name="Shrivastava, Manishkumar B" userId="fcae0baf-fc30-43b2-83ce-c9e3e55dac30" providerId="ADAL" clId="{37E1F003-E450-4EF4-90F5-C94DD23BB470}" dt="2020-02-25T17:48:24.884" v="201" actId="208"/>
          <ac:cxnSpMkLst>
            <pc:docMk/>
            <pc:sldMk cId="231152599" sldId="438"/>
            <ac:cxnSpMk id="13" creationId="{ED376908-D65B-4FBF-BE56-9ED0CA61A502}"/>
          </ac:cxnSpMkLst>
        </pc:cxnChg>
        <pc:cxnChg chg="add mod">
          <ac:chgData name="Shrivastava, Manishkumar B" userId="fcae0baf-fc30-43b2-83ce-c9e3e55dac30" providerId="ADAL" clId="{37E1F003-E450-4EF4-90F5-C94DD23BB470}" dt="2020-02-25T17:48:24.884" v="201" actId="208"/>
          <ac:cxnSpMkLst>
            <pc:docMk/>
            <pc:sldMk cId="231152599" sldId="438"/>
            <ac:cxnSpMk id="14" creationId="{7CD2655F-FA7D-483C-8513-26E580210F6B}"/>
          </ac:cxnSpMkLst>
        </pc:cxnChg>
        <pc:cxnChg chg="add mod">
          <ac:chgData name="Shrivastava, Manishkumar B" userId="fcae0baf-fc30-43b2-83ce-c9e3e55dac30" providerId="ADAL" clId="{37E1F003-E450-4EF4-90F5-C94DD23BB470}" dt="2020-02-25T17:48:24.884" v="201" actId="208"/>
          <ac:cxnSpMkLst>
            <pc:docMk/>
            <pc:sldMk cId="231152599" sldId="438"/>
            <ac:cxnSpMk id="15" creationId="{55CB6C59-36E5-418C-AE4A-A9BA0AE839C2}"/>
          </ac:cxnSpMkLst>
        </pc:cxnChg>
        <pc:cxnChg chg="add mod">
          <ac:chgData name="Shrivastava, Manishkumar B" userId="fcae0baf-fc30-43b2-83ce-c9e3e55dac30" providerId="ADAL" clId="{37E1F003-E450-4EF4-90F5-C94DD23BB470}" dt="2020-02-25T17:36:39.912" v="57" actId="1076"/>
          <ac:cxnSpMkLst>
            <pc:docMk/>
            <pc:sldMk cId="231152599" sldId="438"/>
            <ac:cxnSpMk id="17" creationId="{EDDB5E1D-A729-41EA-8277-4352E6A71BB6}"/>
          </ac:cxnSpMkLst>
        </pc:cxnChg>
      </pc:sldChg>
      <pc:sldChg chg="addSp delSp modSp add">
        <pc:chgData name="Shrivastava, Manishkumar B" userId="fcae0baf-fc30-43b2-83ce-c9e3e55dac30" providerId="ADAL" clId="{37E1F003-E450-4EF4-90F5-C94DD23BB470}" dt="2020-02-25T18:55:56.325" v="1389" actId="164"/>
        <pc:sldMkLst>
          <pc:docMk/>
          <pc:sldMk cId="3730889351" sldId="438"/>
        </pc:sldMkLst>
        <pc:spChg chg="mod">
          <ac:chgData name="Shrivastava, Manishkumar B" userId="fcae0baf-fc30-43b2-83ce-c9e3e55dac30" providerId="ADAL" clId="{37E1F003-E450-4EF4-90F5-C94DD23BB470}" dt="2020-02-25T18:55:19.954" v="1372" actId="1076"/>
          <ac:spMkLst>
            <pc:docMk/>
            <pc:sldMk cId="3730889351" sldId="438"/>
            <ac:spMk id="2" creationId="{206D2DAD-81BA-44BC-B5A6-B50FC6826E86}"/>
          </ac:spMkLst>
        </pc:spChg>
        <pc:spChg chg="mod">
          <ac:chgData name="Shrivastava, Manishkumar B" userId="fcae0baf-fc30-43b2-83ce-c9e3e55dac30" providerId="ADAL" clId="{37E1F003-E450-4EF4-90F5-C94DD23BB470}" dt="2020-02-25T18:55:56.325" v="1389" actId="164"/>
          <ac:spMkLst>
            <pc:docMk/>
            <pc:sldMk cId="3730889351" sldId="438"/>
            <ac:spMk id="12" creationId="{9A727428-AB74-4B8E-8EC1-8D222D4159E1}"/>
          </ac:spMkLst>
        </pc:spChg>
        <pc:spChg chg="mod">
          <ac:chgData name="Shrivastava, Manishkumar B" userId="fcae0baf-fc30-43b2-83ce-c9e3e55dac30" providerId="ADAL" clId="{37E1F003-E450-4EF4-90F5-C94DD23BB470}" dt="2020-02-25T17:51:27.997" v="230" actId="20577"/>
          <ac:spMkLst>
            <pc:docMk/>
            <pc:sldMk cId="3730889351" sldId="438"/>
            <ac:spMk id="16" creationId="{DF49F241-4B36-4888-8480-D29E0CF011D4}"/>
          </ac:spMkLst>
        </pc:spChg>
        <pc:spChg chg="add mod">
          <ac:chgData name="Shrivastava, Manishkumar B" userId="fcae0baf-fc30-43b2-83ce-c9e3e55dac30" providerId="ADAL" clId="{37E1F003-E450-4EF4-90F5-C94DD23BB470}" dt="2020-02-25T18:55:56.325" v="1389" actId="164"/>
          <ac:spMkLst>
            <pc:docMk/>
            <pc:sldMk cId="3730889351" sldId="438"/>
            <ac:spMk id="21" creationId="{6ED25898-84A6-444B-BF50-A759431ACDD9}"/>
          </ac:spMkLst>
        </pc:spChg>
        <pc:grpChg chg="add mod">
          <ac:chgData name="Shrivastava, Manishkumar B" userId="fcae0baf-fc30-43b2-83ce-c9e3e55dac30" providerId="ADAL" clId="{37E1F003-E450-4EF4-90F5-C94DD23BB470}" dt="2020-02-25T18:55:56.325" v="1389" actId="164"/>
          <ac:grpSpMkLst>
            <pc:docMk/>
            <pc:sldMk cId="3730889351" sldId="438"/>
            <ac:grpSpMk id="22" creationId="{D4DF5994-6206-4594-8C65-6E5D0B431423}"/>
          </ac:grpSpMkLst>
        </pc:grpChg>
        <pc:picChg chg="del">
          <ac:chgData name="Shrivastava, Manishkumar B" userId="fcae0baf-fc30-43b2-83ce-c9e3e55dac30" providerId="ADAL" clId="{37E1F003-E450-4EF4-90F5-C94DD23BB470}" dt="2020-02-25T18:02:41.419" v="318" actId="478"/>
          <ac:picMkLst>
            <pc:docMk/>
            <pc:sldMk cId="3730889351" sldId="438"/>
            <ac:picMk id="19" creationId="{C8D3CAFE-A84A-477A-B46C-57643A471311}"/>
          </ac:picMkLst>
        </pc:picChg>
        <pc:picChg chg="mod">
          <ac:chgData name="Shrivastava, Manishkumar B" userId="fcae0baf-fc30-43b2-83ce-c9e3e55dac30" providerId="ADAL" clId="{37E1F003-E450-4EF4-90F5-C94DD23BB470}" dt="2020-02-25T18:03:00.508" v="322" actId="1076"/>
          <ac:picMkLst>
            <pc:docMk/>
            <pc:sldMk cId="3730889351" sldId="438"/>
            <ac:picMk id="20" creationId="{0CA5CA08-3AA6-4864-A5DC-5376E6635C31}"/>
          </ac:picMkLst>
        </pc:picChg>
      </pc:sldChg>
    </pc:docChg>
  </pc:docChgLst>
  <pc:docChgLst>
    <pc:chgData name="Shrivastava, Manishkumar B" userId="fcae0baf-fc30-43b2-83ce-c9e3e55dac30" providerId="ADAL" clId="{5813CA8B-6904-6D48-A4E2-B07B999CB2F2}"/>
    <pc:docChg chg="delSld">
      <pc:chgData name="Shrivastava, Manishkumar B" userId="fcae0baf-fc30-43b2-83ce-c9e3e55dac30" providerId="ADAL" clId="{5813CA8B-6904-6D48-A4E2-B07B999CB2F2}" dt="2020-05-15T15:57:11.537" v="0" actId="2696"/>
      <pc:docMkLst>
        <pc:docMk/>
      </pc:docMkLst>
      <pc:sldChg chg="del">
        <pc:chgData name="Shrivastava, Manishkumar B" userId="fcae0baf-fc30-43b2-83ce-c9e3e55dac30" providerId="ADAL" clId="{5813CA8B-6904-6D48-A4E2-B07B999CB2F2}" dt="2020-05-15T15:57:11.537" v="0" actId="2696"/>
        <pc:sldMkLst>
          <pc:docMk/>
          <pc:sldMk cId="1654751470" sldId="439"/>
        </pc:sldMkLst>
      </pc:sldChg>
    </pc:docChg>
  </pc:docChgLst>
  <pc:docChgLst>
    <pc:chgData name="Shrivastava, Manishkumar B" userId="fcae0baf-fc30-43b2-83ce-c9e3e55dac30" providerId="ADAL" clId="{EB30BBF7-40FE-224A-9ED5-EFE53A90F34B}"/>
    <pc:docChg chg="custSel addSld modSld">
      <pc:chgData name="Shrivastava, Manishkumar B" userId="fcae0baf-fc30-43b2-83ce-c9e3e55dac30" providerId="ADAL" clId="{EB30BBF7-40FE-224A-9ED5-EFE53A90F34B}" dt="2020-04-20T16:14:16.677" v="5" actId="1076"/>
      <pc:docMkLst>
        <pc:docMk/>
      </pc:docMkLst>
      <pc:sldChg chg="addSp delSp modSp add">
        <pc:chgData name="Shrivastava, Manishkumar B" userId="fcae0baf-fc30-43b2-83ce-c9e3e55dac30" providerId="ADAL" clId="{EB30BBF7-40FE-224A-9ED5-EFE53A90F34B}" dt="2020-04-20T16:14:16.677" v="5" actId="1076"/>
        <pc:sldMkLst>
          <pc:docMk/>
          <pc:sldMk cId="1654751470" sldId="439"/>
        </pc:sldMkLst>
        <pc:spChg chg="del">
          <ac:chgData name="Shrivastava, Manishkumar B" userId="fcae0baf-fc30-43b2-83ce-c9e3e55dac30" providerId="ADAL" clId="{EB30BBF7-40FE-224A-9ED5-EFE53A90F34B}" dt="2020-04-20T16:14:06.340" v="1" actId="478"/>
          <ac:spMkLst>
            <pc:docMk/>
            <pc:sldMk cId="1654751470" sldId="439"/>
            <ac:spMk id="3" creationId="{0D0961A1-4999-9145-8469-8C29B02EBB8A}"/>
          </ac:spMkLst>
        </pc:spChg>
        <pc:picChg chg="add mod">
          <ac:chgData name="Shrivastava, Manishkumar B" userId="fcae0baf-fc30-43b2-83ce-c9e3e55dac30" providerId="ADAL" clId="{EB30BBF7-40FE-224A-9ED5-EFE53A90F34B}" dt="2020-04-20T16:14:16.677" v="5" actId="1076"/>
          <ac:picMkLst>
            <pc:docMk/>
            <pc:sldMk cId="1654751470" sldId="439"/>
            <ac:picMk id="7" creationId="{373DE4AE-A8C0-094B-8653-8E0777930EFA}"/>
          </ac:picMkLst>
        </pc:picChg>
      </pc:sldChg>
    </pc:docChg>
  </pc:docChgLst>
  <pc:docChgLst>
    <pc:chgData name="Shrivastava, Manishkumar B" userId="fcae0baf-fc30-43b2-83ce-c9e3e55dac30" providerId="ADAL" clId="{57F42338-504A-6447-94B4-286E7A74B818}"/>
    <pc:docChg chg="undo custSel delSld modSld">
      <pc:chgData name="Shrivastava, Manishkumar B" userId="fcae0baf-fc30-43b2-83ce-c9e3e55dac30" providerId="ADAL" clId="{57F42338-504A-6447-94B4-286E7A74B818}" dt="2021-02-19T19:53:24.153" v="69" actId="2696"/>
      <pc:docMkLst>
        <pc:docMk/>
      </pc:docMkLst>
      <pc:sldChg chg="del">
        <pc:chgData name="Shrivastava, Manishkumar B" userId="fcae0baf-fc30-43b2-83ce-c9e3e55dac30" providerId="ADAL" clId="{57F42338-504A-6447-94B4-286E7A74B818}" dt="2021-02-19T19:52:50.892" v="68" actId="2696"/>
        <pc:sldMkLst>
          <pc:docMk/>
          <pc:sldMk cId="1809443325" sldId="333"/>
        </pc:sldMkLst>
      </pc:sldChg>
      <pc:sldChg chg="del">
        <pc:chgData name="Shrivastava, Manishkumar B" userId="fcae0baf-fc30-43b2-83ce-c9e3e55dac30" providerId="ADAL" clId="{57F42338-504A-6447-94B4-286E7A74B818}" dt="2021-02-19T19:52:50.892" v="68" actId="2696"/>
        <pc:sldMkLst>
          <pc:docMk/>
          <pc:sldMk cId="928677361" sldId="337"/>
        </pc:sldMkLst>
      </pc:sldChg>
      <pc:sldChg chg="del">
        <pc:chgData name="Shrivastava, Manishkumar B" userId="fcae0baf-fc30-43b2-83ce-c9e3e55dac30" providerId="ADAL" clId="{57F42338-504A-6447-94B4-286E7A74B818}" dt="2021-02-19T19:52:32.767" v="66" actId="2696"/>
        <pc:sldMkLst>
          <pc:docMk/>
          <pc:sldMk cId="2500551882" sldId="401"/>
        </pc:sldMkLst>
      </pc:sldChg>
      <pc:sldChg chg="del">
        <pc:chgData name="Shrivastava, Manishkumar B" userId="fcae0baf-fc30-43b2-83ce-c9e3e55dac30" providerId="ADAL" clId="{57F42338-504A-6447-94B4-286E7A74B818}" dt="2021-02-19T19:52:32.767" v="66" actId="2696"/>
        <pc:sldMkLst>
          <pc:docMk/>
          <pc:sldMk cId="2073434715" sldId="409"/>
        </pc:sldMkLst>
      </pc:sldChg>
      <pc:sldChg chg="del">
        <pc:chgData name="Shrivastava, Manishkumar B" userId="fcae0baf-fc30-43b2-83ce-c9e3e55dac30" providerId="ADAL" clId="{57F42338-504A-6447-94B4-286E7A74B818}" dt="2021-02-19T19:52:17.584" v="65" actId="2696"/>
        <pc:sldMkLst>
          <pc:docMk/>
          <pc:sldMk cId="15740338" sldId="423"/>
        </pc:sldMkLst>
      </pc:sldChg>
      <pc:sldChg chg="del">
        <pc:chgData name="Shrivastava, Manishkumar B" userId="fcae0baf-fc30-43b2-83ce-c9e3e55dac30" providerId="ADAL" clId="{57F42338-504A-6447-94B4-286E7A74B818}" dt="2021-02-19T19:52:38.859" v="67" actId="2696"/>
        <pc:sldMkLst>
          <pc:docMk/>
          <pc:sldMk cId="449883386" sldId="426"/>
        </pc:sldMkLst>
      </pc:sldChg>
      <pc:sldChg chg="addSp modSp del mod">
        <pc:chgData name="Shrivastava, Manishkumar B" userId="fcae0baf-fc30-43b2-83ce-c9e3e55dac30" providerId="ADAL" clId="{57F42338-504A-6447-94B4-286E7A74B818}" dt="2021-02-19T19:53:24.153" v="69" actId="2696"/>
        <pc:sldMkLst>
          <pc:docMk/>
          <pc:sldMk cId="2841305722" sldId="430"/>
        </pc:sldMkLst>
        <pc:spChg chg="add mod">
          <ac:chgData name="Shrivastava, Manishkumar B" userId="fcae0baf-fc30-43b2-83ce-c9e3e55dac30" providerId="ADAL" clId="{57F42338-504A-6447-94B4-286E7A74B818}" dt="2021-02-19T17:42:02.430" v="6" actId="20577"/>
          <ac:spMkLst>
            <pc:docMk/>
            <pc:sldMk cId="2841305722" sldId="430"/>
            <ac:spMk id="12" creationId="{DDCACDA0-A8DB-8240-B6CB-9EAC5AEB05A3}"/>
          </ac:spMkLst>
        </pc:spChg>
      </pc:sldChg>
      <pc:sldChg chg="addSp modSp mod">
        <pc:chgData name="Shrivastava, Manishkumar B" userId="fcae0baf-fc30-43b2-83ce-c9e3e55dac30" providerId="ADAL" clId="{57F42338-504A-6447-94B4-286E7A74B818}" dt="2021-02-19T17:43:03.821" v="13" actId="20577"/>
        <pc:sldMkLst>
          <pc:docMk/>
          <pc:sldMk cId="3917149705" sldId="431"/>
        </pc:sldMkLst>
        <pc:spChg chg="mod">
          <ac:chgData name="Shrivastava, Manishkumar B" userId="fcae0baf-fc30-43b2-83ce-c9e3e55dac30" providerId="ADAL" clId="{57F42338-504A-6447-94B4-286E7A74B818}" dt="2021-02-19T17:42:22.958" v="8" actId="1076"/>
          <ac:spMkLst>
            <pc:docMk/>
            <pc:sldMk cId="3917149705" sldId="431"/>
            <ac:spMk id="3" creationId="{02218379-97B4-4C78-AEA7-C15DBC1F527E}"/>
          </ac:spMkLst>
        </pc:spChg>
        <pc:spChg chg="add mod">
          <ac:chgData name="Shrivastava, Manishkumar B" userId="fcae0baf-fc30-43b2-83ce-c9e3e55dac30" providerId="ADAL" clId="{57F42338-504A-6447-94B4-286E7A74B818}" dt="2021-02-19T17:43:03.821" v="13" actId="20577"/>
          <ac:spMkLst>
            <pc:docMk/>
            <pc:sldMk cId="3917149705" sldId="431"/>
            <ac:spMk id="21" creationId="{A0D307DF-A10B-AC46-9E6F-3BF0D6AAF5DF}"/>
          </ac:spMkLst>
        </pc:spChg>
      </pc:sldChg>
      <pc:sldChg chg="addSp delSp modSp mod">
        <pc:chgData name="Shrivastava, Manishkumar B" userId="fcae0baf-fc30-43b2-83ce-c9e3e55dac30" providerId="ADAL" clId="{57F42338-504A-6447-94B4-286E7A74B818}" dt="2021-02-19T17:47:55.853" v="26" actId="164"/>
        <pc:sldMkLst>
          <pc:docMk/>
          <pc:sldMk cId="2599945746" sldId="432"/>
        </pc:sldMkLst>
        <pc:spChg chg="mod">
          <ac:chgData name="Shrivastava, Manishkumar B" userId="fcae0baf-fc30-43b2-83ce-c9e3e55dac30" providerId="ADAL" clId="{57F42338-504A-6447-94B4-286E7A74B818}" dt="2021-02-19T17:43:19.521" v="14" actId="1076"/>
          <ac:spMkLst>
            <pc:docMk/>
            <pc:sldMk cId="2599945746" sldId="432"/>
            <ac:spMk id="9" creationId="{3F08F295-7163-4986-869E-9A45C116E9AF}"/>
          </ac:spMkLst>
        </pc:spChg>
        <pc:spChg chg="add mod">
          <ac:chgData name="Shrivastava, Manishkumar B" userId="fcae0baf-fc30-43b2-83ce-c9e3e55dac30" providerId="ADAL" clId="{57F42338-504A-6447-94B4-286E7A74B818}" dt="2021-02-19T17:43:24.270" v="16" actId="1076"/>
          <ac:spMkLst>
            <pc:docMk/>
            <pc:sldMk cId="2599945746" sldId="432"/>
            <ac:spMk id="18" creationId="{14C73E5F-16B6-EE4D-93A3-D04DFEA5A5B9}"/>
          </ac:spMkLst>
        </pc:spChg>
        <pc:spChg chg="add mod topLvl">
          <ac:chgData name="Shrivastava, Manishkumar B" userId="fcae0baf-fc30-43b2-83ce-c9e3e55dac30" providerId="ADAL" clId="{57F42338-504A-6447-94B4-286E7A74B818}" dt="2021-02-19T17:47:55.853" v="26" actId="164"/>
          <ac:spMkLst>
            <pc:docMk/>
            <pc:sldMk cId="2599945746" sldId="432"/>
            <ac:spMk id="20" creationId="{4B3CB210-06B2-884B-922E-B017FCC48B10}"/>
          </ac:spMkLst>
        </pc:spChg>
        <pc:grpChg chg="add del mod">
          <ac:chgData name="Shrivastava, Manishkumar B" userId="fcae0baf-fc30-43b2-83ce-c9e3e55dac30" providerId="ADAL" clId="{57F42338-504A-6447-94B4-286E7A74B818}" dt="2021-02-19T17:47:35.858" v="22" actId="165"/>
          <ac:grpSpMkLst>
            <pc:docMk/>
            <pc:sldMk cId="2599945746" sldId="432"/>
            <ac:grpSpMk id="3" creationId="{D525BAE3-256E-274C-BF95-A686DC95F898}"/>
          </ac:grpSpMkLst>
        </pc:grpChg>
        <pc:grpChg chg="add mod">
          <ac:chgData name="Shrivastava, Manishkumar B" userId="fcae0baf-fc30-43b2-83ce-c9e3e55dac30" providerId="ADAL" clId="{57F42338-504A-6447-94B4-286E7A74B818}" dt="2021-02-19T17:47:55.853" v="26" actId="164"/>
          <ac:grpSpMkLst>
            <pc:docMk/>
            <pc:sldMk cId="2599945746" sldId="432"/>
            <ac:grpSpMk id="6" creationId="{EEF78AAF-E735-1F4D-B33F-2ADB32312655}"/>
          </ac:grpSpMkLst>
        </pc:grpChg>
        <pc:picChg chg="del">
          <ac:chgData name="Shrivastava, Manishkumar B" userId="fcae0baf-fc30-43b2-83ce-c9e3e55dac30" providerId="ADAL" clId="{57F42338-504A-6447-94B4-286E7A74B818}" dt="2021-02-19T17:46:04.841" v="17" actId="478"/>
          <ac:picMkLst>
            <pc:docMk/>
            <pc:sldMk cId="2599945746" sldId="432"/>
            <ac:picMk id="7" creationId="{05009E46-38E7-470E-B6A1-807F01272DAC}"/>
          </ac:picMkLst>
        </pc:picChg>
        <pc:picChg chg="add mod topLvl modCrop">
          <ac:chgData name="Shrivastava, Manishkumar B" userId="fcae0baf-fc30-43b2-83ce-c9e3e55dac30" providerId="ADAL" clId="{57F42338-504A-6447-94B4-286E7A74B818}" dt="2021-02-19T17:47:55.853" v="26" actId="164"/>
          <ac:picMkLst>
            <pc:docMk/>
            <pc:sldMk cId="2599945746" sldId="432"/>
            <ac:picMk id="19" creationId="{7DA62042-234B-664F-B6EF-D597CD2792F1}"/>
          </ac:picMkLst>
        </pc:picChg>
        <pc:cxnChg chg="add mod topLvl">
          <ac:chgData name="Shrivastava, Manishkumar B" userId="fcae0baf-fc30-43b2-83ce-c9e3e55dac30" providerId="ADAL" clId="{57F42338-504A-6447-94B4-286E7A74B818}" dt="2021-02-19T17:47:55.853" v="26" actId="164"/>
          <ac:cxnSpMkLst>
            <pc:docMk/>
            <pc:sldMk cId="2599945746" sldId="432"/>
            <ac:cxnSpMk id="21" creationId="{38CAC3E6-A8D8-6F44-B794-8F69A8859D5F}"/>
          </ac:cxnSpMkLst>
        </pc:cxnChg>
      </pc:sldChg>
      <pc:sldChg chg="addSp delSp modSp del mod">
        <pc:chgData name="Shrivastava, Manishkumar B" userId="fcae0baf-fc30-43b2-83ce-c9e3e55dac30" providerId="ADAL" clId="{57F42338-504A-6447-94B4-286E7A74B818}" dt="2021-02-19T19:51:03.022" v="63" actId="2696"/>
        <pc:sldMkLst>
          <pc:docMk/>
          <pc:sldMk cId="671274788" sldId="433"/>
        </pc:sldMkLst>
        <pc:spChg chg="add mod">
          <ac:chgData name="Shrivastava, Manishkumar B" userId="fcae0baf-fc30-43b2-83ce-c9e3e55dac30" providerId="ADAL" clId="{57F42338-504A-6447-94B4-286E7A74B818}" dt="2021-02-19T19:48:35.292" v="60" actId="1076"/>
          <ac:spMkLst>
            <pc:docMk/>
            <pc:sldMk cId="671274788" sldId="433"/>
            <ac:spMk id="17" creationId="{EE2330CE-43DB-5F4C-9336-693188EAE8BE}"/>
          </ac:spMkLst>
        </pc:spChg>
        <pc:spChg chg="mod">
          <ac:chgData name="Shrivastava, Manishkumar B" userId="fcae0baf-fc30-43b2-83ce-c9e3e55dac30" providerId="ADAL" clId="{57F42338-504A-6447-94B4-286E7A74B818}" dt="2021-02-19T19:50:12.023" v="62" actId="20577"/>
          <ac:spMkLst>
            <pc:docMk/>
            <pc:sldMk cId="671274788" sldId="433"/>
            <ac:spMk id="20" creationId="{D0B3FE6E-B0BD-415F-8232-A9F2FAC2EE78}"/>
          </ac:spMkLst>
        </pc:spChg>
        <pc:grpChg chg="add mod">
          <ac:chgData name="Shrivastava, Manishkumar B" userId="fcae0baf-fc30-43b2-83ce-c9e3e55dac30" providerId="ADAL" clId="{57F42338-504A-6447-94B4-286E7A74B818}" dt="2021-02-19T19:48:02.780" v="59" actId="164"/>
          <ac:grpSpMkLst>
            <pc:docMk/>
            <pc:sldMk cId="671274788" sldId="433"/>
            <ac:grpSpMk id="3" creationId="{BC44D236-8C5B-2A45-9190-DFD58A7430C5}"/>
          </ac:grpSpMkLst>
        </pc:grpChg>
        <pc:grpChg chg="del">
          <ac:chgData name="Shrivastava, Manishkumar B" userId="fcae0baf-fc30-43b2-83ce-c9e3e55dac30" providerId="ADAL" clId="{57F42338-504A-6447-94B4-286E7A74B818}" dt="2021-02-19T19:45:14.074" v="38" actId="478"/>
          <ac:grpSpMkLst>
            <pc:docMk/>
            <pc:sldMk cId="671274788" sldId="433"/>
            <ac:grpSpMk id="8" creationId="{2027D08F-F9B5-44DF-A389-61F41679BF54}"/>
          </ac:grpSpMkLst>
        </pc:grpChg>
        <pc:grpChg chg="del topLvl">
          <ac:chgData name="Shrivastava, Manishkumar B" userId="fcae0baf-fc30-43b2-83ce-c9e3e55dac30" providerId="ADAL" clId="{57F42338-504A-6447-94B4-286E7A74B818}" dt="2021-02-19T19:47:03.427" v="44" actId="165"/>
          <ac:grpSpMkLst>
            <pc:docMk/>
            <pc:sldMk cId="671274788" sldId="433"/>
            <ac:grpSpMk id="11" creationId="{54AF6F51-C77E-4172-B99A-05324A84D5D2}"/>
          </ac:grpSpMkLst>
        </pc:grpChg>
        <pc:picChg chg="del topLvl">
          <ac:chgData name="Shrivastava, Manishkumar B" userId="fcae0baf-fc30-43b2-83ce-c9e3e55dac30" providerId="ADAL" clId="{57F42338-504A-6447-94B4-286E7A74B818}" dt="2021-02-19T19:45:14.074" v="38" actId="478"/>
          <ac:picMkLst>
            <pc:docMk/>
            <pc:sldMk cId="671274788" sldId="433"/>
            <ac:picMk id="12" creationId="{DE24842D-29AD-4FD1-ACB8-099697589A34}"/>
          </ac:picMkLst>
        </pc:picChg>
        <pc:picChg chg="del mod topLvl">
          <ac:chgData name="Shrivastava, Manishkumar B" userId="fcae0baf-fc30-43b2-83ce-c9e3e55dac30" providerId="ADAL" clId="{57F42338-504A-6447-94B4-286E7A74B818}" dt="2021-02-19T19:47:06.739" v="45" actId="478"/>
          <ac:picMkLst>
            <pc:docMk/>
            <pc:sldMk cId="671274788" sldId="433"/>
            <ac:picMk id="14" creationId="{D9350D8A-31B7-4EEE-A1AE-9439F3021D97}"/>
          </ac:picMkLst>
        </pc:picChg>
        <pc:picChg chg="del mod topLvl">
          <ac:chgData name="Shrivastava, Manishkumar B" userId="fcae0baf-fc30-43b2-83ce-c9e3e55dac30" providerId="ADAL" clId="{57F42338-504A-6447-94B4-286E7A74B818}" dt="2021-02-19T19:47:06.739" v="45" actId="478"/>
          <ac:picMkLst>
            <pc:docMk/>
            <pc:sldMk cId="671274788" sldId="433"/>
            <ac:picMk id="16" creationId="{11234E2B-428E-472B-B757-03410DCE4A88}"/>
          </ac:picMkLst>
        </pc:picChg>
        <pc:picChg chg="add mod">
          <ac:chgData name="Shrivastava, Manishkumar B" userId="fcae0baf-fc30-43b2-83ce-c9e3e55dac30" providerId="ADAL" clId="{57F42338-504A-6447-94B4-286E7A74B818}" dt="2021-02-19T19:48:02.780" v="59" actId="164"/>
          <ac:picMkLst>
            <pc:docMk/>
            <pc:sldMk cId="671274788" sldId="433"/>
            <ac:picMk id="18" creationId="{3FE25B4A-60D0-694A-818F-958FF6798CC7}"/>
          </ac:picMkLst>
        </pc:picChg>
        <pc:picChg chg="add mod">
          <ac:chgData name="Shrivastava, Manishkumar B" userId="fcae0baf-fc30-43b2-83ce-c9e3e55dac30" providerId="ADAL" clId="{57F42338-504A-6447-94B4-286E7A74B818}" dt="2021-02-19T19:48:02.780" v="59" actId="164"/>
          <ac:picMkLst>
            <pc:docMk/>
            <pc:sldMk cId="671274788" sldId="433"/>
            <ac:picMk id="19" creationId="{D2F3B263-137A-CB4C-9C14-A7B37988B388}"/>
          </ac:picMkLst>
        </pc:picChg>
        <pc:picChg chg="add mod">
          <ac:chgData name="Shrivastava, Manishkumar B" userId="fcae0baf-fc30-43b2-83ce-c9e3e55dac30" providerId="ADAL" clId="{57F42338-504A-6447-94B4-286E7A74B818}" dt="2021-02-19T19:48:02.780" v="59" actId="164"/>
          <ac:picMkLst>
            <pc:docMk/>
            <pc:sldMk cId="671274788" sldId="433"/>
            <ac:picMk id="25" creationId="{DCC7D6FA-DF68-A645-873F-468218C61AED}"/>
          </ac:picMkLst>
        </pc:picChg>
      </pc:sldChg>
      <pc:sldChg chg="addSp modSp mod">
        <pc:chgData name="Shrivastava, Manishkumar B" userId="fcae0baf-fc30-43b2-83ce-c9e3e55dac30" providerId="ADAL" clId="{57F42338-504A-6447-94B4-286E7A74B818}" dt="2021-02-19T17:48:29.564" v="32" actId="1076"/>
        <pc:sldMkLst>
          <pc:docMk/>
          <pc:sldMk cId="952192182" sldId="434"/>
        </pc:sldMkLst>
        <pc:spChg chg="add mod">
          <ac:chgData name="Shrivastava, Manishkumar B" userId="fcae0baf-fc30-43b2-83ce-c9e3e55dac30" providerId="ADAL" clId="{57F42338-504A-6447-94B4-286E7A74B818}" dt="2021-02-19T17:48:29.564" v="32" actId="1076"/>
          <ac:spMkLst>
            <pc:docMk/>
            <pc:sldMk cId="952192182" sldId="434"/>
            <ac:spMk id="12" creationId="{582FF6B4-0A9A-E04D-BF8C-E2155403C606}"/>
          </ac:spMkLst>
        </pc:spChg>
        <pc:grpChg chg="mod">
          <ac:chgData name="Shrivastava, Manishkumar B" userId="fcae0baf-fc30-43b2-83ce-c9e3e55dac30" providerId="ADAL" clId="{57F42338-504A-6447-94B4-286E7A74B818}" dt="2021-02-19T17:48:24.195" v="31" actId="1076"/>
          <ac:grpSpMkLst>
            <pc:docMk/>
            <pc:sldMk cId="952192182" sldId="434"/>
            <ac:grpSpMk id="23" creationId="{88747F30-3298-4C66-9749-45FD72D6A853}"/>
          </ac:grpSpMkLst>
        </pc:grpChg>
      </pc:sldChg>
      <pc:sldChg chg="del">
        <pc:chgData name="Shrivastava, Manishkumar B" userId="fcae0baf-fc30-43b2-83ce-c9e3e55dac30" providerId="ADAL" clId="{57F42338-504A-6447-94B4-286E7A74B818}" dt="2021-02-19T19:51:12.100" v="64" actId="2696"/>
        <pc:sldMkLst>
          <pc:docMk/>
          <pc:sldMk cId="1728371429" sldId="436"/>
        </pc:sldMkLst>
      </pc:sldChg>
      <pc:sldChg chg="addSp delSp modSp mod">
        <pc:chgData name="Shrivastava, Manishkumar B" userId="fcae0baf-fc30-43b2-83ce-c9e3e55dac30" providerId="ADAL" clId="{57F42338-504A-6447-94B4-286E7A74B818}" dt="2021-02-19T19:43:21.997" v="37" actId="20577"/>
        <pc:sldMkLst>
          <pc:docMk/>
          <pc:sldMk cId="3098175930" sldId="437"/>
        </pc:sldMkLst>
        <pc:spChg chg="del">
          <ac:chgData name="Shrivastava, Manishkumar B" userId="fcae0baf-fc30-43b2-83ce-c9e3e55dac30" providerId="ADAL" clId="{57F42338-504A-6447-94B4-286E7A74B818}" dt="2021-02-19T17:48:52.471" v="35" actId="478"/>
          <ac:spMkLst>
            <pc:docMk/>
            <pc:sldMk cId="3098175930" sldId="437"/>
            <ac:spMk id="6" creationId="{C955B19D-6700-4D9F-BB23-C6A81A1E1A5B}"/>
          </ac:spMkLst>
        </pc:spChg>
        <pc:spChg chg="mod">
          <ac:chgData name="Shrivastava, Manishkumar B" userId="fcae0baf-fc30-43b2-83ce-c9e3e55dac30" providerId="ADAL" clId="{57F42338-504A-6447-94B4-286E7A74B818}" dt="2021-02-19T19:43:21.997" v="37" actId="20577"/>
          <ac:spMkLst>
            <pc:docMk/>
            <pc:sldMk cId="3098175930" sldId="437"/>
            <ac:spMk id="21" creationId="{D528C206-04CC-42CE-A4A4-E00552961068}"/>
          </ac:spMkLst>
        </pc:spChg>
        <pc:spChg chg="add mod">
          <ac:chgData name="Shrivastava, Manishkumar B" userId="fcae0baf-fc30-43b2-83ce-c9e3e55dac30" providerId="ADAL" clId="{57F42338-504A-6447-94B4-286E7A74B818}" dt="2021-02-19T17:48:49.979" v="34" actId="1076"/>
          <ac:spMkLst>
            <pc:docMk/>
            <pc:sldMk cId="3098175930" sldId="437"/>
            <ac:spMk id="25" creationId="{94477FF0-EC2F-1B48-BCF1-13F35B5369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0A31A-19FD-E948-84FE-618494EECCDF}" type="datetimeFigureOut">
              <a:rPr lang="en-US" smtClean="0"/>
              <a:pPr/>
              <a:t>9/15/21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CE1B3-C980-6846-8849-6B0FF407A7C5}" type="slidenum">
              <a:rPr lang="en-US" smtClean="0"/>
              <a:pPr/>
              <a:t>‹#›</a:t>
            </a:fld>
            <a:endParaRPr lang="en-US"/>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DB9A1-F6A1-9D40-82E7-3633A601FD23}" type="datetimeFigureOut">
              <a:rPr lang="en-US" smtClean="0"/>
              <a:pPr/>
              <a:t>9/15/21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5324A-0D9B-9A43-AE72-6DBF24439625}" type="slidenum">
              <a:rPr lang="en-US" smtClean="0"/>
              <a:pPr/>
              <a:t>‹#›</a:t>
            </a:fld>
            <a:endParaRPr lang="en-US"/>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Secondary organic aerosols are key components of atmospheric fine particles throughout the globe. They are complex because they are not directly emitted but formed by many processes through reactions of thousands of organic species in the atmosphere. Current climate models have very simplistic treatment of SOA processes.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held a workshop at PNNL sponsored by DOE ASR program to highlight aerosol processes overlooked in climate models. In this talk I am going to tell you about some of those key missing processes. I would like to acknowledge all my co-authors and the DOE Atmospheric Systems Research Program for funding</a:t>
            </a:r>
            <a:endParaRPr lang="en-US" dirty="0"/>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a:t>
            </a:fld>
            <a:endParaRPr lang="en-US"/>
          </a:p>
        </p:txBody>
      </p:sp>
    </p:spTree>
    <p:extLst>
      <p:ext uri="{BB962C8B-B14F-4D97-AF65-F5344CB8AC3E}">
        <p14:creationId xmlns:p14="http://schemas.microsoft.com/office/powerpoint/2010/main" val="341956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12192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09600" y="4800600"/>
            <a:ext cx="109728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4" name="Date Placeholder 3"/>
          <p:cNvSpPr>
            <a:spLocks noGrp="1"/>
          </p:cNvSpPr>
          <p:nvPr>
            <p:ph type="dt" sz="half" idx="10"/>
          </p:nvPr>
        </p:nvSpPr>
        <p:spPr/>
        <p:txBody>
          <a:bodyPr/>
          <a:lstStyle>
            <a:lvl1pPr>
              <a:defRPr sz="900">
                <a:solidFill>
                  <a:srgbClr val="FFFFFF"/>
                </a:solidFill>
              </a:defRPr>
            </a:lvl1pPr>
          </a:lstStyle>
          <a:p>
            <a:fld id="{2968F0E1-7F3B-9143-ABF4-576BF984EE9D}" type="datetime4">
              <a:rPr lang="en-US" smtClean="0"/>
              <a:t>September 15, 2021</a:t>
            </a:fld>
            <a:endParaRPr lang="en-US"/>
          </a:p>
        </p:txBody>
      </p:sp>
      <p:sp>
        <p:nvSpPr>
          <p:cNvPr id="5" name="Footer Placeholder 4"/>
          <p:cNvSpPr>
            <a:spLocks noGrp="1"/>
          </p:cNvSpPr>
          <p:nvPr>
            <p:ph type="ftr" sz="quarter" idx="11"/>
          </p:nvPr>
        </p:nvSpPr>
        <p:spPr/>
        <p:txBody>
          <a:bodyPr/>
          <a:lstStyle>
            <a:lvl1pPr>
              <a:defRPr sz="900">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03722D57-58D6-9447-A6D5-A97F6C35A8FB}" type="slidenum">
              <a:rPr lang="en-US" smtClean="0"/>
              <a:pPr/>
              <a:t>‹#›</a:t>
            </a:fld>
            <a:endParaRPr lang="en-US"/>
          </a:p>
        </p:txBody>
      </p:sp>
      <p:sp>
        <p:nvSpPr>
          <p:cNvPr id="19" name="Text Placeholder 6"/>
          <p:cNvSpPr>
            <a:spLocks noGrp="1"/>
          </p:cNvSpPr>
          <p:nvPr>
            <p:ph type="body" sz="quarter" idx="14" hasCustomPrompt="1"/>
          </p:nvPr>
        </p:nvSpPr>
        <p:spPr>
          <a:xfrm>
            <a:off x="607484" y="5257800"/>
            <a:ext cx="109728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presenter organization</a:t>
            </a:r>
          </a:p>
        </p:txBody>
      </p:sp>
      <p:sp>
        <p:nvSpPr>
          <p:cNvPr id="25" name="Text Placeholder 6"/>
          <p:cNvSpPr>
            <a:spLocks noGrp="1"/>
          </p:cNvSpPr>
          <p:nvPr>
            <p:ph type="body" sz="quarter" idx="15" hasCustomPrompt="1"/>
          </p:nvPr>
        </p:nvSpPr>
        <p:spPr>
          <a:xfrm>
            <a:off x="609600" y="5540477"/>
            <a:ext cx="109728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presentation event or location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828797"/>
            <a:ext cx="109728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lIns="0" tIns="0" rIns="0" bIns="0"/>
          <a:lstStyle>
            <a:lvl1pPr>
              <a:defRPr sz="900">
                <a:solidFill>
                  <a:srgbClr val="FFFFFF"/>
                </a:solidFill>
                <a:latin typeface="Arial"/>
                <a:cs typeface="Arial"/>
              </a:defRPr>
            </a:lvl1pPr>
          </a:lstStyle>
          <a:p>
            <a:fld id="{D8E5F392-D2AB-2D47-80D1-E840E5811C5F}" type="datetime4">
              <a:rPr lang="en-US" smtClean="0"/>
              <a:t>September 15, 2021</a:t>
            </a:fld>
            <a:endParaRPr lang="en-US" dirty="0"/>
          </a:p>
        </p:txBody>
      </p:sp>
      <p:sp>
        <p:nvSpPr>
          <p:cNvPr id="10" name="Slide Number Placeholder 9"/>
          <p:cNvSpPr>
            <a:spLocks noGrp="1"/>
          </p:cNvSpPr>
          <p:nvPr>
            <p:ph type="sldNum" sz="quarter" idx="11"/>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p:txBody>
          <a:bodyPr lIns="0" tIns="0" rIns="0" bIns="0"/>
          <a:lstStyle>
            <a:lvl1pPr>
              <a:defRPr sz="900">
                <a:solidFill>
                  <a:srgbClr val="FFFFFF"/>
                </a:solidFill>
                <a:latin typeface="Arial"/>
                <a:cs typeface="Aria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828797"/>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E3E99183-6CD6-4C48-9A9D-51FCA5064174}" type="datetime4">
              <a:rPr lang="en-US" smtClean="0"/>
              <a:t>September 15, 2021</a:t>
            </a:fld>
            <a:endParaRPr lang="en-US" dirty="0"/>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9" name="Content Placeholder 2"/>
          <p:cNvSpPr>
            <a:spLocks noGrp="1"/>
          </p:cNvSpPr>
          <p:nvPr>
            <p:ph idx="14"/>
          </p:nvPr>
        </p:nvSpPr>
        <p:spPr>
          <a:xfrm>
            <a:off x="6400800" y="1828800"/>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609600" y="1828799"/>
            <a:ext cx="51816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00800" y="1828798"/>
            <a:ext cx="51816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lIns="0" tIns="0" rIns="0" bIns="0"/>
          <a:lstStyle>
            <a:lvl1pPr>
              <a:defRPr sz="900">
                <a:solidFill>
                  <a:srgbClr val="FFFFFF"/>
                </a:solidFill>
                <a:latin typeface="Arial"/>
                <a:cs typeface="Arial"/>
              </a:defRPr>
            </a:lvl1pPr>
          </a:lstStyle>
          <a:p>
            <a:fld id="{FF90D8D6-7E2C-CF4E-8689-7F635B16462F}" type="datetime4">
              <a:rPr lang="en-US" smtClean="0"/>
              <a:t>September 15, 2021</a:t>
            </a:fld>
            <a:endParaRPr lang="en-US" dirty="0"/>
          </a:p>
        </p:txBody>
      </p:sp>
      <p:sp>
        <p:nvSpPr>
          <p:cNvPr id="8" name="Footer Placeholder 7"/>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609600" y="2516451"/>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6400800" y="2516454"/>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609600" y="3404800"/>
            <a:ext cx="10972800" cy="276999"/>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5486400"/>
            <a:ext cx="10972800" cy="215444"/>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EC9E1B29-BB0A-6F4C-B722-8E1615AD5B92}" type="datetime4">
              <a:rPr lang="en-US" smtClean="0"/>
              <a:t>September 15, 2021</a:t>
            </a:fld>
            <a:endParaRPr lang="en-US"/>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lIns="0" tIns="0" rIns="0" bIns="0"/>
          <a:lstStyle>
            <a:lvl1pPr>
              <a:defRPr sz="900">
                <a:solidFill>
                  <a:srgbClr val="FFFFFF"/>
                </a:solidFill>
                <a:latin typeface="Arial"/>
                <a:cs typeface="Arial"/>
              </a:defRPr>
            </a:lvl1pPr>
          </a:lstStyle>
          <a:p>
            <a:fld id="{7C9FC54F-BADF-E049-AC96-4BCC3331ED95}" type="datetime4">
              <a:rPr lang="en-US" smtClean="0"/>
              <a:t>September 15, 2021</a:t>
            </a:fld>
            <a:endParaRPr lang="en-US"/>
          </a:p>
        </p:txBody>
      </p:sp>
      <p:sp>
        <p:nvSpPr>
          <p:cNvPr id="4" name="Footer Placeholder 3"/>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a:solidFill>
                  <a:srgbClr val="707276"/>
                </a:solidFill>
              </a:defRPr>
            </a:lvl1pPr>
          </a:lstStyle>
          <a:p>
            <a:fld id="{9A080766-0BF8-8348-AE6A-8A4A559F6D3E}" type="datetime4">
              <a:rPr lang="en-US" smtClean="0"/>
              <a:t>September 15, 2021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7" name="Title 1"/>
          <p:cNvSpPr>
            <a:spLocks noGrp="1"/>
          </p:cNvSpPr>
          <p:nvPr>
            <p:ph type="ctrTitle"/>
          </p:nvPr>
        </p:nvSpPr>
        <p:spPr>
          <a:xfrm>
            <a:off x="0" y="2628782"/>
            <a:ext cx="12192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a:t>Click to edit Master title style</a:t>
            </a:r>
          </a:p>
        </p:txBody>
      </p:sp>
      <p:sp>
        <p:nvSpPr>
          <p:cNvPr id="8" name="Subtitle 2"/>
          <p:cNvSpPr>
            <a:spLocks noGrp="1"/>
          </p:cNvSpPr>
          <p:nvPr>
            <p:ph type="subTitle" idx="1" hasCustomPrompt="1"/>
          </p:nvPr>
        </p:nvSpPr>
        <p:spPr>
          <a:xfrm>
            <a:off x="609600" y="4800600"/>
            <a:ext cx="109728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9" name="Text Placeholder 6"/>
          <p:cNvSpPr>
            <a:spLocks noGrp="1"/>
          </p:cNvSpPr>
          <p:nvPr>
            <p:ph type="body" sz="quarter" idx="14" hasCustomPrompt="1"/>
          </p:nvPr>
        </p:nvSpPr>
        <p:spPr>
          <a:xfrm>
            <a:off x="607484" y="5257800"/>
            <a:ext cx="10972800" cy="228600"/>
          </a:xfrm>
        </p:spPr>
        <p:txBody>
          <a:bodyPr>
            <a:normAutofit/>
          </a:bodyPr>
          <a:lstStyle>
            <a:lvl1pPr marL="0" indent="0">
              <a:spcBef>
                <a:spcPts val="0"/>
              </a:spcBef>
              <a:buNone/>
              <a:defRPr sz="1400" baseline="0">
                <a:solidFill>
                  <a:srgbClr val="000000"/>
                </a:solidFill>
              </a:defRPr>
            </a:lvl1pPr>
          </a:lstStyle>
          <a:p>
            <a:pPr lvl="0"/>
            <a:r>
              <a:rPr lang="en-US" dirty="0"/>
              <a:t>Click to add presenter organization</a:t>
            </a:r>
          </a:p>
        </p:txBody>
      </p:sp>
      <p:sp>
        <p:nvSpPr>
          <p:cNvPr id="10" name="Text Placeholder 6"/>
          <p:cNvSpPr>
            <a:spLocks noGrp="1"/>
          </p:cNvSpPr>
          <p:nvPr>
            <p:ph type="body" sz="quarter" idx="15" hasCustomPrompt="1"/>
          </p:nvPr>
        </p:nvSpPr>
        <p:spPr>
          <a:xfrm>
            <a:off x="609600" y="5540477"/>
            <a:ext cx="10972800" cy="228600"/>
          </a:xfrm>
        </p:spPr>
        <p:txBody>
          <a:bodyPr>
            <a:normAutofit/>
          </a:bodyPr>
          <a:lstStyle>
            <a:lvl1pPr marL="0" indent="0">
              <a:spcBef>
                <a:spcPts val="0"/>
              </a:spcBef>
              <a:buNone/>
              <a:defRPr sz="1400" baseline="0">
                <a:solidFill>
                  <a:srgbClr val="000000"/>
                </a:solidFill>
              </a:defRPr>
            </a:lvl1pPr>
          </a:lstStyle>
          <a:p>
            <a:pPr lvl="0"/>
            <a:r>
              <a:rPr lang="en-US" dirty="0"/>
              <a:t>Click to add presentation event or location</a:t>
            </a:r>
          </a:p>
        </p:txBody>
      </p:sp>
    </p:spTree>
    <p:extLst>
      <p:ext uri="{BB962C8B-B14F-4D97-AF65-F5344CB8AC3E}">
        <p14:creationId xmlns:p14="http://schemas.microsoft.com/office/powerpoint/2010/main" val="2506769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0" name="Title 1"/>
          <p:cNvSpPr>
            <a:spLocks noGrp="1"/>
          </p:cNvSpPr>
          <p:nvPr>
            <p:ph type="title"/>
          </p:nvPr>
        </p:nvSpPr>
        <p:spPr>
          <a:xfrm>
            <a:off x="609600" y="356613"/>
            <a:ext cx="8839200" cy="384721"/>
          </a:xfrm>
        </p:spPr>
        <p:txBody>
          <a:bodyPr lIns="0" tIns="0" rIns="0" bIns="0" anchor="t" anchorCtr="0">
            <a:spAutoFit/>
          </a:bodyPr>
          <a:lstStyle>
            <a:lvl1pPr algn="l">
              <a:defRPr sz="2500" b="1">
                <a:solidFill>
                  <a:srgbClr val="D57500"/>
                </a:solidFill>
                <a:latin typeface="Arial"/>
                <a:cs typeface="Arial"/>
              </a:defRPr>
            </a:lvl1pPr>
          </a:lstStyle>
          <a:p>
            <a:r>
              <a:rPr lang="en-US" dirty="0"/>
              <a:t>Click to edit Master title style</a:t>
            </a:r>
          </a:p>
        </p:txBody>
      </p:sp>
      <p:sp>
        <p:nvSpPr>
          <p:cNvPr id="11" name="Content Placeholder 2"/>
          <p:cNvSpPr>
            <a:spLocks noGrp="1"/>
          </p:cNvSpPr>
          <p:nvPr>
            <p:ph idx="1"/>
          </p:nvPr>
        </p:nvSpPr>
        <p:spPr>
          <a:xfrm>
            <a:off x="609600" y="1371598"/>
            <a:ext cx="109728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solidFill>
                  <a:srgbClr val="707276"/>
                </a:solidFill>
              </a:defRPr>
            </a:lvl1pPr>
          </a:lstStyle>
          <a:p>
            <a:fld id="{571B0C3B-3A7D-3848-B824-737E096AF391}" type="datetime4">
              <a:rPr lang="en-US" smtClean="0"/>
              <a:t>September 15, 2021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209957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p:ph type="title"/>
          </p:nvPr>
        </p:nvSpPr>
        <p:spPr>
          <a:xfrm>
            <a:off x="609600" y="356616"/>
            <a:ext cx="8839200" cy="384721"/>
          </a:xfrm>
          <a:prstGeom prst="rect">
            <a:avLst/>
          </a:prstGeom>
        </p:spPr>
        <p:txBody>
          <a:bodyPr/>
          <a:lstStyle>
            <a:lvl1pPr>
              <a:defRPr>
                <a:solidFill>
                  <a:srgbClr val="D57500"/>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DF4FDA3-C98B-EA4E-8817-64F4090BAB92}" type="datetime4">
              <a:rPr lang="en-US" smtClean="0"/>
              <a:t>September 15, 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5823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p:ph type="title"/>
          </p:nvPr>
        </p:nvSpPr>
        <p:spPr>
          <a:xfrm>
            <a:off x="609600" y="356616"/>
            <a:ext cx="8839200" cy="384721"/>
          </a:xfrm>
          <a:prstGeom prst="rect">
            <a:avLst/>
          </a:prstGeom>
        </p:spPr>
        <p:txBody>
          <a:bodyPr/>
          <a:lstStyle>
            <a:lvl1pPr>
              <a:defRPr>
                <a:solidFill>
                  <a:srgbClr val="D57500"/>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A67B99E-ACA9-3B49-9F4E-9CFF45A7F14A}" type="datetime4">
              <a:rPr lang="en-US" smtClean="0"/>
              <a:t>September 15, 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6740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p:ph type="title"/>
          </p:nvPr>
        </p:nvSpPr>
        <p:spPr>
          <a:xfrm>
            <a:off x="609600" y="356615"/>
            <a:ext cx="8839200" cy="384721"/>
          </a:xfrm>
          <a:prstGeom prst="rect">
            <a:avLst/>
          </a:prstGeom>
        </p:spPr>
        <p:txBody>
          <a:bodyPr/>
          <a:lstStyle>
            <a:lvl1pPr>
              <a:defRPr>
                <a:solidFill>
                  <a:srgbClr val="D57500"/>
                </a:solidFill>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95B9E8E-6868-BD41-B75D-7F7725F1694F}" type="datetime4">
              <a:rPr lang="en-US" smtClean="0"/>
              <a:t>September 15, 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7" name="Picture Placeholder 2"/>
          <p:cNvSpPr>
            <a:spLocks noGrp="1"/>
          </p:cNvSpPr>
          <p:nvPr>
            <p:ph type="pic" idx="1"/>
          </p:nvPr>
        </p:nvSpPr>
        <p:spPr>
          <a:xfrm>
            <a:off x="609600" y="3176200"/>
            <a:ext cx="109728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609600" y="5486400"/>
            <a:ext cx="109728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8130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5" name="Rectangle 4"/>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userDrawn="1">
            <p:ph idx="1"/>
          </p:nvPr>
        </p:nvSpPr>
        <p:spPr>
          <a:xfrm>
            <a:off x="609600" y="1371597"/>
            <a:ext cx="109728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fld id="{986A3075-B438-A046-B8ED-DAC2C54F11BB}" type="datetime4">
              <a:rPr lang="en-US" smtClean="0"/>
              <a:t>September 15, 2021</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E5D3E66C-72C2-1240-90D0-E7332024CCF6}"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6" name="Title 1"/>
          <p:cNvSpPr>
            <a:spLocks noGrp="1"/>
          </p:cNvSpPr>
          <p:nvPr>
            <p:ph type="title"/>
          </p:nvPr>
        </p:nvSpPr>
        <p:spPr>
          <a:xfrm>
            <a:off x="609600" y="356615"/>
            <a:ext cx="8839200" cy="384721"/>
          </a:xfrm>
          <a:prstGeom prst="rect">
            <a:avLst/>
          </a:prstGeom>
        </p:spPr>
        <p:txBody>
          <a:bodyPr/>
          <a:lstStyle>
            <a:lvl1pPr>
              <a:defRPr>
                <a:solidFill>
                  <a:srgbClr val="D57500"/>
                </a:solidFill>
              </a:defRPr>
            </a:lvl1pPr>
          </a:lstStyle>
          <a:p>
            <a:r>
              <a:rPr lang="en-US" dirty="0"/>
              <a:t>Click to edit Master title style</a:t>
            </a:r>
          </a:p>
        </p:txBody>
      </p:sp>
    </p:spTree>
    <p:extLst>
      <p:ext uri="{BB962C8B-B14F-4D97-AF65-F5344CB8AC3E}">
        <p14:creationId xmlns:p14="http://schemas.microsoft.com/office/powerpoint/2010/main" val="1167945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0" name="Rectangle 9"/>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8" name="Title 1"/>
          <p:cNvSpPr>
            <a:spLocks noGrp="1"/>
          </p:cNvSpPr>
          <p:nvPr>
            <p:ph type="title"/>
          </p:nvPr>
        </p:nvSpPr>
        <p:spPr>
          <a:xfrm>
            <a:off x="609600" y="356613"/>
            <a:ext cx="8839200" cy="384721"/>
          </a:xfrm>
        </p:spPr>
        <p:txBody>
          <a:bodyPr lIns="0" tIns="0" rIns="0" bIns="0" anchor="t" anchorCtr="0">
            <a:spAutoFit/>
          </a:bodyPr>
          <a:lstStyle>
            <a:lvl1pPr algn="l">
              <a:defRPr sz="2500" b="1">
                <a:solidFill>
                  <a:srgbClr val="D57500"/>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09600" y="1828799"/>
            <a:ext cx="109728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B0510619-C3DC-1742-8D97-AA04E4DA4882}"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16248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12" name="Content Placeholder 2"/>
          <p:cNvSpPr>
            <a:spLocks noGrp="1"/>
          </p:cNvSpPr>
          <p:nvPr>
            <p:ph sz="half" idx="1"/>
          </p:nvPr>
        </p:nvSpPr>
        <p:spPr>
          <a:xfrm>
            <a:off x="609600" y="18287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6400800" y="1828799"/>
            <a:ext cx="5181600" cy="1452705"/>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8A472385-6839-5048-9797-D8A0E313B101}"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454421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2" name="Rectangle 11"/>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27EAC28F-3273-5C49-95C3-ED78200C4FB4}"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9" name="Text Placeholder 2"/>
          <p:cNvSpPr>
            <a:spLocks noGrp="1"/>
          </p:cNvSpPr>
          <p:nvPr>
            <p:ph type="body" idx="1"/>
          </p:nvPr>
        </p:nvSpPr>
        <p:spPr>
          <a:xfrm>
            <a:off x="609600" y="1828800"/>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609600" y="25145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6400800" y="18287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5"/>
          <p:cNvSpPr>
            <a:spLocks noGrp="1"/>
          </p:cNvSpPr>
          <p:nvPr>
            <p:ph sz="quarter" idx="4"/>
          </p:nvPr>
        </p:nvSpPr>
        <p:spPr>
          <a:xfrm>
            <a:off x="6400800" y="25145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0272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90AEF710-8C28-6546-9604-880FB4645B21}"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12" name="Content Placeholder 2"/>
          <p:cNvSpPr>
            <a:spLocks noGrp="1"/>
          </p:cNvSpPr>
          <p:nvPr>
            <p:ph idx="1"/>
          </p:nvPr>
        </p:nvSpPr>
        <p:spPr>
          <a:xfrm>
            <a:off x="609600" y="1828797"/>
            <a:ext cx="10972800" cy="1452705"/>
          </a:xfrm>
        </p:spPr>
        <p:txBody>
          <a:bodyPr lIns="0" tIns="0" rIns="0" bIns="0">
            <a:sp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35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CDDA9E2A-8607-5C4E-8C0A-43148951D912}"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7" name="Content Placeholder 2"/>
          <p:cNvSpPr>
            <a:spLocks noGrp="1"/>
          </p:cNvSpPr>
          <p:nvPr>
            <p:ph sz="half" idx="1"/>
          </p:nvPr>
        </p:nvSpPr>
        <p:spPr>
          <a:xfrm>
            <a:off x="609600" y="1828797"/>
            <a:ext cx="5181600" cy="1452705"/>
          </a:xfrm>
        </p:spPr>
        <p:txBody>
          <a:bodyPr lIns="0" tIns="0" r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6400800" y="1828797"/>
            <a:ext cx="5181600" cy="1452705"/>
          </a:xfrm>
        </p:spPr>
        <p:txBody>
          <a:bodyPr lIns="0" t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710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178605C4-A25A-B649-99D1-F205BCD3665C}"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14" name="Text Placeholder 2"/>
          <p:cNvSpPr>
            <a:spLocks noGrp="1"/>
          </p:cNvSpPr>
          <p:nvPr>
            <p:ph type="body" idx="1"/>
          </p:nvPr>
        </p:nvSpPr>
        <p:spPr>
          <a:xfrm>
            <a:off x="609600" y="18287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
          </p:nvPr>
        </p:nvSpPr>
        <p:spPr>
          <a:xfrm>
            <a:off x="609600" y="25145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p:cNvSpPr>
            <a:spLocks noGrp="1"/>
          </p:cNvSpPr>
          <p:nvPr>
            <p:ph type="body" sz="quarter" idx="3"/>
          </p:nvPr>
        </p:nvSpPr>
        <p:spPr>
          <a:xfrm>
            <a:off x="6400800" y="18287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5"/>
          <p:cNvSpPr>
            <a:spLocks noGrp="1"/>
          </p:cNvSpPr>
          <p:nvPr>
            <p:ph sz="quarter" idx="4"/>
          </p:nvPr>
        </p:nvSpPr>
        <p:spPr>
          <a:xfrm>
            <a:off x="6400800" y="25145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3765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28CD72E9-4AED-4D4C-8150-C415CA6AC4E9}"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10" name="Picture Placeholder 2"/>
          <p:cNvSpPr>
            <a:spLocks noGrp="1"/>
          </p:cNvSpPr>
          <p:nvPr>
            <p:ph type="pic" idx="1"/>
          </p:nvPr>
        </p:nvSpPr>
        <p:spPr>
          <a:xfrm>
            <a:off x="609600" y="3404800"/>
            <a:ext cx="109728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p:cNvSpPr>
            <a:spLocks noGrp="1"/>
          </p:cNvSpPr>
          <p:nvPr>
            <p:ph type="body" sz="half" idx="2"/>
          </p:nvPr>
        </p:nvSpPr>
        <p:spPr>
          <a:xfrm>
            <a:off x="609600" y="5486400"/>
            <a:ext cx="109728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4637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p>
            <a:fld id="{93F589BE-4EC2-DF4F-9D75-1E8273666669}"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55173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12192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a:t>Click to edit Master title style</a:t>
            </a:r>
          </a:p>
        </p:txBody>
      </p:sp>
      <p:sp>
        <p:nvSpPr>
          <p:cNvPr id="8" name="Subtitle 2"/>
          <p:cNvSpPr>
            <a:spLocks noGrp="1"/>
          </p:cNvSpPr>
          <p:nvPr>
            <p:ph type="subTitle" idx="1" hasCustomPrompt="1"/>
          </p:nvPr>
        </p:nvSpPr>
        <p:spPr>
          <a:xfrm>
            <a:off x="609600" y="4800600"/>
            <a:ext cx="109728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9" name="Date Placeholder 3"/>
          <p:cNvSpPr>
            <a:spLocks noGrp="1"/>
          </p:cNvSpPr>
          <p:nvPr>
            <p:ph type="dt" sz="half" idx="10"/>
          </p:nvPr>
        </p:nvSpPr>
        <p:spPr>
          <a:xfrm>
            <a:off x="609600" y="6356351"/>
            <a:ext cx="2844800" cy="365125"/>
          </a:xfrm>
        </p:spPr>
        <p:txBody>
          <a:bodyPr/>
          <a:lstStyle>
            <a:lvl1pPr>
              <a:defRPr sz="900">
                <a:solidFill>
                  <a:srgbClr val="FFFFFF"/>
                </a:solidFill>
              </a:defRPr>
            </a:lvl1pPr>
          </a:lstStyle>
          <a:p>
            <a:fld id="{72722D68-B255-A94C-A3CB-3E687CBC89EF}" type="datetime4">
              <a:rPr lang="en-US" smtClean="0"/>
              <a:t>September 15, 2021</a:t>
            </a:fld>
            <a:endParaRPr lang="en-US"/>
          </a:p>
        </p:txBody>
      </p:sp>
      <p:sp>
        <p:nvSpPr>
          <p:cNvPr id="10" name="Footer Placeholder 4"/>
          <p:cNvSpPr>
            <a:spLocks noGrp="1"/>
          </p:cNvSpPr>
          <p:nvPr>
            <p:ph type="ftr" sz="quarter" idx="11"/>
          </p:nvPr>
        </p:nvSpPr>
        <p:spPr>
          <a:xfrm>
            <a:off x="4165600" y="6356351"/>
            <a:ext cx="3860800" cy="365125"/>
          </a:xfrm>
        </p:spPr>
        <p:txBody>
          <a:bodyPr/>
          <a:lstStyle>
            <a:lvl1pPr>
              <a:defRPr sz="900">
                <a:solidFill>
                  <a:srgbClr val="FFFFFF"/>
                </a:solidFill>
              </a:defRPr>
            </a:lvl1pPr>
          </a:lstStyle>
          <a:p>
            <a:endParaRPr lang="en-US"/>
          </a:p>
        </p:txBody>
      </p:sp>
      <p:sp>
        <p:nvSpPr>
          <p:cNvPr id="11" name="Slide Number Placeholder 5"/>
          <p:cNvSpPr>
            <a:spLocks noGrp="1"/>
          </p:cNvSpPr>
          <p:nvPr>
            <p:ph type="sldNum" sz="quarter" idx="12"/>
          </p:nvPr>
        </p:nvSpPr>
        <p:spPr>
          <a:xfrm>
            <a:off x="8737600" y="6356351"/>
            <a:ext cx="28448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607484" y="5257800"/>
            <a:ext cx="109728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presenter organization</a:t>
            </a:r>
          </a:p>
        </p:txBody>
      </p:sp>
      <p:sp>
        <p:nvSpPr>
          <p:cNvPr id="13" name="Text Placeholder 6"/>
          <p:cNvSpPr>
            <a:spLocks noGrp="1"/>
          </p:cNvSpPr>
          <p:nvPr>
            <p:ph type="body" sz="quarter" idx="15" hasCustomPrompt="1"/>
          </p:nvPr>
        </p:nvSpPr>
        <p:spPr>
          <a:xfrm>
            <a:off x="609600" y="5540477"/>
            <a:ext cx="10972800" cy="228600"/>
          </a:xfrm>
        </p:spPr>
        <p:txBody>
          <a:bodyPr>
            <a:normAutofit/>
          </a:bodyPr>
          <a:lstStyle>
            <a:lvl1pPr marL="0" indent="0">
              <a:spcBef>
                <a:spcPts val="0"/>
              </a:spcBef>
              <a:buNone/>
              <a:defRPr sz="1400" baseline="0">
                <a:solidFill>
                  <a:srgbClr val="FFFFFF"/>
                </a:solidFill>
              </a:defRPr>
            </a:lvl1pPr>
          </a:lstStyle>
          <a:p>
            <a:pPr lvl="0"/>
            <a:r>
              <a:rPr lang="en-US" dirty="0"/>
              <a:t>Click to add presentation event or location</a:t>
            </a:r>
          </a:p>
        </p:txBody>
      </p:sp>
    </p:spTree>
    <p:extLst>
      <p:ext uri="{BB962C8B-B14F-4D97-AF65-F5344CB8AC3E}">
        <p14:creationId xmlns:p14="http://schemas.microsoft.com/office/powerpoint/2010/main" val="316991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userDrawn="1">
            <p:ph sz="half" idx="1"/>
          </p:nvPr>
        </p:nvSpPr>
        <p:spPr>
          <a:xfrm>
            <a:off x="609600" y="1371597"/>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F94078E1-36D5-174D-8FFC-59889EFD308B}" type="datetime4">
              <a:rPr lang="en-US" smtClean="0"/>
              <a:t>September 15, 2021</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6400800" y="1371600"/>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7"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8" name="Content Placeholder 2"/>
          <p:cNvSpPr>
            <a:spLocks noGrp="1"/>
          </p:cNvSpPr>
          <p:nvPr>
            <p:ph idx="1"/>
          </p:nvPr>
        </p:nvSpPr>
        <p:spPr>
          <a:xfrm>
            <a:off x="609600" y="1371596"/>
            <a:ext cx="109728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D11E647B-2526-554A-8D8B-54D170A77B52}" type="datetime4">
              <a:rPr lang="en-US" smtClean="0"/>
              <a:t>September 15, 2021</a:t>
            </a:fld>
            <a:endParaRPr lang="en-US" dirty="0"/>
          </a:p>
        </p:txBody>
      </p:sp>
      <p:sp>
        <p:nvSpPr>
          <p:cNvPr id="10" name="Slide Number Placeholder 9"/>
          <p:cNvSpPr>
            <a:spLocks noGrp="1"/>
          </p:cNvSpPr>
          <p:nvPr>
            <p:ph type="sldNum" sz="quarter" idx="11"/>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4165600" y="6356351"/>
            <a:ext cx="3860800" cy="365125"/>
          </a:xfrm>
        </p:spPr>
        <p:txBody>
          <a:bodyPr lIns="0" tIns="0" rIns="0" bIns="0"/>
          <a:lstStyle>
            <a:lvl1pPr>
              <a:defRPr sz="900">
                <a:latin typeface="Arial"/>
                <a:cs typeface="Arial"/>
              </a:defRPr>
            </a:lvl1pPr>
          </a:lstStyle>
          <a:p>
            <a:endParaRPr lang="en-US"/>
          </a:p>
        </p:txBody>
      </p:sp>
    </p:spTree>
    <p:extLst>
      <p:ext uri="{BB962C8B-B14F-4D97-AF65-F5344CB8AC3E}">
        <p14:creationId xmlns:p14="http://schemas.microsoft.com/office/powerpoint/2010/main" val="934356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4"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7" name="Date Placeholder 4"/>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5516A233-C441-7B49-8728-983BDB24CC5F}" type="datetime4">
              <a:rPr lang="en-US" smtClean="0"/>
              <a:t>September 15, 2021</a:t>
            </a:fld>
            <a:endParaRPr lang="en-US"/>
          </a:p>
        </p:txBody>
      </p:sp>
      <p:sp>
        <p:nvSpPr>
          <p:cNvPr id="18" name="Footer Placeholder 5"/>
          <p:cNvSpPr>
            <a:spLocks noGrp="1"/>
          </p:cNvSpPr>
          <p:nvPr>
            <p:ph type="ftr" sz="quarter" idx="11"/>
          </p:nvPr>
        </p:nvSpPr>
        <p:spPr>
          <a:xfrm>
            <a:off x="4165600" y="6356351"/>
            <a:ext cx="38608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609600" y="1371596"/>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3"/>
          </p:nvPr>
        </p:nvSpPr>
        <p:spPr>
          <a:xfrm>
            <a:off x="6400800" y="1369118"/>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7985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0"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1" name="Text Placeholder 2"/>
          <p:cNvSpPr>
            <a:spLocks noGrp="1"/>
          </p:cNvSpPr>
          <p:nvPr>
            <p:ph type="body" idx="1"/>
          </p:nvPr>
        </p:nvSpPr>
        <p:spPr>
          <a:xfrm>
            <a:off x="609600" y="1371600"/>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p:cNvSpPr>
            <a:spLocks noGrp="1"/>
          </p:cNvSpPr>
          <p:nvPr>
            <p:ph type="body" sz="quarter" idx="3"/>
          </p:nvPr>
        </p:nvSpPr>
        <p:spPr>
          <a:xfrm>
            <a:off x="6400800" y="13715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6"/>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9ADF8008-A3A8-D94F-BA03-3F18FE570F74}" type="datetime4">
              <a:rPr lang="en-US" smtClean="0"/>
              <a:t>September 15, 2021</a:t>
            </a:fld>
            <a:endParaRPr lang="en-US" dirty="0"/>
          </a:p>
        </p:txBody>
      </p:sp>
      <p:sp>
        <p:nvSpPr>
          <p:cNvPr id="23" name="Footer Placeholder 7"/>
          <p:cNvSpPr>
            <a:spLocks noGrp="1"/>
          </p:cNvSpPr>
          <p:nvPr>
            <p:ph type="ftr" sz="quarter" idx="11"/>
          </p:nvPr>
        </p:nvSpPr>
        <p:spPr>
          <a:xfrm>
            <a:off x="4165600" y="6356351"/>
            <a:ext cx="38608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609600" y="2059241"/>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6"/>
          </p:nvPr>
        </p:nvSpPr>
        <p:spPr>
          <a:xfrm>
            <a:off x="6400800" y="2056763"/>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287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4"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15" name="Picture Placeholder 2"/>
          <p:cNvSpPr>
            <a:spLocks noGrp="1"/>
          </p:cNvSpPr>
          <p:nvPr>
            <p:ph type="pic" idx="1"/>
          </p:nvPr>
        </p:nvSpPr>
        <p:spPr>
          <a:xfrm>
            <a:off x="609600" y="3176200"/>
            <a:ext cx="109728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609600" y="5486400"/>
            <a:ext cx="109728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Date Placeholder 4"/>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AB913CE7-CFD7-D244-9CF5-91B28CB73AAE}" type="datetime4">
              <a:rPr lang="en-US" smtClean="0"/>
              <a:t>September 15, 2021</a:t>
            </a:fld>
            <a:endParaRPr lang="en-US"/>
          </a:p>
        </p:txBody>
      </p:sp>
      <p:sp>
        <p:nvSpPr>
          <p:cNvPr id="18" name="Footer Placeholder 5"/>
          <p:cNvSpPr>
            <a:spLocks noGrp="1"/>
          </p:cNvSpPr>
          <p:nvPr>
            <p:ph type="ftr" sz="quarter" idx="11"/>
          </p:nvPr>
        </p:nvSpPr>
        <p:spPr>
          <a:xfrm>
            <a:off x="4165600" y="6356351"/>
            <a:ext cx="38608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269625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0"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1" name="Date Placeholder 2"/>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3613C8CB-43D8-CE4B-9FBA-0A4A4D7DDC27}" type="datetime4">
              <a:rPr lang="en-US" smtClean="0"/>
              <a:t>September 15, 2021</a:t>
            </a:fld>
            <a:endParaRPr lang="en-US"/>
          </a:p>
        </p:txBody>
      </p:sp>
      <p:sp>
        <p:nvSpPr>
          <p:cNvPr id="12" name="Footer Placeholder 3"/>
          <p:cNvSpPr>
            <a:spLocks noGrp="1"/>
          </p:cNvSpPr>
          <p:nvPr>
            <p:ph type="ftr" sz="quarter" idx="11"/>
          </p:nvPr>
        </p:nvSpPr>
        <p:spPr>
          <a:xfrm>
            <a:off x="4165600" y="6356351"/>
            <a:ext cx="38608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553473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8"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14" name="Date Placeholder 8"/>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295A8C86-62E8-7241-8327-8973F14C6094}" type="datetime4">
              <a:rPr lang="en-US" smtClean="0"/>
              <a:t>September 15, 2021</a:t>
            </a:fld>
            <a:endParaRPr lang="en-US" dirty="0"/>
          </a:p>
        </p:txBody>
      </p:sp>
      <p:sp>
        <p:nvSpPr>
          <p:cNvPr id="15" name="Slide Number Placeholder 9"/>
          <p:cNvSpPr>
            <a:spLocks noGrp="1"/>
          </p:cNvSpPr>
          <p:nvPr>
            <p:ph type="sldNum" sz="quarter" idx="11"/>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4165600" y="6356351"/>
            <a:ext cx="38608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609600" y="1828800"/>
            <a:ext cx="109728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8246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0"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17" name="Date Placeholder 4"/>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A67F5DE3-4E7A-1F49-B8B8-4C0F1552EA37}" type="datetime4">
              <a:rPr lang="en-US" smtClean="0"/>
              <a:t>September 15, 2021</a:t>
            </a:fld>
            <a:endParaRPr lang="en-US"/>
          </a:p>
        </p:txBody>
      </p:sp>
      <p:sp>
        <p:nvSpPr>
          <p:cNvPr id="18" name="Footer Placeholder 5"/>
          <p:cNvSpPr>
            <a:spLocks noGrp="1"/>
          </p:cNvSpPr>
          <p:nvPr>
            <p:ph type="ftr" sz="quarter" idx="11"/>
          </p:nvPr>
        </p:nvSpPr>
        <p:spPr>
          <a:xfrm>
            <a:off x="4165600" y="6356351"/>
            <a:ext cx="38608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609600" y="1828800"/>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5"/>
          </p:nvPr>
        </p:nvSpPr>
        <p:spPr>
          <a:xfrm>
            <a:off x="6400800" y="1828800"/>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9376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3"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4" name="Text Placeholder 2"/>
          <p:cNvSpPr>
            <a:spLocks noGrp="1"/>
          </p:cNvSpPr>
          <p:nvPr>
            <p:ph type="body" idx="1"/>
          </p:nvPr>
        </p:nvSpPr>
        <p:spPr>
          <a:xfrm>
            <a:off x="609600" y="1828800"/>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3"/>
          </p:nvPr>
        </p:nvSpPr>
        <p:spPr>
          <a:xfrm>
            <a:off x="6400800" y="18287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Date Placeholder 6"/>
          <p:cNvSpPr>
            <a:spLocks noGrp="1"/>
          </p:cNvSpPr>
          <p:nvPr>
            <p:ph type="dt" sz="half" idx="10"/>
          </p:nvPr>
        </p:nvSpPr>
        <p:spPr>
          <a:xfrm>
            <a:off x="609600" y="6356351"/>
            <a:ext cx="2844800" cy="365125"/>
          </a:xfrm>
        </p:spPr>
        <p:txBody>
          <a:bodyPr lIns="0" tIns="0" rIns="0" bIns="0"/>
          <a:lstStyle>
            <a:lvl1pPr>
              <a:defRPr sz="900">
                <a:latin typeface="Arial"/>
                <a:cs typeface="Arial"/>
              </a:defRPr>
            </a:lvl1pPr>
          </a:lstStyle>
          <a:p>
            <a:fld id="{BC5D5528-8E4A-A64F-9E68-AD02791E3931}" type="datetime4">
              <a:rPr lang="en-US" smtClean="0"/>
              <a:t>September 15, 2021</a:t>
            </a:fld>
            <a:endParaRPr lang="en-US" dirty="0"/>
          </a:p>
        </p:txBody>
      </p:sp>
      <p:sp>
        <p:nvSpPr>
          <p:cNvPr id="9" name="Footer Placeholder 7"/>
          <p:cNvSpPr>
            <a:spLocks noGrp="1"/>
          </p:cNvSpPr>
          <p:nvPr>
            <p:ph type="ftr" sz="quarter" idx="11"/>
          </p:nvPr>
        </p:nvSpPr>
        <p:spPr>
          <a:xfrm>
            <a:off x="4165600" y="6356351"/>
            <a:ext cx="38608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8737600" y="6356351"/>
            <a:ext cx="28448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609600" y="2514600"/>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6400800" y="2512122"/>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530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4" name="Date Placeholder 8"/>
          <p:cNvSpPr>
            <a:spLocks noGrp="1"/>
          </p:cNvSpPr>
          <p:nvPr>
            <p:ph type="dt" sz="half" idx="10"/>
          </p:nvPr>
        </p:nvSpPr>
        <p:spPr>
          <a:xfrm>
            <a:off x="609600" y="6356351"/>
            <a:ext cx="28448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t>September 15, 2021</a:t>
            </a:fld>
            <a:endParaRPr lang="en-US" dirty="0"/>
          </a:p>
        </p:txBody>
      </p:sp>
      <p:sp>
        <p:nvSpPr>
          <p:cNvPr id="5" name="Slide Number Placeholder 9"/>
          <p:cNvSpPr>
            <a:spLocks noGrp="1"/>
          </p:cNvSpPr>
          <p:nvPr>
            <p:ph type="sldNum" sz="quarter" idx="11"/>
          </p:nvPr>
        </p:nvSpPr>
        <p:spPr>
          <a:xfrm>
            <a:off x="8737600" y="6356351"/>
            <a:ext cx="28448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4165600" y="6356351"/>
            <a:ext cx="38608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609600" y="1828797"/>
            <a:ext cx="109728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937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5" name="Date Placeholder 4"/>
          <p:cNvSpPr>
            <a:spLocks noGrp="1"/>
          </p:cNvSpPr>
          <p:nvPr>
            <p:ph type="dt" sz="half" idx="10"/>
          </p:nvPr>
        </p:nvSpPr>
        <p:spPr>
          <a:xfrm>
            <a:off x="609600" y="6356351"/>
            <a:ext cx="28448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t>September 15, 2021</a:t>
            </a:fld>
            <a:endParaRPr lang="en-US" dirty="0"/>
          </a:p>
        </p:txBody>
      </p:sp>
      <p:sp>
        <p:nvSpPr>
          <p:cNvPr id="6" name="Footer Placeholder 5"/>
          <p:cNvSpPr>
            <a:spLocks noGrp="1"/>
          </p:cNvSpPr>
          <p:nvPr>
            <p:ph type="ftr" sz="quarter" idx="11"/>
          </p:nvPr>
        </p:nvSpPr>
        <p:spPr>
          <a:xfrm>
            <a:off x="4165600" y="6356351"/>
            <a:ext cx="38608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8737600" y="6356351"/>
            <a:ext cx="28448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609600" y="1828797"/>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400800" y="1828800"/>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3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12" name="Content Placeholder 2"/>
          <p:cNvSpPr>
            <a:spLocks noGrp="1"/>
          </p:cNvSpPr>
          <p:nvPr>
            <p:ph sz="half" idx="13"/>
          </p:nvPr>
        </p:nvSpPr>
        <p:spPr>
          <a:xfrm>
            <a:off x="609600" y="2059242"/>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6400800" y="2059245"/>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userDrawn="1">
            <p:ph type="body" idx="1"/>
          </p:nvPr>
        </p:nvSpPr>
        <p:spPr>
          <a:xfrm>
            <a:off x="609600" y="1371600"/>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userDrawn="1">
            <p:ph type="body" sz="quarter" idx="3"/>
          </p:nvPr>
        </p:nvSpPr>
        <p:spPr>
          <a:xfrm>
            <a:off x="6400800" y="13715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userDrawn="1">
            <p:ph type="dt" sz="half" idx="10"/>
          </p:nvPr>
        </p:nvSpPr>
        <p:spPr/>
        <p:txBody>
          <a:bodyPr lIns="0" tIns="0" rIns="0" bIns="0"/>
          <a:lstStyle>
            <a:lvl1pPr>
              <a:defRPr sz="900">
                <a:latin typeface="Arial"/>
                <a:cs typeface="Arial"/>
              </a:defRPr>
            </a:lvl1pPr>
          </a:lstStyle>
          <a:p>
            <a:fld id="{CBFBE8CF-7B3F-084A-A68D-3CB51534AE1D}" type="datetime4">
              <a:rPr lang="en-US" smtClean="0"/>
              <a:t>September 15, 2021</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609600" y="1828799"/>
            <a:ext cx="51816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00800" y="1828798"/>
            <a:ext cx="5181600" cy="307777"/>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a:xfrm>
            <a:off x="609600" y="6356351"/>
            <a:ext cx="28448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t>September 15, 2021</a:t>
            </a:fld>
            <a:endParaRPr lang="en-US" dirty="0"/>
          </a:p>
        </p:txBody>
      </p:sp>
      <p:sp>
        <p:nvSpPr>
          <p:cNvPr id="8" name="Footer Placeholder 7"/>
          <p:cNvSpPr>
            <a:spLocks noGrp="1"/>
          </p:cNvSpPr>
          <p:nvPr>
            <p:ph type="ftr" sz="quarter" idx="11"/>
          </p:nvPr>
        </p:nvSpPr>
        <p:spPr>
          <a:xfrm>
            <a:off x="4165600" y="6356351"/>
            <a:ext cx="38608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8737600" y="6356351"/>
            <a:ext cx="28448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609600" y="2516451"/>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6400800" y="2516454"/>
            <a:ext cx="5181600" cy="1452705"/>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944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609600" y="3404800"/>
            <a:ext cx="10972800" cy="276999"/>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5486400"/>
            <a:ext cx="10972800" cy="215444"/>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t>September 15, 2021</a:t>
            </a:fld>
            <a:endParaRPr lang="en-US"/>
          </a:p>
        </p:txBody>
      </p:sp>
      <p:sp>
        <p:nvSpPr>
          <p:cNvPr id="6" name="Footer Placeholder 5"/>
          <p:cNvSpPr>
            <a:spLocks noGrp="1"/>
          </p:cNvSpPr>
          <p:nvPr>
            <p:ph type="ftr" sz="quarter" idx="11"/>
          </p:nvPr>
        </p:nvSpPr>
        <p:spPr>
          <a:xfrm>
            <a:off x="4165600" y="6356351"/>
            <a:ext cx="38608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8737600" y="6356351"/>
            <a:ext cx="28448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60055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t>September 15, 2021</a:t>
            </a:fld>
            <a:endParaRPr lang="en-US"/>
          </a:p>
        </p:txBody>
      </p:sp>
      <p:sp>
        <p:nvSpPr>
          <p:cNvPr id="4" name="Footer Placeholder 3"/>
          <p:cNvSpPr>
            <a:spLocks noGrp="1"/>
          </p:cNvSpPr>
          <p:nvPr>
            <p:ph type="ftr" sz="quarter" idx="11"/>
          </p:nvPr>
        </p:nvSpPr>
        <p:spPr>
          <a:xfrm>
            <a:off x="4165600" y="6356351"/>
            <a:ext cx="38608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8737600" y="6356351"/>
            <a:ext cx="28448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15400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09600" y="6356351"/>
            <a:ext cx="2844800" cy="365125"/>
          </a:xfrm>
          <a:prstGeom prst="rect">
            <a:avLst/>
          </a:prstGeom>
        </p:spPr>
        <p:txBody>
          <a:bodyPr/>
          <a:lstStyle>
            <a:lvl1pPr>
              <a:defRPr>
                <a:solidFill>
                  <a:srgbClr val="707276"/>
                </a:solidFill>
              </a:defRPr>
            </a:lvl1pPr>
          </a:lstStyle>
          <a:p>
            <a:fld id="{35A4E209-819E-4847-8C73-FACD00174565}" type="datetime4">
              <a:rPr lang="en-US" smtClean="0"/>
              <a:t>September 15, 2021</a:t>
            </a:fld>
            <a:endParaRPr lang="en-US" dirty="0"/>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solidFill>
                  <a:srgbClr val="707276"/>
                </a:solidFill>
              </a:defRPr>
            </a:lvl1pPr>
          </a:lstStyle>
          <a:p>
            <a:endParaRPr lang="en-US"/>
          </a:p>
        </p:txBody>
      </p:sp>
      <p:sp>
        <p:nvSpPr>
          <p:cNvPr id="9"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10" name="Title 1"/>
          <p:cNvSpPr>
            <a:spLocks noGrp="1"/>
          </p:cNvSpPr>
          <p:nvPr>
            <p:ph type="ctrTitle"/>
          </p:nvPr>
        </p:nvSpPr>
        <p:spPr>
          <a:xfrm>
            <a:off x="0" y="2628782"/>
            <a:ext cx="12192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a:t>Click to edit Master title style</a:t>
            </a:r>
          </a:p>
        </p:txBody>
      </p:sp>
      <p:sp>
        <p:nvSpPr>
          <p:cNvPr id="11" name="Subtitle 2"/>
          <p:cNvSpPr>
            <a:spLocks noGrp="1"/>
          </p:cNvSpPr>
          <p:nvPr>
            <p:ph type="subTitle" idx="1" hasCustomPrompt="1"/>
          </p:nvPr>
        </p:nvSpPr>
        <p:spPr>
          <a:xfrm>
            <a:off x="609600" y="4800600"/>
            <a:ext cx="109728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a:t>
            </a:r>
            <a:r>
              <a:rPr lang="en-US" dirty="0" err="1"/>
              <a:t>Name(S</a:t>
            </a:r>
            <a:r>
              <a:rPr lang="en-US" dirty="0"/>
              <a:t>)</a:t>
            </a:r>
          </a:p>
        </p:txBody>
      </p:sp>
      <p:sp>
        <p:nvSpPr>
          <p:cNvPr id="12" name="Text Placeholder 6"/>
          <p:cNvSpPr>
            <a:spLocks noGrp="1"/>
          </p:cNvSpPr>
          <p:nvPr>
            <p:ph type="body" sz="quarter" idx="14" hasCustomPrompt="1"/>
          </p:nvPr>
        </p:nvSpPr>
        <p:spPr>
          <a:xfrm>
            <a:off x="607484" y="5257800"/>
            <a:ext cx="10972800" cy="228600"/>
          </a:xfrm>
        </p:spPr>
        <p:txBody>
          <a:bodyPr>
            <a:normAutofit/>
          </a:bodyPr>
          <a:lstStyle>
            <a:lvl1pPr marL="0" indent="0">
              <a:spcBef>
                <a:spcPts val="0"/>
              </a:spcBef>
              <a:buNone/>
              <a:defRPr sz="1400" baseline="0">
                <a:solidFill>
                  <a:srgbClr val="000000"/>
                </a:solidFill>
              </a:defRPr>
            </a:lvl1pPr>
          </a:lstStyle>
          <a:p>
            <a:pPr lvl="0"/>
            <a:r>
              <a:rPr lang="en-US" dirty="0"/>
              <a:t>Click to add presenter organization</a:t>
            </a:r>
          </a:p>
        </p:txBody>
      </p:sp>
      <p:sp>
        <p:nvSpPr>
          <p:cNvPr id="13" name="Text Placeholder 6"/>
          <p:cNvSpPr>
            <a:spLocks noGrp="1"/>
          </p:cNvSpPr>
          <p:nvPr>
            <p:ph type="body" sz="quarter" idx="15" hasCustomPrompt="1"/>
          </p:nvPr>
        </p:nvSpPr>
        <p:spPr>
          <a:xfrm>
            <a:off x="609600" y="5540477"/>
            <a:ext cx="10972800" cy="228600"/>
          </a:xfrm>
        </p:spPr>
        <p:txBody>
          <a:bodyPr>
            <a:normAutofit/>
          </a:bodyPr>
          <a:lstStyle>
            <a:lvl1pPr marL="0" indent="0">
              <a:spcBef>
                <a:spcPts val="0"/>
              </a:spcBef>
              <a:buNone/>
              <a:defRPr sz="1400" baseline="0">
                <a:solidFill>
                  <a:srgbClr val="000000"/>
                </a:solidFill>
              </a:defRPr>
            </a:lvl1pPr>
          </a:lstStyle>
          <a:p>
            <a:pPr lvl="0"/>
            <a:r>
              <a:rPr lang="en-US" dirty="0"/>
              <a:t>Click to add presentation event or location</a:t>
            </a:r>
          </a:p>
        </p:txBody>
      </p:sp>
    </p:spTree>
    <p:extLst>
      <p:ext uri="{BB962C8B-B14F-4D97-AF65-F5344CB8AC3E}">
        <p14:creationId xmlns:p14="http://schemas.microsoft.com/office/powerpoint/2010/main" val="1350178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356613"/>
            <a:ext cx="8839200" cy="384721"/>
          </a:xfrm>
        </p:spPr>
        <p:txBody>
          <a:bodyPr lIns="0" tIns="0" rIns="0" bIns="0" anchor="t" anchorCtr="0">
            <a:spAutoFit/>
          </a:bodyPr>
          <a:lstStyle>
            <a:lvl1pPr algn="l">
              <a:defRPr sz="2500" b="1">
                <a:solidFill>
                  <a:srgbClr val="D57500"/>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09600" y="1371598"/>
            <a:ext cx="109728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609600" y="6356351"/>
            <a:ext cx="2844800" cy="365125"/>
          </a:xfrm>
          <a:prstGeom prst="rect">
            <a:avLst/>
          </a:prstGeom>
        </p:spPr>
        <p:txBody>
          <a:bodyPr/>
          <a:lstStyle>
            <a:lvl1pPr>
              <a:defRPr>
                <a:solidFill>
                  <a:srgbClr val="707276"/>
                </a:solidFill>
              </a:defRPr>
            </a:lvl1pPr>
          </a:lstStyle>
          <a:p>
            <a:fld id="{36352874-118B-E24F-968D-2511B069207B}" type="datetime4">
              <a:rPr lang="en-US" smtClean="0"/>
              <a:t>September 15, 2021</a:t>
            </a:fld>
            <a:endParaRPr lang="en-US" dirty="0"/>
          </a:p>
        </p:txBody>
      </p:sp>
      <p:sp>
        <p:nvSpPr>
          <p:cNvPr id="11" name="Footer Placeholder 4"/>
          <p:cNvSpPr>
            <a:spLocks noGrp="1"/>
          </p:cNvSpPr>
          <p:nvPr>
            <p:ph type="ftr" sz="quarter" idx="11"/>
          </p:nvPr>
        </p:nvSpPr>
        <p:spPr>
          <a:xfrm>
            <a:off x="4165600" y="6356351"/>
            <a:ext cx="3860800" cy="365125"/>
          </a:xfrm>
          <a:prstGeom prst="rect">
            <a:avLst/>
          </a:prstGeom>
        </p:spPr>
        <p:txBody>
          <a:bodyPr/>
          <a:lstStyle>
            <a:lvl1pPr>
              <a:defRPr>
                <a:solidFill>
                  <a:srgbClr val="707276"/>
                </a:solidFill>
              </a:defRPr>
            </a:lvl1pPr>
          </a:lstStyle>
          <a:p>
            <a:endParaRPr lang="en-US"/>
          </a:p>
        </p:txBody>
      </p:sp>
      <p:sp>
        <p:nvSpPr>
          <p:cNvPr id="12"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546425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356616"/>
            <a:ext cx="8839200" cy="492443"/>
          </a:xfrm>
          <a:prstGeom prst="rect">
            <a:avLst/>
          </a:prstGeom>
        </p:spPr>
        <p:txBody>
          <a:bodyPr/>
          <a:lstStyle>
            <a:lvl1pPr>
              <a:defRPr>
                <a:solidFill>
                  <a:srgbClr val="D57500"/>
                </a:solidFill>
              </a:defRPr>
            </a:lvl1pPr>
          </a:lstStyle>
          <a:p>
            <a:r>
              <a:rPr lang="en-US" dirty="0"/>
              <a:t>Click to edit Master title style</a:t>
            </a:r>
          </a:p>
        </p:txBody>
      </p:sp>
      <p:sp>
        <p:nvSpPr>
          <p:cNvPr id="13" name="Content Placeholder 2"/>
          <p:cNvSpPr>
            <a:spLocks noGrp="1"/>
          </p:cNvSpPr>
          <p:nvPr>
            <p:ph sz="half" idx="1"/>
          </p:nvPr>
        </p:nvSpPr>
        <p:spPr>
          <a:xfrm>
            <a:off x="609600" y="1600201"/>
            <a:ext cx="53848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p:nvPr>
        </p:nvSpPr>
        <p:spPr>
          <a:xfrm>
            <a:off x="6197600" y="1600201"/>
            <a:ext cx="53848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4"/>
          <p:cNvSpPr>
            <a:spLocks noGrp="1"/>
          </p:cNvSpPr>
          <p:nvPr>
            <p:ph type="dt" sz="half" idx="10"/>
          </p:nvPr>
        </p:nvSpPr>
        <p:spPr>
          <a:xfrm>
            <a:off x="609600" y="6356351"/>
            <a:ext cx="2844800" cy="365125"/>
          </a:xfrm>
          <a:prstGeom prst="rect">
            <a:avLst/>
          </a:prstGeom>
        </p:spPr>
        <p:txBody>
          <a:bodyPr/>
          <a:lstStyle/>
          <a:p>
            <a:fld id="{C54F218C-213B-C54B-9A93-DEA1EC18DD65}" type="datetime4">
              <a:rPr lang="en-US" smtClean="0"/>
              <a:t>September 15, 2021</a:t>
            </a:fld>
            <a:endParaRPr lang="en-US"/>
          </a:p>
        </p:txBody>
      </p:sp>
      <p:sp>
        <p:nvSpPr>
          <p:cNvPr id="1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17" name="Slide Number Placeholder 6"/>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75386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6"/>
            <a:ext cx="8839200" cy="492443"/>
          </a:xfrm>
          <a:prstGeom prst="rect">
            <a:avLst/>
          </a:prstGeom>
        </p:spPr>
        <p:txBody>
          <a:bodyPr/>
          <a:lstStyle>
            <a:lvl1pPr>
              <a:defRPr>
                <a:solidFill>
                  <a:srgbClr val="D57500"/>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B327CC7-BEE1-6F4A-B167-5B675BDE4CB4}" type="datetime4">
              <a:rPr lang="en-US" smtClean="0"/>
              <a:t>September 15, 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064238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5"/>
            <a:ext cx="8839200" cy="492443"/>
          </a:xfrm>
          <a:prstGeom prst="rect">
            <a:avLst/>
          </a:prstGeom>
        </p:spPr>
        <p:txBody>
          <a:bodyPr/>
          <a:lstStyle>
            <a:lvl1pPr>
              <a:defRPr>
                <a:solidFill>
                  <a:srgbClr val="D57500"/>
                </a:solidFill>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E95F552-8AF0-DD42-87C9-F351B1EED456}" type="datetime4">
              <a:rPr lang="en-US" smtClean="0"/>
              <a:t>September 15, 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6" name="Picture Placeholder 2"/>
          <p:cNvSpPr>
            <a:spLocks noGrp="1"/>
          </p:cNvSpPr>
          <p:nvPr>
            <p:ph type="pic" idx="1"/>
          </p:nvPr>
        </p:nvSpPr>
        <p:spPr>
          <a:xfrm>
            <a:off x="609600" y="3176200"/>
            <a:ext cx="109728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609600" y="5486400"/>
            <a:ext cx="109728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6413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54C3BD-BE20-C04F-8E15-2D5F58D27A5A}" type="datetime4">
              <a:rPr lang="en-US" smtClean="0"/>
              <a:t>September 15, 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5" name="Title 1"/>
          <p:cNvSpPr>
            <a:spLocks noGrp="1"/>
          </p:cNvSpPr>
          <p:nvPr>
            <p:ph type="title"/>
          </p:nvPr>
        </p:nvSpPr>
        <p:spPr>
          <a:xfrm>
            <a:off x="609600" y="356615"/>
            <a:ext cx="8839200" cy="492443"/>
          </a:xfrm>
          <a:prstGeom prst="rect">
            <a:avLst/>
          </a:prstGeom>
        </p:spPr>
        <p:txBody>
          <a:bodyPr/>
          <a:lstStyle>
            <a:lvl1pPr>
              <a:defRPr>
                <a:solidFill>
                  <a:srgbClr val="D57500"/>
                </a:solidFill>
              </a:defRPr>
            </a:lvl1pPr>
          </a:lstStyle>
          <a:p>
            <a:r>
              <a:rPr lang="en-US" dirty="0"/>
              <a:t>Click to edit Master title style</a:t>
            </a:r>
          </a:p>
        </p:txBody>
      </p:sp>
    </p:spTree>
    <p:extLst>
      <p:ext uri="{BB962C8B-B14F-4D97-AF65-F5344CB8AC3E}">
        <p14:creationId xmlns:p14="http://schemas.microsoft.com/office/powerpoint/2010/main" val="2185076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3"/>
            <a:ext cx="8839200" cy="384721"/>
          </a:xfrm>
        </p:spPr>
        <p:txBody>
          <a:bodyPr lIns="0" tIns="0" rIns="0" bIns="0" anchor="t" anchorCtr="0">
            <a:spAutoFit/>
          </a:bodyPr>
          <a:lstStyle>
            <a:lvl1pPr algn="l">
              <a:defRPr sz="2500" b="1">
                <a:solidFill>
                  <a:srgbClr val="D57500"/>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828799"/>
            <a:ext cx="109728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p:cNvSpPr>
            <a:spLocks noGrp="1"/>
          </p:cNvSpPr>
          <p:nvPr>
            <p:ph type="dt" sz="half" idx="10"/>
          </p:nvPr>
        </p:nvSpPr>
        <p:spPr>
          <a:xfrm>
            <a:off x="609600" y="6356351"/>
            <a:ext cx="2844800" cy="365125"/>
          </a:xfrm>
          <a:prstGeom prst="rect">
            <a:avLst/>
          </a:prstGeom>
        </p:spPr>
        <p:txBody>
          <a:bodyPr/>
          <a:lstStyle/>
          <a:p>
            <a:fld id="{22D3ED6A-AF32-2143-8579-8C1FA3A63491}" type="datetime4">
              <a:rPr lang="en-US" smtClean="0"/>
              <a:t>September 15, 2021</a:t>
            </a:fld>
            <a:endParaRPr lang="en-US"/>
          </a:p>
        </p:txBody>
      </p:sp>
      <p:sp>
        <p:nvSpPr>
          <p:cNvPr id="5"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77580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3" name="Picture Placeholder 2"/>
          <p:cNvSpPr>
            <a:spLocks noGrp="1"/>
          </p:cNvSpPr>
          <p:nvPr userDrawn="1">
            <p:ph type="pic" idx="1"/>
          </p:nvPr>
        </p:nvSpPr>
        <p:spPr>
          <a:xfrm>
            <a:off x="609600" y="3176200"/>
            <a:ext cx="10972800" cy="276999"/>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userDrawn="1">
            <p:ph type="body" sz="half" idx="2"/>
          </p:nvPr>
        </p:nvSpPr>
        <p:spPr>
          <a:xfrm>
            <a:off x="609600" y="5486400"/>
            <a:ext cx="10972800" cy="215444"/>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D3C40767-C724-B144-B5E2-42217A78B772}" type="datetime4">
              <a:rPr lang="en-US" smtClean="0"/>
              <a:t>September 15, 2021</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3" name="Content Placeholder 2"/>
          <p:cNvSpPr>
            <a:spLocks noGrp="1"/>
          </p:cNvSpPr>
          <p:nvPr>
            <p:ph sz="half" idx="1"/>
          </p:nvPr>
        </p:nvSpPr>
        <p:spPr>
          <a:xfrm>
            <a:off x="609600" y="18287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828799"/>
            <a:ext cx="5181600" cy="1452705"/>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
          <p:cNvSpPr>
            <a:spLocks noGrp="1"/>
          </p:cNvSpPr>
          <p:nvPr>
            <p:ph type="dt" sz="half" idx="10"/>
          </p:nvPr>
        </p:nvSpPr>
        <p:spPr>
          <a:xfrm>
            <a:off x="609600" y="6356351"/>
            <a:ext cx="2844800" cy="365125"/>
          </a:xfrm>
          <a:prstGeom prst="rect">
            <a:avLst/>
          </a:prstGeom>
        </p:spPr>
        <p:txBody>
          <a:bodyPr/>
          <a:lstStyle/>
          <a:p>
            <a:fld id="{DA5E5567-F82B-8343-9977-CC67B775D68A}" type="datetime4">
              <a:rPr lang="en-US" smtClean="0"/>
              <a:t>September 15, 2021</a:t>
            </a:fld>
            <a:endParaRPr lang="en-US"/>
          </a:p>
        </p:txBody>
      </p:sp>
      <p:sp>
        <p:nvSpPr>
          <p:cNvPr id="6"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477584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56613"/>
            <a:ext cx="8839200" cy="384721"/>
          </a:xfrm>
        </p:spPr>
        <p:txBody>
          <a:bodyPr lIns="0" tIns="0" rIns="0" bIns="0" anchor="t">
            <a:spAutoFit/>
          </a:bodyPr>
          <a:lstStyle>
            <a:lvl1pPr algn="l">
              <a:defRPr sz="2500" b="1">
                <a:solidFill>
                  <a:srgbClr val="D57500"/>
                </a:solidFill>
                <a:latin typeface="Arial"/>
                <a:cs typeface="Arial"/>
              </a:defRPr>
            </a:lvl1pPr>
          </a:lstStyle>
          <a:p>
            <a:r>
              <a:rPr lang="en-US" dirty="0"/>
              <a:t>Click to edit Master title style</a:t>
            </a:r>
          </a:p>
        </p:txBody>
      </p:sp>
      <p:sp>
        <p:nvSpPr>
          <p:cNvPr id="3" name="Date Placeholder 1"/>
          <p:cNvSpPr>
            <a:spLocks noGrp="1"/>
          </p:cNvSpPr>
          <p:nvPr>
            <p:ph type="dt" sz="half" idx="10"/>
          </p:nvPr>
        </p:nvSpPr>
        <p:spPr>
          <a:xfrm>
            <a:off x="609600" y="6356351"/>
            <a:ext cx="2844800" cy="365125"/>
          </a:xfrm>
          <a:prstGeom prst="rect">
            <a:avLst/>
          </a:prstGeom>
        </p:spPr>
        <p:txBody>
          <a:bodyPr/>
          <a:lstStyle/>
          <a:p>
            <a:fld id="{D3AFF9BB-A143-C145-BA9C-30105BB17E36}" type="datetime4">
              <a:rPr lang="en-US" smtClean="0"/>
              <a:t>September 15, 2021</a:t>
            </a:fld>
            <a:endParaRPr lang="en-US"/>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p>
            <a:fld id="{A505DBE7-0ACF-E348-BBE2-A615BCE1D797}" type="slidenum">
              <a:rPr lang="en-US" smtClean="0"/>
              <a:t>‹#›</a:t>
            </a:fld>
            <a:endParaRPr lang="en-US"/>
          </a:p>
        </p:txBody>
      </p:sp>
      <p:sp>
        <p:nvSpPr>
          <p:cNvPr id="6" name="Text Placeholder 2"/>
          <p:cNvSpPr>
            <a:spLocks noGrp="1"/>
          </p:cNvSpPr>
          <p:nvPr>
            <p:ph type="body" idx="1"/>
          </p:nvPr>
        </p:nvSpPr>
        <p:spPr>
          <a:xfrm>
            <a:off x="609600" y="1828800"/>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609600" y="25145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3"/>
          </p:nvPr>
        </p:nvSpPr>
        <p:spPr>
          <a:xfrm>
            <a:off x="6400800" y="18287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4"/>
          </p:nvPr>
        </p:nvSpPr>
        <p:spPr>
          <a:xfrm>
            <a:off x="6400800" y="2514599"/>
            <a:ext cx="5181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74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8" name="Rectangle 7"/>
          <p:cNvSpPr/>
          <p:nvPr userDrawn="1"/>
        </p:nvSpPr>
        <p:spPr>
          <a:xfrm>
            <a:off x="0" y="987552"/>
            <a:ext cx="12192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Date Placeholder 2"/>
          <p:cNvSpPr>
            <a:spLocks noGrp="1"/>
          </p:cNvSpPr>
          <p:nvPr userDrawn="1">
            <p:ph type="dt" sz="half" idx="10"/>
          </p:nvPr>
        </p:nvSpPr>
        <p:spPr/>
        <p:txBody>
          <a:bodyPr lIns="0" tIns="0" rIns="0" bIns="0"/>
          <a:lstStyle>
            <a:lvl1pPr>
              <a:defRPr sz="900">
                <a:latin typeface="Arial"/>
                <a:cs typeface="Arial"/>
              </a:defRPr>
            </a:lvl1pPr>
          </a:lstStyle>
          <a:p>
            <a:fld id="{BD363373-6C73-B64D-B353-B00504264C42}" type="datetime4">
              <a:rPr lang="en-US" smtClean="0"/>
              <a:t>September 15, 2021</a:t>
            </a:fld>
            <a:endParaRPr lang="en-US"/>
          </a:p>
        </p:txBody>
      </p:sp>
      <p:sp>
        <p:nvSpPr>
          <p:cNvPr id="4" name="Footer Placeholder 3"/>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5" name="Slide Number Placeholder 4"/>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2" name="Rectangle 11"/>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nchorCtr="0">
            <a:spAutoFit/>
          </a:bodyPr>
          <a:lstStyle>
            <a:lvl1pPr algn="l">
              <a:defRPr sz="2500" b="1">
                <a:solidFill>
                  <a:srgbClr val="FFFFFF"/>
                </a:solidFill>
                <a:latin typeface="Arial"/>
                <a:cs typeface="Arial"/>
              </a:defRPr>
            </a:lvl1pPr>
          </a:lstStyle>
          <a:p>
            <a:r>
              <a:rPr lang="en-US" dirty="0"/>
              <a:t>Click to edit Master title style</a:t>
            </a:r>
          </a:p>
        </p:txBody>
      </p:sp>
      <p:sp>
        <p:nvSpPr>
          <p:cNvPr id="9" name="Date Placeholder 8"/>
          <p:cNvSpPr>
            <a:spLocks noGrp="1"/>
          </p:cNvSpPr>
          <p:nvPr userDrawn="1">
            <p:ph type="dt" sz="half" idx="10"/>
          </p:nvPr>
        </p:nvSpPr>
        <p:spPr/>
        <p:txBody>
          <a:bodyPr lIns="0" tIns="0" rIns="0" bIns="0"/>
          <a:lstStyle>
            <a:lvl1pPr>
              <a:defRPr sz="900">
                <a:latin typeface="Arial"/>
                <a:cs typeface="Arial"/>
              </a:defRPr>
            </a:lvl1pPr>
          </a:lstStyle>
          <a:p>
            <a:fld id="{EE3945E2-0F4C-8E4F-A08F-59EFE1DE6CC1}" type="datetime4">
              <a:rPr lang="en-US" smtClean="0"/>
              <a:t>September 15, 2021</a:t>
            </a:fld>
            <a:endParaRPr lang="en-US" dirty="0"/>
          </a:p>
        </p:txBody>
      </p:sp>
      <p:sp>
        <p:nvSpPr>
          <p:cNvPr id="10" name="Slide Number Placeholder 9"/>
          <p:cNvSpPr>
            <a:spLocks noGrp="1"/>
          </p:cNvSpPr>
          <p:nvPr userDrawn="1">
            <p:ph type="sldNum" sz="quarter" idx="11"/>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userDrawn="1">
            <p:ph type="ftr" sz="quarter" idx="12"/>
          </p:nvPr>
        </p:nvSpPr>
        <p:spPr/>
        <p:txBody>
          <a:bodyPr lIns="0" tIns="0" rIns="0" bIns="0"/>
          <a:lstStyle>
            <a:lvl1pPr>
              <a:defRPr sz="900">
                <a:latin typeface="Arial"/>
                <a:cs typeface="Arial"/>
              </a:defRPr>
            </a:lvl1pPr>
          </a:lstStyle>
          <a:p>
            <a:endParaRPr lang="en-US"/>
          </a:p>
        </p:txBody>
      </p:sp>
      <p:sp>
        <p:nvSpPr>
          <p:cNvPr id="8" name="Content Placeholder 2"/>
          <p:cNvSpPr>
            <a:spLocks noGrp="1"/>
          </p:cNvSpPr>
          <p:nvPr>
            <p:ph idx="13"/>
          </p:nvPr>
        </p:nvSpPr>
        <p:spPr>
          <a:xfrm>
            <a:off x="609600" y="1828800"/>
            <a:ext cx="109728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5" name="Date Placeholder 4"/>
          <p:cNvSpPr>
            <a:spLocks noGrp="1"/>
          </p:cNvSpPr>
          <p:nvPr userDrawn="1">
            <p:ph type="dt" sz="half" idx="10"/>
          </p:nvPr>
        </p:nvSpPr>
        <p:spPr/>
        <p:txBody>
          <a:bodyPr lIns="0" tIns="0" rIns="0" bIns="0"/>
          <a:lstStyle>
            <a:lvl1pPr>
              <a:defRPr sz="900">
                <a:latin typeface="Arial"/>
                <a:cs typeface="Arial"/>
              </a:defRPr>
            </a:lvl1pPr>
          </a:lstStyle>
          <a:p>
            <a:fld id="{DAF1735B-FC44-9743-8CA2-7C692053B2A7}" type="datetime4">
              <a:rPr lang="en-US" smtClean="0"/>
              <a:t>September 15, 2021</a:t>
            </a:fld>
            <a:endParaRPr lang="en-US"/>
          </a:p>
        </p:txBody>
      </p:sp>
      <p:sp>
        <p:nvSpPr>
          <p:cNvPr id="6" name="Footer Placeholder 5"/>
          <p:cNvSpPr>
            <a:spLocks noGrp="1"/>
          </p:cNvSpPr>
          <p:nvPr userDrawn="1">
            <p:ph type="ftr" sz="quarter" idx="11"/>
          </p:nvPr>
        </p:nvSpPr>
        <p:spPr/>
        <p:txBody>
          <a:bodyPr lIns="0" tIns="0" rIns="0" bIns="0"/>
          <a:lstStyle>
            <a:lvl1pPr>
              <a:defRPr sz="900">
                <a:latin typeface="Arial"/>
                <a:cs typeface="Arial"/>
              </a:defRPr>
            </a:lvl1pPr>
          </a:lstStyle>
          <a:p>
            <a:endParaRPr lang="en-US" dirty="0"/>
          </a:p>
        </p:txBody>
      </p:sp>
      <p:sp>
        <p:nvSpPr>
          <p:cNvPr id="7" name="Slide Number Placeholder 6"/>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sz="half" idx="13"/>
          </p:nvPr>
        </p:nvSpPr>
        <p:spPr>
          <a:xfrm>
            <a:off x="609600" y="1830027"/>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4"/>
          </p:nvPr>
        </p:nvSpPr>
        <p:spPr>
          <a:xfrm>
            <a:off x="6400800" y="1830030"/>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12192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p:txBody>
      </p:sp>
      <p:sp>
        <p:nvSpPr>
          <p:cNvPr id="2" name="Title 1"/>
          <p:cNvSpPr>
            <a:spLocks noGrp="1"/>
          </p:cNvSpPr>
          <p:nvPr userDrawn="1">
            <p:ph type="title"/>
          </p:nvPr>
        </p:nvSpPr>
        <p:spPr>
          <a:xfrm>
            <a:off x="609600" y="356614"/>
            <a:ext cx="8839200" cy="384721"/>
          </a:xfrm>
        </p:spPr>
        <p:txBody>
          <a:bodyPr lIns="0" tIns="0" rIns="0" bIns="0" anchor="t">
            <a:spAutoFit/>
          </a:bodyPr>
          <a:lstStyle>
            <a:lvl1pPr algn="l">
              <a:defRPr sz="25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userDrawn="1">
            <p:ph type="body" idx="1"/>
          </p:nvPr>
        </p:nvSpPr>
        <p:spPr>
          <a:xfrm>
            <a:off x="609600" y="1828800"/>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userDrawn="1">
            <p:ph type="body" sz="quarter" idx="3"/>
          </p:nvPr>
        </p:nvSpPr>
        <p:spPr>
          <a:xfrm>
            <a:off x="6400800" y="1828799"/>
            <a:ext cx="5181600" cy="307777"/>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userDrawn="1">
            <p:ph type="dt" sz="half" idx="10"/>
          </p:nvPr>
        </p:nvSpPr>
        <p:spPr/>
        <p:txBody>
          <a:bodyPr lIns="0" tIns="0" rIns="0" bIns="0"/>
          <a:lstStyle>
            <a:lvl1pPr>
              <a:defRPr sz="900">
                <a:latin typeface="Arial"/>
                <a:cs typeface="Arial"/>
              </a:defRPr>
            </a:lvl1pPr>
          </a:lstStyle>
          <a:p>
            <a:fld id="{D04D15AE-D7B3-F44B-992E-45D8E852EAD1}" type="datetime4">
              <a:rPr lang="en-US" smtClean="0"/>
              <a:t>September 15, 2021</a:t>
            </a:fld>
            <a:endParaRPr lang="en-US" dirty="0"/>
          </a:p>
        </p:txBody>
      </p:sp>
      <p:sp>
        <p:nvSpPr>
          <p:cNvPr id="8" name="Footer Placeholder 7"/>
          <p:cNvSpPr>
            <a:spLocks noGrp="1"/>
          </p:cNvSpPr>
          <p:nvPr userDrawn="1">
            <p:ph type="ftr" sz="quarter" idx="11"/>
          </p:nvPr>
        </p:nvSpPr>
        <p:spPr/>
        <p:txBody>
          <a:bodyPr lIns="0" tIns="0" rIns="0" bIns="0"/>
          <a:lstStyle>
            <a:lvl1pPr>
              <a:defRPr sz="900">
                <a:latin typeface="Arial"/>
                <a:cs typeface="Arial"/>
              </a:defRPr>
            </a:lvl1pPr>
          </a:lstStyle>
          <a:p>
            <a:endParaRPr lang="en-US"/>
          </a:p>
        </p:txBody>
      </p:sp>
      <p:sp>
        <p:nvSpPr>
          <p:cNvPr id="9" name="Slide Number Placeholder 8"/>
          <p:cNvSpPr>
            <a:spLocks noGrp="1"/>
          </p:cNvSpPr>
          <p:nvPr userDrawn="1">
            <p:ph type="sldNum" sz="quarter" idx="12"/>
          </p:nvPr>
        </p:nvSpPr>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sz="half" idx="13"/>
          </p:nvPr>
        </p:nvSpPr>
        <p:spPr>
          <a:xfrm>
            <a:off x="609600" y="2517672"/>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6400800" y="2517675"/>
            <a:ext cx="5181600" cy="1452705"/>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2.emf"/><Relationship Id="rId2" Type="http://schemas.openxmlformats.org/officeDocument/2006/relationships/slideLayout" Target="../slideLayouts/slideLayout16.xml"/><Relationship Id="rId16" Type="http://schemas.openxmlformats.org/officeDocument/2006/relationships/image" Target="../media/image11.jpg"/><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21" Type="http://schemas.openxmlformats.org/officeDocument/2006/relationships/image" Target="../media/image6.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emf"/><Relationship Id="rId2" Type="http://schemas.openxmlformats.org/officeDocument/2006/relationships/slideLayout" Target="../slideLayouts/slideLayout30.xml"/><Relationship Id="rId16" Type="http://schemas.openxmlformats.org/officeDocument/2006/relationships/image" Target="../media/image13.jpg"/><Relationship Id="rId20"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3.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2.emf"/><Relationship Id="rId5" Type="http://schemas.openxmlformats.org/officeDocument/2006/relationships/slideLayout" Target="../slideLayouts/slideLayout47.xml"/><Relationship Id="rId15" Type="http://schemas.openxmlformats.org/officeDocument/2006/relationships/image" Target="../media/image6.png"/><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9144000" cy="6858000"/>
          </a:xfrm>
        </p:grpSpPr>
        <p:pic>
          <p:nvPicPr>
            <p:cNvPr id="10" name="Picture 9" descr="Copper_PowerPoint_Background_08-19-2011.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17"/>
            <a:stretch>
              <a:fillRect/>
            </a:stretch>
          </p:blipFill>
          <p:spPr>
            <a:xfrm>
              <a:off x="7570482" y="128766"/>
              <a:ext cx="1444752" cy="728658"/>
            </a:xfrm>
            <a:prstGeom prst="rect">
              <a:avLst/>
            </a:prstGeom>
          </p:spPr>
        </p:pic>
      </p:grpSp>
      <p:sp>
        <p:nvSpPr>
          <p:cNvPr id="2" name="Title Placeholder 1"/>
          <p:cNvSpPr>
            <a:spLocks noGrp="1"/>
          </p:cNvSpPr>
          <p:nvPr>
            <p:ph type="title"/>
          </p:nvPr>
        </p:nvSpPr>
        <p:spPr>
          <a:xfrm>
            <a:off x="609600" y="356616"/>
            <a:ext cx="9144000" cy="384721"/>
          </a:xfrm>
          <a:prstGeom prst="rect">
            <a:avLst/>
          </a:prstGeom>
        </p:spPr>
        <p:txBody>
          <a:bodyPr vert="horz"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09600" y="1828800"/>
            <a:ext cx="10972800" cy="4343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8847B0AD-4045-D246-BDAD-F671F36BE5C4}" type="datetime4">
              <a:rPr lang="en-US" smtClean="0"/>
              <a:t>September 15, 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8" r:id="rId7"/>
    <p:sldLayoutId id="2147483659" r:id="rId8"/>
    <p:sldLayoutId id="2147483660" r:id="rId9"/>
    <p:sldLayoutId id="2147483663" r:id="rId10"/>
    <p:sldLayoutId id="2147483664" r:id="rId11"/>
    <p:sldLayoutId id="2147483665" r:id="rId12"/>
    <p:sldLayoutId id="2147483661" r:id="rId13"/>
    <p:sldLayoutId id="2147483662" r:id="rId14"/>
  </p:sldLayoutIdLst>
  <p:hf hdr="0"/>
  <p:txStyles>
    <p:titleStyle>
      <a:lvl1pPr algn="l" defTabSz="457200" rtl="0" eaLnBrk="1" latinLnBrk="0" hangingPunct="1">
        <a:spcBef>
          <a:spcPct val="0"/>
        </a:spcBef>
        <a:buNone/>
        <a:defRPr sz="25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FontTx/>
        <a:buBlip>
          <a:blip r:embed="rId19"/>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Placeholder 1"/>
          <p:cNvSpPr>
            <a:spLocks noGrp="1"/>
          </p:cNvSpPr>
          <p:nvPr>
            <p:ph type="title"/>
          </p:nvPr>
        </p:nvSpPr>
        <p:spPr>
          <a:xfrm>
            <a:off x="609600" y="356613"/>
            <a:ext cx="8839200" cy="384721"/>
          </a:xfrm>
          <a:prstGeom prst="rect">
            <a:avLst/>
          </a:prstGeom>
        </p:spPr>
        <p:txBody>
          <a:bodyPr vert="horz" lIns="0" tIns="0" rIns="0" bIns="0" rtlCol="0" anchor="t">
            <a:spAutoFit/>
          </a:bodyPr>
          <a:lstStyle/>
          <a:p>
            <a:r>
              <a:rPr lang="en-US" dirty="0"/>
              <a:t>Click to edit Master title style</a:t>
            </a:r>
          </a:p>
        </p:txBody>
      </p:sp>
      <p:sp>
        <p:nvSpPr>
          <p:cNvPr id="14" name="Text Placeholder 2"/>
          <p:cNvSpPr>
            <a:spLocks noGrp="1"/>
          </p:cNvSpPr>
          <p:nvPr>
            <p:ph type="body" idx="1"/>
          </p:nvPr>
        </p:nvSpPr>
        <p:spPr>
          <a:xfrm>
            <a:off x="609600" y="1828800"/>
            <a:ext cx="10972800" cy="4343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1205DB16-F3E1-7B41-BE18-DA9132C94C8C}" type="datetime4">
              <a:rPr lang="en-US" smtClean="0"/>
              <a:t>September 15, 2021</a:t>
            </a:fld>
            <a:endParaRPr lang="en-US" dirty="0"/>
          </a:p>
        </p:txBody>
      </p:sp>
      <p:sp>
        <p:nvSpPr>
          <p:cNvPr id="16"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7"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8" name="Picture 17"/>
          <p:cNvPicPr>
            <a:picLocks noChangeAspect="1"/>
          </p:cNvPicPr>
          <p:nvPr/>
        </p:nvPicPr>
        <p:blipFill>
          <a:blip r:embed="rId17"/>
          <a:stretch>
            <a:fillRect/>
          </a:stretch>
        </p:blipFill>
        <p:spPr>
          <a:xfrm>
            <a:off x="10094976" y="128017"/>
            <a:ext cx="1926336" cy="728657"/>
          </a:xfrm>
          <a:prstGeom prst="rect">
            <a:avLst/>
          </a:prstGeom>
        </p:spPr>
      </p:pic>
    </p:spTree>
    <p:extLst>
      <p:ext uri="{BB962C8B-B14F-4D97-AF65-F5344CB8AC3E}">
        <p14:creationId xmlns:p14="http://schemas.microsoft.com/office/powerpoint/2010/main" val="3883040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6" r:id="rId5"/>
    <p:sldLayoutId id="2147483717"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p:txStyles>
    <p:titleStyle>
      <a:lvl1pPr algn="l" defTabSz="457200" rtl="0" eaLnBrk="1" latinLnBrk="0" hangingPunct="1">
        <a:spcBef>
          <a:spcPct val="0"/>
        </a:spcBef>
        <a:buNone/>
        <a:defRPr sz="25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609600" y="356615"/>
            <a:ext cx="8839200" cy="492443"/>
          </a:xfrm>
          <a:prstGeom prst="rect">
            <a:avLst/>
          </a:prstGeom>
        </p:spPr>
        <p:txBody>
          <a:bodyPr vert="horz" lIns="0" tIns="0" rIns="0" bIns="0" rtlCol="0" anchor="t">
            <a:spAutoFit/>
          </a:bodyPr>
          <a:lstStyle/>
          <a:p>
            <a:r>
              <a:rPr lang="en-US" dirty="0"/>
              <a:t>Click to edit Master title style</a:t>
            </a:r>
          </a:p>
        </p:txBody>
      </p:sp>
      <p:sp>
        <p:nvSpPr>
          <p:cNvPr id="11" name="Text Placeholder 2"/>
          <p:cNvSpPr>
            <a:spLocks noGrp="1"/>
          </p:cNvSpPr>
          <p:nvPr>
            <p:ph type="body" idx="1"/>
          </p:nvPr>
        </p:nvSpPr>
        <p:spPr>
          <a:xfrm>
            <a:off x="609600" y="1828800"/>
            <a:ext cx="10972800" cy="4343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t>September 15, 2021</a:t>
            </a:fld>
            <a:endParaRPr lang="en-US" dirty="0"/>
          </a:p>
        </p:txBody>
      </p:sp>
      <p:sp>
        <p:nvSpPr>
          <p:cNvPr id="13"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17"/>
          <a:stretch>
            <a:fillRect/>
          </a:stretch>
        </p:blipFill>
        <p:spPr>
          <a:xfrm>
            <a:off x="10093976" y="128766"/>
            <a:ext cx="1926336" cy="728658"/>
          </a:xfrm>
          <a:prstGeom prst="rect">
            <a:avLst/>
          </a:prstGeom>
        </p:spPr>
      </p:pic>
    </p:spTree>
    <p:extLst>
      <p:ext uri="{BB962C8B-B14F-4D97-AF65-F5344CB8AC3E}">
        <p14:creationId xmlns:p14="http://schemas.microsoft.com/office/powerpoint/2010/main" val="109681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356613"/>
            <a:ext cx="8839200" cy="492443"/>
          </a:xfrm>
          <a:prstGeom prst="rect">
            <a:avLst/>
          </a:prstGeom>
        </p:spPr>
        <p:txBody>
          <a:bodyPr vert="horz" lIns="0" tIns="0" rIns="0" bIns="0" rtlCol="0" anchor="t">
            <a:spAutoFit/>
          </a:bodyPr>
          <a:lstStyle/>
          <a:p>
            <a:r>
              <a:rPr lang="en-US" dirty="0"/>
              <a:t>Click to edit Master title style</a:t>
            </a:r>
          </a:p>
        </p:txBody>
      </p:sp>
      <p:sp>
        <p:nvSpPr>
          <p:cNvPr id="8" name="Text Placeholder 2"/>
          <p:cNvSpPr>
            <a:spLocks noGrp="1"/>
          </p:cNvSpPr>
          <p:nvPr>
            <p:ph type="body" idx="1"/>
          </p:nvPr>
        </p:nvSpPr>
        <p:spPr>
          <a:xfrm>
            <a:off x="609600" y="1828800"/>
            <a:ext cx="10972800" cy="4343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9ED044F3-2776-D54C-89C7-4C75660FFBCE}" type="datetime4">
              <a:rPr lang="en-US" smtClean="0"/>
              <a:t>September 15, 2021</a:t>
            </a:fld>
            <a:endParaRPr lang="en-US" dirty="0"/>
          </a:p>
        </p:txBody>
      </p:sp>
      <p:sp>
        <p:nvSpPr>
          <p:cNvPr id="10"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1"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2" name="Picture 11"/>
          <p:cNvPicPr>
            <a:picLocks noChangeAspect="1"/>
          </p:cNvPicPr>
          <p:nvPr/>
        </p:nvPicPr>
        <p:blipFill>
          <a:blip r:embed="rId11"/>
          <a:stretch>
            <a:fillRect/>
          </a:stretch>
        </p:blipFill>
        <p:spPr>
          <a:xfrm>
            <a:off x="10094976" y="128017"/>
            <a:ext cx="1926336" cy="728657"/>
          </a:xfrm>
          <a:prstGeom prst="rect">
            <a:avLst/>
          </a:prstGeom>
        </p:spPr>
      </p:pic>
    </p:spTree>
    <p:extLst>
      <p:ext uri="{BB962C8B-B14F-4D97-AF65-F5344CB8AC3E}">
        <p14:creationId xmlns:p14="http://schemas.microsoft.com/office/powerpoint/2010/main" val="2614867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p:txStyles>
    <p:titleStyle>
      <a:lvl1pPr algn="l" defTabSz="457200" rtl="0" eaLnBrk="1" latinLnBrk="0" hangingPunct="1">
        <a:spcBef>
          <a:spcPct val="0"/>
        </a:spcBef>
        <a:buNone/>
        <a:defRPr sz="32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1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1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00.png"/></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641" y="-234442"/>
            <a:ext cx="10939365" cy="1785104"/>
          </a:xfrm>
        </p:spPr>
        <p:txBody>
          <a:bodyPr/>
          <a:lstStyle/>
          <a:p>
            <a:r>
              <a:rPr lang="en-US" sz="2800" dirty="0"/>
              <a:t>Development and evaluation of computationally efficient treatments of secondary organic aerosol (SOA) for E3SM</a:t>
            </a:r>
          </a:p>
        </p:txBody>
      </p:sp>
      <p:sp>
        <p:nvSpPr>
          <p:cNvPr id="3" name="Subtitle 2"/>
          <p:cNvSpPr>
            <a:spLocks noGrp="1"/>
          </p:cNvSpPr>
          <p:nvPr>
            <p:ph type="subTitle" idx="1"/>
          </p:nvPr>
        </p:nvSpPr>
        <p:spPr>
          <a:xfrm>
            <a:off x="561596" y="4242930"/>
            <a:ext cx="10442602" cy="2284672"/>
          </a:xfrm>
        </p:spPr>
        <p:txBody>
          <a:bodyPr>
            <a:normAutofit/>
          </a:bodyPr>
          <a:lstStyle/>
          <a:p>
            <a:r>
              <a:rPr lang="en-US" sz="2400" dirty="0"/>
              <a:t>Manish Shrivastava</a:t>
            </a:r>
          </a:p>
          <a:p>
            <a:pPr algn="just"/>
            <a:endParaRPr lang="en-US" sz="1600" dirty="0"/>
          </a:p>
          <a:p>
            <a:r>
              <a:rPr lang="en-US" sz="1600" dirty="0" err="1"/>
              <a:t>Sijia</a:t>
            </a:r>
            <a:r>
              <a:rPr lang="en-US" sz="1600" dirty="0"/>
              <a:t> </a:t>
            </a:r>
            <a:r>
              <a:rPr lang="en-US" sz="1600" dirty="0" err="1"/>
              <a:t>lou</a:t>
            </a:r>
            <a:r>
              <a:rPr lang="en-US" sz="1600" dirty="0"/>
              <a:t>, Richard easter, </a:t>
            </a:r>
            <a:r>
              <a:rPr lang="en-US" sz="1600" dirty="0" err="1"/>
              <a:t>hailong</a:t>
            </a:r>
            <a:r>
              <a:rPr lang="en-US" sz="1600" dirty="0"/>
              <a:t> wang, yang yang, po-</a:t>
            </a:r>
            <a:r>
              <a:rPr lang="en-US" sz="1600" dirty="0" err="1"/>
              <a:t>lun</a:t>
            </a:r>
            <a:r>
              <a:rPr lang="en-US" sz="1600" dirty="0"/>
              <a:t> ma, scot martin, john shilling, </a:t>
            </a:r>
            <a:r>
              <a:rPr lang="en-US" sz="1600" dirty="0" err="1"/>
              <a:t>alla</a:t>
            </a:r>
            <a:r>
              <a:rPr lang="en-US" sz="1600" dirty="0"/>
              <a:t> </a:t>
            </a:r>
            <a:r>
              <a:rPr lang="en-US" sz="1600" dirty="0" err="1"/>
              <a:t>zelenyuk</a:t>
            </a:r>
            <a:r>
              <a:rPr lang="en-US" sz="1600" dirty="0"/>
              <a:t>, </a:t>
            </a:r>
            <a:r>
              <a:rPr lang="en-US" sz="1600" dirty="0" err="1"/>
              <a:t>jose</a:t>
            </a:r>
            <a:r>
              <a:rPr lang="en-US" sz="1600" dirty="0"/>
              <a:t> </a:t>
            </a:r>
            <a:r>
              <a:rPr lang="en-US" sz="1600" dirty="0" err="1"/>
              <a:t>jimenez</a:t>
            </a:r>
            <a:r>
              <a:rPr lang="en-US" sz="1600" dirty="0"/>
              <a:t>, Pedro </a:t>
            </a:r>
            <a:r>
              <a:rPr lang="en-US" sz="1600" dirty="0" err="1"/>
              <a:t>campuzano</a:t>
            </a:r>
            <a:r>
              <a:rPr lang="en-US" sz="1600" dirty="0"/>
              <a:t> </a:t>
            </a:r>
            <a:r>
              <a:rPr lang="en-US" sz="1600" dirty="0" err="1"/>
              <a:t>jost</a:t>
            </a:r>
            <a:r>
              <a:rPr lang="en-US" sz="1600" dirty="0"/>
              <a:t>, qi </a:t>
            </a:r>
            <a:r>
              <a:rPr lang="en-US" sz="1600" dirty="0" err="1"/>
              <a:t>zhang</a:t>
            </a:r>
            <a:r>
              <a:rPr lang="en-US" sz="1600" dirty="0"/>
              <a:t>, Philip Cameron smith, Christiane Schulz, Johannes Schneider, Manvendra </a:t>
            </a:r>
            <a:r>
              <a:rPr lang="en-US" sz="1600" dirty="0" err="1"/>
              <a:t>dubey</a:t>
            </a:r>
            <a:endParaRPr lang="en-US" sz="1600" dirty="0"/>
          </a:p>
          <a:p>
            <a:endParaRPr lang="en-US" sz="1200" dirty="0"/>
          </a:p>
          <a:p>
            <a:r>
              <a:rPr lang="en-US" sz="1400" i="1" dirty="0"/>
              <a:t>Lou, Shrivastava et al. 2020, journal for advances in modeling earth systems</a:t>
            </a:r>
          </a:p>
        </p:txBody>
      </p:sp>
      <p:sp>
        <p:nvSpPr>
          <p:cNvPr id="4" name="Date Placeholder 3"/>
          <p:cNvSpPr>
            <a:spLocks noGrp="1"/>
          </p:cNvSpPr>
          <p:nvPr>
            <p:ph type="dt" sz="half" idx="10"/>
          </p:nvPr>
        </p:nvSpPr>
        <p:spPr/>
        <p:txBody>
          <a:bodyPr/>
          <a:lstStyle/>
          <a:p>
            <a:fld id="{2968F0E1-7F3B-9143-ABF4-576BF984EE9D}" type="datetime4">
              <a:rPr lang="en-US" smtClean="0"/>
              <a:t>September 15, 2021</a:t>
            </a:fld>
            <a:endParaRPr lang="en-US" dirty="0"/>
          </a:p>
        </p:txBody>
      </p:sp>
      <p:sp>
        <p:nvSpPr>
          <p:cNvPr id="5" name="Footer Placeholder 4"/>
          <p:cNvSpPr>
            <a:spLocks noGrp="1"/>
          </p:cNvSpPr>
          <p:nvPr>
            <p:ph type="ftr" sz="quarter" idx="11"/>
          </p:nvPr>
        </p:nvSpPr>
        <p:spPr>
          <a:xfrm>
            <a:off x="1999272" y="6292086"/>
            <a:ext cx="8496256" cy="365125"/>
          </a:xfrm>
        </p:spPr>
        <p:txBody>
          <a:bodyPr/>
          <a:lstStyle/>
          <a:p>
            <a:r>
              <a:rPr lang="en-US" sz="1600" dirty="0"/>
              <a:t>Acknowledgements: U.S. Department of Energy’s  E3SM Atmospheric Physics NGD</a:t>
            </a:r>
          </a:p>
          <a:p>
            <a:r>
              <a:rPr lang="en-US" sz="1600" dirty="0"/>
              <a:t>and my DOE Early Career Award (2018)</a:t>
            </a:r>
          </a:p>
        </p:txBody>
      </p:sp>
      <p:sp>
        <p:nvSpPr>
          <p:cNvPr id="6" name="Slide Number Placeholder 5"/>
          <p:cNvSpPr>
            <a:spLocks noGrp="1"/>
          </p:cNvSpPr>
          <p:nvPr>
            <p:ph type="sldNum" sz="quarter" idx="12"/>
          </p:nvPr>
        </p:nvSpPr>
        <p:spPr/>
        <p:txBody>
          <a:bodyPr/>
          <a:lstStyle/>
          <a:p>
            <a:fld id="{03722D57-58D6-9447-A6D5-A97F6C35A8FB}" type="slidenum">
              <a:rPr lang="en-US" smtClean="0"/>
              <a:pPr/>
              <a:t>1</a:t>
            </a:fld>
            <a:endParaRPr lang="en-US" dirty="0"/>
          </a:p>
        </p:txBody>
      </p:sp>
      <p:sp>
        <p:nvSpPr>
          <p:cNvPr id="9" name="Title 1"/>
          <p:cNvSpPr txBox="1">
            <a:spLocks/>
          </p:cNvSpPr>
          <p:nvPr/>
        </p:nvSpPr>
        <p:spPr>
          <a:xfrm>
            <a:off x="122945" y="3203882"/>
            <a:ext cx="12121094" cy="1231106"/>
          </a:xfrm>
          <a:prstGeom prst="rect">
            <a:avLst/>
          </a:prstGeom>
          <a:noFill/>
          <a:ln w="25400">
            <a:noFill/>
          </a:ln>
          <a:effectLst/>
        </p:spPr>
        <p:txBody>
          <a:bodyPr vert="horz" wrap="square" lIns="457200" tIns="457200" rIns="457200" bIns="457200" rtlCol="0" anchor="ctr">
            <a:spAutoFit/>
          </a:bodyPr>
          <a:lstStyle>
            <a:lvl1pPr algn="l" defTabSz="457200" rtl="0" eaLnBrk="1" latinLnBrk="0" hangingPunct="1">
              <a:spcBef>
                <a:spcPct val="0"/>
              </a:spcBef>
              <a:buNone/>
              <a:defRPr sz="4400" b="1" kern="1200">
                <a:solidFill>
                  <a:schemeClr val="bg1"/>
                </a:solidFill>
                <a:latin typeface="Arial"/>
                <a:ea typeface="+mj-ea"/>
                <a:cs typeface="Arial"/>
              </a:defRPr>
            </a:lvl1pPr>
          </a:lstStyle>
          <a:p>
            <a:r>
              <a:rPr lang="en-US" sz="2000" dirty="0"/>
              <a:t>Aerosol processes overlooked in climate models could greatly affect climate forcing</a:t>
            </a:r>
          </a:p>
        </p:txBody>
      </p:sp>
      <p:grpSp>
        <p:nvGrpSpPr>
          <p:cNvPr id="10" name="Group 9"/>
          <p:cNvGrpSpPr/>
          <p:nvPr/>
        </p:nvGrpSpPr>
        <p:grpSpPr>
          <a:xfrm>
            <a:off x="1435632" y="1511355"/>
            <a:ext cx="8069517" cy="1710237"/>
            <a:chOff x="838200" y="664265"/>
            <a:chExt cx="8069517" cy="1710237"/>
          </a:xfrm>
        </p:grpSpPr>
        <p:pic>
          <p:nvPicPr>
            <p:cNvPr id="11" name="Picture 2" descr="G:\DOE_career_2013\indust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89176"/>
              <a:ext cx="206679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G:\DOE_career_2013\biogenic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4660" y="1002902"/>
              <a:ext cx="2057401"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Left-Right Arrow 12"/>
            <p:cNvSpPr/>
            <p:nvPr/>
          </p:nvSpPr>
          <p:spPr>
            <a:xfrm>
              <a:off x="2904995" y="1504778"/>
              <a:ext cx="866994" cy="30480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4" name="Picture 5" descr="G:\DOE_career_2013\Blue_Clou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157" y="1002902"/>
              <a:ext cx="2194560" cy="1371600"/>
            </a:xfrm>
            <a:prstGeom prst="rect">
              <a:avLst/>
            </a:prstGeom>
            <a:noFill/>
            <a:extLst>
              <a:ext uri="{909E8E84-426E-40DD-AFC4-6F175D3DCCD1}">
                <a14:hiddenFill xmlns:a14="http://schemas.microsoft.com/office/drawing/2010/main">
                  <a:solidFill>
                    <a:srgbClr val="FFFFFF"/>
                  </a:solidFill>
                </a14:hiddenFill>
              </a:ext>
            </a:extLst>
          </p:spPr>
        </p:pic>
        <p:sp>
          <p:nvSpPr>
            <p:cNvPr id="15" name="Left-Right Arrow 14"/>
            <p:cNvSpPr/>
            <p:nvPr/>
          </p:nvSpPr>
          <p:spPr>
            <a:xfrm>
              <a:off x="5870540" y="1504778"/>
              <a:ext cx="814719" cy="282996"/>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TextBox 15"/>
            <p:cNvSpPr txBox="1"/>
            <p:nvPr/>
          </p:nvSpPr>
          <p:spPr>
            <a:xfrm>
              <a:off x="838200" y="664265"/>
              <a:ext cx="2066795" cy="369332"/>
            </a:xfrm>
            <a:prstGeom prst="rect">
              <a:avLst/>
            </a:prstGeom>
            <a:noFill/>
          </p:spPr>
          <p:txBody>
            <a:bodyPr wrap="square" rtlCol="0">
              <a:spAutoFit/>
            </a:bodyPr>
            <a:lstStyle/>
            <a:p>
              <a:pPr algn="ctr"/>
              <a:r>
                <a:rPr lang="en-US" dirty="0">
                  <a:solidFill>
                    <a:schemeClr val="bg1"/>
                  </a:solidFill>
                </a:rPr>
                <a:t>Human systems</a:t>
              </a:r>
            </a:p>
          </p:txBody>
        </p:sp>
        <p:sp>
          <p:nvSpPr>
            <p:cNvPr id="17" name="TextBox 16"/>
            <p:cNvSpPr txBox="1"/>
            <p:nvPr/>
          </p:nvSpPr>
          <p:spPr>
            <a:xfrm>
              <a:off x="3771989" y="680300"/>
              <a:ext cx="2066795" cy="369332"/>
            </a:xfrm>
            <a:prstGeom prst="rect">
              <a:avLst/>
            </a:prstGeom>
            <a:noFill/>
          </p:spPr>
          <p:txBody>
            <a:bodyPr wrap="square" rtlCol="0">
              <a:spAutoFit/>
            </a:bodyPr>
            <a:lstStyle/>
            <a:p>
              <a:pPr algn="ctr"/>
              <a:r>
                <a:rPr lang="en-US" dirty="0">
                  <a:solidFill>
                    <a:schemeClr val="bg1"/>
                  </a:solidFill>
                </a:rPr>
                <a:t>Biosphere</a:t>
              </a:r>
            </a:p>
          </p:txBody>
        </p:sp>
        <p:sp>
          <p:nvSpPr>
            <p:cNvPr id="18" name="TextBox 17"/>
            <p:cNvSpPr txBox="1"/>
            <p:nvPr/>
          </p:nvSpPr>
          <p:spPr>
            <a:xfrm>
              <a:off x="6777039" y="689284"/>
              <a:ext cx="2066795" cy="369332"/>
            </a:xfrm>
            <a:prstGeom prst="rect">
              <a:avLst/>
            </a:prstGeom>
            <a:noFill/>
          </p:spPr>
          <p:txBody>
            <a:bodyPr wrap="square" rtlCol="0">
              <a:spAutoFit/>
            </a:bodyPr>
            <a:lstStyle/>
            <a:p>
              <a:pPr algn="ctr"/>
              <a:r>
                <a:rPr lang="en-US" dirty="0">
                  <a:solidFill>
                    <a:schemeClr val="bg1"/>
                  </a:solidFill>
                </a:rPr>
                <a:t>Clouds/radiation</a:t>
              </a:r>
            </a:p>
          </p:txBody>
        </p:sp>
      </p:grpSp>
    </p:spTree>
    <p:extLst>
      <p:ext uri="{BB962C8B-B14F-4D97-AF65-F5344CB8AC3E}">
        <p14:creationId xmlns:p14="http://schemas.microsoft.com/office/powerpoint/2010/main" val="195362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D933-5E0E-4369-BC19-911EF1D6143D}"/>
              </a:ext>
            </a:extLst>
          </p:cNvPr>
          <p:cNvSpPr>
            <a:spLocks noGrp="1"/>
          </p:cNvSpPr>
          <p:nvPr>
            <p:ph type="title"/>
          </p:nvPr>
        </p:nvSpPr>
        <p:spPr/>
        <p:txBody>
          <a:bodyPr/>
          <a:lstStyle/>
          <a:p>
            <a:r>
              <a:rPr lang="en-US" dirty="0"/>
              <a:t>Making SOA treatments computationally efficient</a:t>
            </a:r>
          </a:p>
        </p:txBody>
      </p:sp>
      <p:sp>
        <p:nvSpPr>
          <p:cNvPr id="3" name="Content Placeholder 2">
            <a:extLst>
              <a:ext uri="{FF2B5EF4-FFF2-40B4-BE49-F238E27FC236}">
                <a16:creationId xmlns:a16="http://schemas.microsoft.com/office/drawing/2014/main" id="{5AC567FB-A025-49B3-BA27-27FAF3CD42E1}"/>
              </a:ext>
            </a:extLst>
          </p:cNvPr>
          <p:cNvSpPr>
            <a:spLocks noGrp="1"/>
          </p:cNvSpPr>
          <p:nvPr>
            <p:ph idx="1"/>
          </p:nvPr>
        </p:nvSpPr>
        <p:spPr>
          <a:xfrm>
            <a:off x="310748" y="1246703"/>
            <a:ext cx="11710268" cy="4154984"/>
          </a:xfrm>
        </p:spPr>
        <p:txBody>
          <a:bodyPr/>
          <a:lstStyle/>
          <a:p>
            <a:pPr>
              <a:spcBef>
                <a:spcPts val="600"/>
              </a:spcBef>
              <a:spcAft>
                <a:spcPts val="600"/>
              </a:spcAft>
            </a:pPr>
            <a:r>
              <a:rPr lang="en-US" dirty="0"/>
              <a:t>Added 8 gas-phase species to explicitly simulate multigenerational chemistry of SOA precursors</a:t>
            </a:r>
          </a:p>
          <a:p>
            <a:pPr>
              <a:spcBef>
                <a:spcPts val="600"/>
              </a:spcBef>
              <a:spcAft>
                <a:spcPts val="600"/>
              </a:spcAft>
            </a:pPr>
            <a:r>
              <a:rPr lang="en-US" dirty="0"/>
              <a:t>At each time step gas-particle partitioning is calculated dynamically between semi-volatile gases and particle phase species within the MAM4 modes</a:t>
            </a:r>
          </a:p>
          <a:p>
            <a:pPr>
              <a:spcBef>
                <a:spcPts val="600"/>
              </a:spcBef>
              <a:spcAft>
                <a:spcPts val="600"/>
              </a:spcAft>
            </a:pPr>
            <a:r>
              <a:rPr lang="en-US" dirty="0"/>
              <a:t>At the end of the time step all SOA particle-phase species are lumped together as a single non-volatile species assumed to be form oligomers within the particle</a:t>
            </a:r>
          </a:p>
          <a:p>
            <a:pPr>
              <a:spcBef>
                <a:spcPts val="600"/>
              </a:spcBef>
              <a:spcAft>
                <a:spcPts val="600"/>
              </a:spcAft>
            </a:pPr>
            <a:r>
              <a:rPr lang="en-US" dirty="0"/>
              <a:t>Only a single SOA species is advected in each mode thus reducing the number of transported particle-phase species</a:t>
            </a:r>
          </a:p>
          <a:p>
            <a:pPr>
              <a:spcBef>
                <a:spcPts val="600"/>
              </a:spcBef>
              <a:spcAft>
                <a:spcPts val="600"/>
              </a:spcAft>
            </a:pPr>
            <a:r>
              <a:rPr lang="en-US" dirty="0"/>
              <a:t>All SOA sources biogenic, biomass burning and fossil-related are lumped together</a:t>
            </a:r>
          </a:p>
          <a:p>
            <a:pPr>
              <a:spcBef>
                <a:spcPts val="600"/>
              </a:spcBef>
              <a:spcAft>
                <a:spcPts val="600"/>
              </a:spcAft>
            </a:pPr>
            <a:r>
              <a:rPr lang="en-US" dirty="0"/>
              <a:t>This results in considerable computational savings compared to our previous implementation in CESM (Shrivastava et al. 2015) </a:t>
            </a:r>
          </a:p>
        </p:txBody>
      </p:sp>
      <p:sp>
        <p:nvSpPr>
          <p:cNvPr id="4" name="Date Placeholder 3">
            <a:extLst>
              <a:ext uri="{FF2B5EF4-FFF2-40B4-BE49-F238E27FC236}">
                <a16:creationId xmlns:a16="http://schemas.microsoft.com/office/drawing/2014/main" id="{6AD54325-0E08-4ED6-8FF2-7CF2CDA3CC3A}"/>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896066AF-9565-42D7-9F40-817DDCFF6C4E}"/>
              </a:ext>
            </a:extLst>
          </p:cNvPr>
          <p:cNvSpPr>
            <a:spLocks noGrp="1"/>
          </p:cNvSpPr>
          <p:nvPr>
            <p:ph type="sldNum" sz="quarter" idx="11"/>
          </p:nvPr>
        </p:nvSpPr>
        <p:spPr/>
        <p:txBody>
          <a:bodyPr/>
          <a:lstStyle/>
          <a:p>
            <a:fld id="{03722D57-58D6-9447-A6D5-A97F6C35A8FB}" type="slidenum">
              <a:rPr lang="en-US" smtClean="0"/>
              <a:pPr/>
              <a:t>10</a:t>
            </a:fld>
            <a:endParaRPr lang="en-US"/>
          </a:p>
        </p:txBody>
      </p:sp>
      <p:sp>
        <p:nvSpPr>
          <p:cNvPr id="6" name="Footer Placeholder 5">
            <a:extLst>
              <a:ext uri="{FF2B5EF4-FFF2-40B4-BE49-F238E27FC236}">
                <a16:creationId xmlns:a16="http://schemas.microsoft.com/office/drawing/2014/main" id="{453D26EC-A749-494B-BDBB-6634E0F1CA27}"/>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0928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B3D4-1973-4718-9102-E8B7F6494180}"/>
              </a:ext>
            </a:extLst>
          </p:cNvPr>
          <p:cNvSpPr>
            <a:spLocks noGrp="1"/>
          </p:cNvSpPr>
          <p:nvPr>
            <p:ph type="title"/>
          </p:nvPr>
        </p:nvSpPr>
        <p:spPr/>
        <p:txBody>
          <a:bodyPr/>
          <a:lstStyle/>
          <a:p>
            <a:r>
              <a:rPr lang="en-US" dirty="0"/>
              <a:t>Particle-phase photolysis is an important sink of SOA</a:t>
            </a:r>
          </a:p>
        </p:txBody>
      </p:sp>
      <p:sp>
        <p:nvSpPr>
          <p:cNvPr id="3" name="Content Placeholder 2">
            <a:extLst>
              <a:ext uri="{FF2B5EF4-FFF2-40B4-BE49-F238E27FC236}">
                <a16:creationId xmlns:a16="http://schemas.microsoft.com/office/drawing/2014/main" id="{02218379-97B4-4C78-AEA7-C15DBC1F527E}"/>
              </a:ext>
            </a:extLst>
          </p:cNvPr>
          <p:cNvSpPr>
            <a:spLocks noGrp="1"/>
          </p:cNvSpPr>
          <p:nvPr>
            <p:ph idx="1"/>
          </p:nvPr>
        </p:nvSpPr>
        <p:spPr>
          <a:xfrm>
            <a:off x="609600" y="5005949"/>
            <a:ext cx="10972800" cy="677108"/>
          </a:xfrm>
        </p:spPr>
        <p:txBody>
          <a:bodyPr/>
          <a:lstStyle/>
          <a:p>
            <a:r>
              <a:rPr lang="en-US" dirty="0"/>
              <a:t>Particle-phase photolysis decreases SOA by 30-50% over source regions </a:t>
            </a:r>
          </a:p>
          <a:p>
            <a:r>
              <a:rPr lang="en-US" dirty="0"/>
              <a:t>Stronger (80-90%) decreases are seen over remote oceanic regions and high altitudes</a:t>
            </a:r>
          </a:p>
        </p:txBody>
      </p:sp>
      <p:sp>
        <p:nvSpPr>
          <p:cNvPr id="4" name="Date Placeholder 3">
            <a:extLst>
              <a:ext uri="{FF2B5EF4-FFF2-40B4-BE49-F238E27FC236}">
                <a16:creationId xmlns:a16="http://schemas.microsoft.com/office/drawing/2014/main" id="{CAFD097F-E2CC-43B8-90BE-7C56554776B6}"/>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E97745BD-EE76-48F8-B9B4-239096E864A4}"/>
              </a:ext>
            </a:extLst>
          </p:cNvPr>
          <p:cNvSpPr>
            <a:spLocks noGrp="1"/>
          </p:cNvSpPr>
          <p:nvPr>
            <p:ph type="sldNum" sz="quarter" idx="11"/>
          </p:nvPr>
        </p:nvSpPr>
        <p:spPr/>
        <p:txBody>
          <a:bodyPr/>
          <a:lstStyle/>
          <a:p>
            <a:fld id="{03722D57-58D6-9447-A6D5-A97F6C35A8FB}" type="slidenum">
              <a:rPr lang="en-US" smtClean="0"/>
              <a:pPr/>
              <a:t>11</a:t>
            </a:fld>
            <a:endParaRPr lang="en-US"/>
          </a:p>
        </p:txBody>
      </p:sp>
      <p:sp>
        <p:nvSpPr>
          <p:cNvPr id="6" name="Footer Placeholder 5">
            <a:extLst>
              <a:ext uri="{FF2B5EF4-FFF2-40B4-BE49-F238E27FC236}">
                <a16:creationId xmlns:a16="http://schemas.microsoft.com/office/drawing/2014/main" id="{A151CB2B-2B6A-4812-ABEF-E7F96728792B}"/>
              </a:ext>
            </a:extLst>
          </p:cNvPr>
          <p:cNvSpPr>
            <a:spLocks noGrp="1"/>
          </p:cNvSpPr>
          <p:nvPr>
            <p:ph type="ftr" sz="quarter" idx="12"/>
          </p:nvPr>
        </p:nvSpPr>
        <p:spPr/>
        <p:txBody>
          <a:bodyPr/>
          <a:lstStyle/>
          <a:p>
            <a:endParaRPr lang="en-US"/>
          </a:p>
        </p:txBody>
      </p:sp>
      <p:grpSp>
        <p:nvGrpSpPr>
          <p:cNvPr id="11" name="Group 10">
            <a:extLst>
              <a:ext uri="{FF2B5EF4-FFF2-40B4-BE49-F238E27FC236}">
                <a16:creationId xmlns:a16="http://schemas.microsoft.com/office/drawing/2014/main" id="{F1666D40-D54F-4BCD-8B92-0976574C33A1}"/>
              </a:ext>
            </a:extLst>
          </p:cNvPr>
          <p:cNvGrpSpPr/>
          <p:nvPr/>
        </p:nvGrpSpPr>
        <p:grpSpPr>
          <a:xfrm>
            <a:off x="416342" y="1790578"/>
            <a:ext cx="11439603" cy="2547684"/>
            <a:chOff x="0" y="246853"/>
            <a:chExt cx="6347247" cy="1266713"/>
          </a:xfrm>
        </p:grpSpPr>
        <p:pic>
          <p:nvPicPr>
            <p:cNvPr id="12" name="Picture 11" descr="A screenshot of a cell phone&#10;&#10;Description automatically generated">
              <a:extLst>
                <a:ext uri="{FF2B5EF4-FFF2-40B4-BE49-F238E27FC236}">
                  <a16:creationId xmlns:a16="http://schemas.microsoft.com/office/drawing/2014/main" id="{0F8E3D00-22DC-4656-A13F-B1F0D32487EC}"/>
                </a:ext>
              </a:extLst>
            </p:cNvPr>
            <p:cNvPicPr>
              <a:picLocks noChangeAspect="1"/>
            </p:cNvPicPr>
            <p:nvPr/>
          </p:nvPicPr>
          <p:blipFill rotWithShape="1">
            <a:blip r:embed="rId2"/>
            <a:srcRect l="2627" t="28364" r="6516" b="18432"/>
            <a:stretch/>
          </p:blipFill>
          <p:spPr>
            <a:xfrm>
              <a:off x="2135154" y="272786"/>
              <a:ext cx="2076989" cy="1216251"/>
            </a:xfrm>
            <a:prstGeom prst="rect">
              <a:avLst/>
            </a:prstGeom>
          </p:spPr>
        </p:pic>
        <p:pic>
          <p:nvPicPr>
            <p:cNvPr id="13" name="Picture 12">
              <a:extLst>
                <a:ext uri="{FF2B5EF4-FFF2-40B4-BE49-F238E27FC236}">
                  <a16:creationId xmlns:a16="http://schemas.microsoft.com/office/drawing/2014/main" id="{E10A4963-82E3-42E7-BB70-886128AEC270}"/>
                </a:ext>
              </a:extLst>
            </p:cNvPr>
            <p:cNvPicPr>
              <a:picLocks noChangeAspect="1"/>
            </p:cNvPicPr>
            <p:nvPr/>
          </p:nvPicPr>
          <p:blipFill rotWithShape="1">
            <a:blip r:embed="rId3"/>
            <a:srcRect t="26412" r="4842" b="18176"/>
            <a:stretch/>
          </p:blipFill>
          <p:spPr>
            <a:xfrm>
              <a:off x="0" y="246853"/>
              <a:ext cx="2175308" cy="1266713"/>
            </a:xfrm>
            <a:prstGeom prst="rect">
              <a:avLst/>
            </a:prstGeom>
          </p:spPr>
        </p:pic>
        <p:pic>
          <p:nvPicPr>
            <p:cNvPr id="14" name="Picture 13">
              <a:extLst>
                <a:ext uri="{FF2B5EF4-FFF2-40B4-BE49-F238E27FC236}">
                  <a16:creationId xmlns:a16="http://schemas.microsoft.com/office/drawing/2014/main" id="{B41C3128-9E6E-47F9-839C-36BFFD9BD495}"/>
                </a:ext>
              </a:extLst>
            </p:cNvPr>
            <p:cNvPicPr>
              <a:picLocks noChangeAspect="1"/>
            </p:cNvPicPr>
            <p:nvPr/>
          </p:nvPicPr>
          <p:blipFill rotWithShape="1">
            <a:blip r:embed="rId4"/>
            <a:srcRect l="1264" t="26818" r="6802" b="17770"/>
            <a:stretch/>
          </p:blipFill>
          <p:spPr>
            <a:xfrm>
              <a:off x="4177221" y="246853"/>
              <a:ext cx="2101593" cy="1266713"/>
            </a:xfrm>
            <a:prstGeom prst="rect">
              <a:avLst/>
            </a:prstGeom>
          </p:spPr>
        </p:pic>
        <p:sp>
          <p:nvSpPr>
            <p:cNvPr id="15" name="TextBox 22">
              <a:extLst>
                <a:ext uri="{FF2B5EF4-FFF2-40B4-BE49-F238E27FC236}">
                  <a16:creationId xmlns:a16="http://schemas.microsoft.com/office/drawing/2014/main" id="{62497376-9A73-4EB1-8CFD-B654D063FA07}"/>
                </a:ext>
              </a:extLst>
            </p:cNvPr>
            <p:cNvSpPr txBox="1"/>
            <p:nvPr/>
          </p:nvSpPr>
          <p:spPr>
            <a:xfrm>
              <a:off x="3978793" y="1290682"/>
              <a:ext cx="417195" cy="137724"/>
            </a:xfrm>
            <a:prstGeom prst="rect">
              <a:avLst/>
            </a:prstGeom>
            <a:noFill/>
          </p:spPr>
          <p:txBody>
            <a:bodyPr wrap="square" rtlCol="0">
              <a:spAutoFit/>
            </a:bodyPr>
            <a:lstStyle/>
            <a:p>
              <a:pPr marL="0" marR="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mg m</a:t>
              </a:r>
              <a:r>
                <a:rPr lang="en-US" sz="1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16" name="TextBox 24">
              <a:extLst>
                <a:ext uri="{FF2B5EF4-FFF2-40B4-BE49-F238E27FC236}">
                  <a16:creationId xmlns:a16="http://schemas.microsoft.com/office/drawing/2014/main" id="{6B1EF400-CCD9-4910-BC0E-3C0417F1817A}"/>
                </a:ext>
              </a:extLst>
            </p:cNvPr>
            <p:cNvSpPr txBox="1"/>
            <p:nvPr/>
          </p:nvSpPr>
          <p:spPr>
            <a:xfrm>
              <a:off x="6055782" y="1294769"/>
              <a:ext cx="291465" cy="179705"/>
            </a:xfrm>
            <a:prstGeom prst="rect">
              <a:avLst/>
            </a:prstGeom>
            <a:noFill/>
          </p:spPr>
          <p:txBody>
            <a:bodyPr wrap="square" rtlCol="0">
              <a:spAutoFit/>
            </a:bodyPr>
            <a:lstStyle/>
            <a:p>
              <a:pPr marL="0" marR="0">
                <a:spcBef>
                  <a:spcPts val="0"/>
                </a:spcBef>
                <a:spcAft>
                  <a:spcPts val="0"/>
                </a:spcAft>
              </a:pPr>
              <a:r>
                <a:rPr lang="en-US" sz="600" kern="12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7" name="TextBox 22">
              <a:extLst>
                <a:ext uri="{FF2B5EF4-FFF2-40B4-BE49-F238E27FC236}">
                  <a16:creationId xmlns:a16="http://schemas.microsoft.com/office/drawing/2014/main" id="{E720C70D-00AB-48E4-9599-5940053A3584}"/>
                </a:ext>
              </a:extLst>
            </p:cNvPr>
            <p:cNvSpPr txBox="1"/>
            <p:nvPr/>
          </p:nvSpPr>
          <p:spPr>
            <a:xfrm>
              <a:off x="1926557" y="1320725"/>
              <a:ext cx="417195" cy="137724"/>
            </a:xfrm>
            <a:prstGeom prst="rect">
              <a:avLst/>
            </a:prstGeom>
            <a:noFill/>
          </p:spPr>
          <p:txBody>
            <a:bodyPr wrap="square" rtlCol="0">
              <a:spAutoFit/>
            </a:bodyPr>
            <a:lstStyle/>
            <a:p>
              <a:pPr marL="0" marR="0">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mg m</a:t>
              </a:r>
              <a:r>
                <a:rPr lang="en-US" sz="1200" kern="1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200" dirty="0">
                <a:effectLst/>
                <a:latin typeface="Arial" panose="020B0604020202020204" pitchFamily="34" charset="0"/>
                <a:ea typeface="DengXian" panose="02010600030101010101" pitchFamily="2" charset="-122"/>
                <a:cs typeface="Arial" panose="020B0604020202020204" pitchFamily="34" charset="0"/>
              </a:endParaRPr>
            </a:p>
          </p:txBody>
        </p:sp>
      </p:grpSp>
      <p:sp>
        <p:nvSpPr>
          <p:cNvPr id="18" name="Rectangle 17">
            <a:extLst>
              <a:ext uri="{FF2B5EF4-FFF2-40B4-BE49-F238E27FC236}">
                <a16:creationId xmlns:a16="http://schemas.microsoft.com/office/drawing/2014/main" id="{BCBF59FD-65F2-4D30-B186-5D95D21C8F91}"/>
              </a:ext>
            </a:extLst>
          </p:cNvPr>
          <p:cNvSpPr/>
          <p:nvPr/>
        </p:nvSpPr>
        <p:spPr>
          <a:xfrm>
            <a:off x="649744" y="1559713"/>
            <a:ext cx="3358747" cy="381333"/>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(a) Photolysis off</a:t>
            </a:r>
            <a:endParaRPr lang="en-US" dirty="0"/>
          </a:p>
        </p:txBody>
      </p:sp>
      <p:sp>
        <p:nvSpPr>
          <p:cNvPr id="19" name="Rectangle 18">
            <a:extLst>
              <a:ext uri="{FF2B5EF4-FFF2-40B4-BE49-F238E27FC236}">
                <a16:creationId xmlns:a16="http://schemas.microsoft.com/office/drawing/2014/main" id="{7FAE6EC6-3960-428E-989E-E4B7F58B7E60}"/>
              </a:ext>
            </a:extLst>
          </p:cNvPr>
          <p:cNvSpPr/>
          <p:nvPr/>
        </p:nvSpPr>
        <p:spPr>
          <a:xfrm>
            <a:off x="4462838" y="1513497"/>
            <a:ext cx="3358747" cy="381333"/>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(b) Photolysis on</a:t>
            </a:r>
            <a:endParaRPr lang="en-US" dirty="0"/>
          </a:p>
        </p:txBody>
      </p:sp>
      <p:sp>
        <p:nvSpPr>
          <p:cNvPr id="20" name="Rectangle 19">
            <a:extLst>
              <a:ext uri="{FF2B5EF4-FFF2-40B4-BE49-F238E27FC236}">
                <a16:creationId xmlns:a16="http://schemas.microsoft.com/office/drawing/2014/main" id="{399412AB-57BB-4C59-A4C5-1DA034D86E4C}"/>
              </a:ext>
            </a:extLst>
          </p:cNvPr>
          <p:cNvSpPr/>
          <p:nvPr/>
        </p:nvSpPr>
        <p:spPr>
          <a:xfrm>
            <a:off x="8176609" y="1525498"/>
            <a:ext cx="3556000" cy="369332"/>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(b-a)/a x100 % </a:t>
            </a:r>
            <a:endParaRPr lang="en-US" dirty="0"/>
          </a:p>
        </p:txBody>
      </p:sp>
      <p:sp>
        <p:nvSpPr>
          <p:cNvPr id="21" name="TextBox 4">
            <a:extLst>
              <a:ext uri="{FF2B5EF4-FFF2-40B4-BE49-F238E27FC236}">
                <a16:creationId xmlns:a16="http://schemas.microsoft.com/office/drawing/2014/main" id="{A0D307DF-A10B-AC46-9E6F-3BF0D6AAF5DF}"/>
              </a:ext>
            </a:extLst>
          </p:cNvPr>
          <p:cNvSpPr txBox="1">
            <a:spLocks noChangeArrowheads="1"/>
          </p:cNvSpPr>
          <p:nvPr/>
        </p:nvSpPr>
        <p:spPr bwMode="auto">
          <a:xfrm>
            <a:off x="4247079" y="4338262"/>
            <a:ext cx="5078504" cy="369332"/>
          </a:xfrm>
          <a:prstGeom prst="rect">
            <a:avLst/>
          </a:prstGeom>
          <a:noFill/>
          <a:ln w="9525">
            <a:noFill/>
            <a:miter lim="800000"/>
            <a:headEnd/>
            <a:tailEnd/>
          </a:ln>
        </p:spPr>
        <p:txBody>
          <a:bodyPr wrap="square">
            <a:spAutoFit/>
          </a:bodyPr>
          <a:lstStyle/>
          <a:p>
            <a:pPr algn="ctr"/>
            <a:r>
              <a:rPr lang="en-US" i="1" dirty="0">
                <a:solidFill>
                  <a:schemeClr val="accent2"/>
                </a:solidFill>
                <a:latin typeface="Arial" panose="020B0604020202020204" pitchFamily="34" charset="0"/>
                <a:cs typeface="Arial" panose="020B0604020202020204" pitchFamily="34" charset="0"/>
              </a:rPr>
              <a:t>Lou, Shrivastava et al. 2020, JAMES</a:t>
            </a:r>
          </a:p>
        </p:txBody>
      </p:sp>
    </p:spTree>
    <p:extLst>
      <p:ext uri="{BB962C8B-B14F-4D97-AF65-F5344CB8AC3E}">
        <p14:creationId xmlns:p14="http://schemas.microsoft.com/office/powerpoint/2010/main" val="391714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7435-F8E7-409D-BF0A-BFE77183F214}"/>
              </a:ext>
            </a:extLst>
          </p:cNvPr>
          <p:cNvSpPr>
            <a:spLocks noGrp="1"/>
          </p:cNvSpPr>
          <p:nvPr>
            <p:ph type="title"/>
          </p:nvPr>
        </p:nvSpPr>
        <p:spPr>
          <a:xfrm>
            <a:off x="337510" y="76214"/>
            <a:ext cx="8839200" cy="769441"/>
          </a:xfrm>
        </p:spPr>
        <p:txBody>
          <a:bodyPr/>
          <a:lstStyle/>
          <a:p>
            <a:r>
              <a:rPr lang="en-US" dirty="0"/>
              <a:t>Photolysis is an important sink of SOA needed to explain aircraft measurements mainly above 5km altitude</a:t>
            </a:r>
          </a:p>
        </p:txBody>
      </p:sp>
      <p:sp>
        <p:nvSpPr>
          <p:cNvPr id="4" name="Date Placeholder 3">
            <a:extLst>
              <a:ext uri="{FF2B5EF4-FFF2-40B4-BE49-F238E27FC236}">
                <a16:creationId xmlns:a16="http://schemas.microsoft.com/office/drawing/2014/main" id="{B390491C-9772-4F12-91B5-1FD36D559258}"/>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F6066991-B9E3-4756-AA8B-0F655B8B94F8}"/>
              </a:ext>
            </a:extLst>
          </p:cNvPr>
          <p:cNvSpPr>
            <a:spLocks noGrp="1"/>
          </p:cNvSpPr>
          <p:nvPr>
            <p:ph type="sldNum" sz="quarter" idx="11"/>
          </p:nvPr>
        </p:nvSpPr>
        <p:spPr/>
        <p:txBody>
          <a:bodyPr/>
          <a:lstStyle/>
          <a:p>
            <a:fld id="{03722D57-58D6-9447-A6D5-A97F6C35A8FB}" type="slidenum">
              <a:rPr lang="en-US" smtClean="0"/>
              <a:pPr/>
              <a:t>12</a:t>
            </a:fld>
            <a:endParaRPr lang="en-US"/>
          </a:p>
        </p:txBody>
      </p:sp>
      <p:sp>
        <p:nvSpPr>
          <p:cNvPr id="8" name="TextBox 21">
            <a:extLst>
              <a:ext uri="{FF2B5EF4-FFF2-40B4-BE49-F238E27FC236}">
                <a16:creationId xmlns:a16="http://schemas.microsoft.com/office/drawing/2014/main" id="{6B51C390-0959-4030-8847-09D3BC0B61FA}"/>
              </a:ext>
            </a:extLst>
          </p:cNvPr>
          <p:cNvSpPr txBox="1"/>
          <p:nvPr/>
        </p:nvSpPr>
        <p:spPr>
          <a:xfrm>
            <a:off x="5031430" y="1127364"/>
            <a:ext cx="3442261" cy="923330"/>
          </a:xfrm>
          <a:prstGeom prst="rect">
            <a:avLst/>
          </a:prstGeom>
          <a:noFill/>
        </p:spPr>
        <p:txBody>
          <a:bodyPr wrap="square" rtlCol="0">
            <a:spAutoFit/>
          </a:bodyPr>
          <a:lstStyle/>
          <a:p>
            <a:r>
              <a:rPr lang="en-US" b="1" dirty="0">
                <a:solidFill>
                  <a:schemeClr val="accent2"/>
                </a:solidFill>
                <a:latin typeface="Arial" panose="020B0604020202020204" pitchFamily="34" charset="0"/>
                <a:ea typeface="Times New Roman" panose="02020603050405020304" pitchFamily="18" charset="0"/>
                <a:cs typeface="Arial" panose="020B0604020202020204" pitchFamily="34" charset="0"/>
              </a:rPr>
              <a:t>Observed</a:t>
            </a:r>
          </a:p>
          <a:p>
            <a:pPr marL="0" marR="0">
              <a:spcBef>
                <a:spcPts val="0"/>
              </a:spcBef>
              <a:spcAft>
                <a:spcPts val="0"/>
              </a:spcAft>
            </a:pPr>
            <a:r>
              <a:rPr lang="en-US" b="1" kern="12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Photolysis ON</a:t>
            </a:r>
          </a:p>
          <a:p>
            <a:pPr marL="0" marR="0">
              <a:spcBef>
                <a:spcPts val="0"/>
              </a:spcBef>
              <a:spcAft>
                <a:spcPts val="0"/>
              </a:spcAft>
            </a:pPr>
            <a:r>
              <a:rPr lang="en-US" b="1" dirty="0">
                <a:solidFill>
                  <a:srgbClr val="0070C0"/>
                </a:solidFill>
                <a:latin typeface="Arial" panose="020B0604020202020204" pitchFamily="34" charset="0"/>
                <a:ea typeface="DengXian" panose="02010600030101010101" pitchFamily="2" charset="-122"/>
                <a:cs typeface="Arial" panose="020B0604020202020204" pitchFamily="34" charset="0"/>
              </a:rPr>
              <a:t>Photolysis OFF</a:t>
            </a:r>
          </a:p>
        </p:txBody>
      </p:sp>
      <p:sp>
        <p:nvSpPr>
          <p:cNvPr id="9" name="TextBox 8">
            <a:extLst>
              <a:ext uri="{FF2B5EF4-FFF2-40B4-BE49-F238E27FC236}">
                <a16:creationId xmlns:a16="http://schemas.microsoft.com/office/drawing/2014/main" id="{3F08F295-7163-4986-869E-9A45C116E9AF}"/>
              </a:ext>
            </a:extLst>
          </p:cNvPr>
          <p:cNvSpPr txBox="1"/>
          <p:nvPr/>
        </p:nvSpPr>
        <p:spPr>
          <a:xfrm>
            <a:off x="5231664" y="5041526"/>
            <a:ext cx="6889737" cy="1508105"/>
          </a:xfrm>
          <a:prstGeom prst="rect">
            <a:avLst/>
          </a:prstGeom>
          <a:noFill/>
        </p:spPr>
        <p:txBody>
          <a:bodyPr wrap="square" rtlCol="0">
            <a:spAutoFit/>
          </a:bodyPr>
          <a:lstStyle/>
          <a:p>
            <a:pPr marL="285750" indent="-285750" defTabSz="457200">
              <a:spcBef>
                <a:spcPts val="600"/>
              </a:spcBef>
              <a:spcAft>
                <a:spcPts val="600"/>
              </a:spcAft>
              <a:buClr>
                <a:schemeClr val="accent1"/>
              </a:buClr>
              <a:buFont typeface="Wingdings" panose="05000000000000000000" pitchFamily="2" charset="2"/>
              <a:buChar char="Ø"/>
              <a:defRPr/>
            </a:pPr>
            <a:r>
              <a:rPr lang="en-US" dirty="0">
                <a:solidFill>
                  <a:prstClr val="black"/>
                </a:solidFill>
                <a:latin typeface="Arial" panose="020B0604020202020204" pitchFamily="34" charset="0"/>
                <a:cs typeface="Arial" panose="020B0604020202020204" pitchFamily="34" charset="0"/>
              </a:rPr>
              <a:t>Including photolysis improves simulated SOA vertical profiles significantly compared to Atom2016 aircraft measurements</a:t>
            </a:r>
          </a:p>
          <a:p>
            <a:pPr marL="285750" indent="-285750" defTabSz="457200">
              <a:spcBef>
                <a:spcPts val="600"/>
              </a:spcBef>
              <a:spcAft>
                <a:spcPts val="600"/>
              </a:spcAft>
              <a:buClr>
                <a:schemeClr val="accent1"/>
              </a:buClr>
              <a:buFont typeface="Wingdings" panose="05000000000000000000" pitchFamily="2" charset="2"/>
              <a:buChar char="Ø"/>
              <a:defRPr/>
            </a:pPr>
            <a:r>
              <a:rPr lang="en-US" dirty="0">
                <a:solidFill>
                  <a:prstClr val="black"/>
                </a:solidFill>
                <a:latin typeface="Arial" panose="020B0604020202020204" pitchFamily="34" charset="0"/>
                <a:cs typeface="Arial" panose="020B0604020202020204" pitchFamily="34" charset="0"/>
              </a:rPr>
              <a:t>At high altitudes (above 5 km), wet removal is not efficient</a:t>
            </a:r>
          </a:p>
          <a:p>
            <a:pPr marL="285750" indent="-285750" defTabSz="457200">
              <a:spcBef>
                <a:spcPts val="600"/>
              </a:spcBef>
              <a:spcAft>
                <a:spcPts val="600"/>
              </a:spcAft>
              <a:buClr>
                <a:schemeClr val="accent1"/>
              </a:buClr>
              <a:buFont typeface="Wingdings" panose="05000000000000000000" pitchFamily="2" charset="2"/>
              <a:buChar char="Ø"/>
              <a:defRPr/>
            </a:pPr>
            <a:r>
              <a:rPr lang="en-US" dirty="0">
                <a:solidFill>
                  <a:prstClr val="black"/>
                </a:solidFill>
                <a:latin typeface="Arial" panose="020B0604020202020204" pitchFamily="34" charset="0"/>
                <a:cs typeface="Arial" panose="020B0604020202020204" pitchFamily="34" charset="0"/>
              </a:rPr>
              <a:t>Photolysis is needed to explain observations at high altitudes</a:t>
            </a:r>
          </a:p>
        </p:txBody>
      </p:sp>
      <p:grpSp>
        <p:nvGrpSpPr>
          <p:cNvPr id="10" name="Group 9">
            <a:extLst>
              <a:ext uri="{FF2B5EF4-FFF2-40B4-BE49-F238E27FC236}">
                <a16:creationId xmlns:a16="http://schemas.microsoft.com/office/drawing/2014/main" id="{1AD088D2-5A11-4C69-A144-48DABF4995F3}"/>
              </a:ext>
            </a:extLst>
          </p:cNvPr>
          <p:cNvGrpSpPr>
            <a:grpSpLocks noChangeAspect="1"/>
          </p:cNvGrpSpPr>
          <p:nvPr/>
        </p:nvGrpSpPr>
        <p:grpSpPr>
          <a:xfrm>
            <a:off x="5031430" y="2088509"/>
            <a:ext cx="7089971" cy="2508475"/>
            <a:chOff x="0" y="-85950"/>
            <a:chExt cx="7866880" cy="2783835"/>
          </a:xfrm>
        </p:grpSpPr>
        <p:pic>
          <p:nvPicPr>
            <p:cNvPr id="11" name="Picture 10" descr="A close up of a logo&#10;&#10;Description automatically generated">
              <a:extLst>
                <a:ext uri="{FF2B5EF4-FFF2-40B4-BE49-F238E27FC236}">
                  <a16:creationId xmlns:a16="http://schemas.microsoft.com/office/drawing/2014/main" id="{EADF5CAA-3038-47E1-A795-12DC2C3FE484}"/>
                </a:ext>
              </a:extLst>
            </p:cNvPr>
            <p:cNvPicPr>
              <a:picLocks noChangeAspect="1"/>
            </p:cNvPicPr>
            <p:nvPr/>
          </p:nvPicPr>
          <p:blipFill rotWithShape="1">
            <a:blip r:embed="rId2"/>
            <a:srcRect l="6264" t="15680" r="17375" b="4397"/>
            <a:stretch/>
          </p:blipFill>
          <p:spPr>
            <a:xfrm>
              <a:off x="5261232" y="140035"/>
              <a:ext cx="2443891" cy="2557850"/>
            </a:xfrm>
            <a:prstGeom prst="rect">
              <a:avLst/>
            </a:prstGeom>
          </p:spPr>
        </p:pic>
        <p:grpSp>
          <p:nvGrpSpPr>
            <p:cNvPr id="12" name="Group 11">
              <a:extLst>
                <a:ext uri="{FF2B5EF4-FFF2-40B4-BE49-F238E27FC236}">
                  <a16:creationId xmlns:a16="http://schemas.microsoft.com/office/drawing/2014/main" id="{B2F731BA-D846-40C2-86C2-5DE3F5FC55F6}"/>
                </a:ext>
              </a:extLst>
            </p:cNvPr>
            <p:cNvGrpSpPr/>
            <p:nvPr/>
          </p:nvGrpSpPr>
          <p:grpSpPr>
            <a:xfrm>
              <a:off x="0" y="-85950"/>
              <a:ext cx="7866880" cy="2751570"/>
              <a:chOff x="0" y="-85950"/>
              <a:chExt cx="7866880" cy="2751570"/>
            </a:xfrm>
          </p:grpSpPr>
          <p:pic>
            <p:nvPicPr>
              <p:cNvPr id="13" name="Picture 12" descr="A close up of a logo&#10;&#10;Description automatically generated">
                <a:extLst>
                  <a:ext uri="{FF2B5EF4-FFF2-40B4-BE49-F238E27FC236}">
                    <a16:creationId xmlns:a16="http://schemas.microsoft.com/office/drawing/2014/main" id="{C849A5EF-A0A4-4240-8618-77DDA42B0716}"/>
                  </a:ext>
                </a:extLst>
              </p:cNvPr>
              <p:cNvPicPr>
                <a:picLocks noChangeAspect="1"/>
              </p:cNvPicPr>
              <p:nvPr/>
            </p:nvPicPr>
            <p:blipFill rotWithShape="1">
              <a:blip r:embed="rId3"/>
              <a:srcRect l="5104" t="17224" r="18533" b="5792"/>
              <a:stretch/>
            </p:blipFill>
            <p:spPr>
              <a:xfrm>
                <a:off x="0" y="201820"/>
                <a:ext cx="2443891" cy="24638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46FC4840-60BF-44B2-8977-035DA8CAF2ED}"/>
                  </a:ext>
                </a:extLst>
              </p:cNvPr>
              <p:cNvPicPr>
                <a:picLocks noChangeAspect="1"/>
              </p:cNvPicPr>
              <p:nvPr/>
            </p:nvPicPr>
            <p:blipFill rotWithShape="1">
              <a:blip r:embed="rId4"/>
              <a:srcRect l="3389" t="17224" r="17460" b="5792"/>
              <a:stretch/>
            </p:blipFill>
            <p:spPr>
              <a:xfrm>
                <a:off x="2552355" y="201820"/>
                <a:ext cx="2533135" cy="2463800"/>
              </a:xfrm>
              <a:prstGeom prst="rect">
                <a:avLst/>
              </a:prstGeom>
            </p:spPr>
          </p:pic>
          <mc:AlternateContent xmlns:mc="http://schemas.openxmlformats.org/markup-compatibility/2006" xmlns:a14="http://schemas.microsoft.com/office/drawing/2010/main">
            <mc:Choice Requires="a14">
              <p:sp>
                <p:nvSpPr>
                  <p:cNvPr id="15" name="TextBox 10">
                    <a:extLst>
                      <a:ext uri="{FF2B5EF4-FFF2-40B4-BE49-F238E27FC236}">
                        <a16:creationId xmlns:a16="http://schemas.microsoft.com/office/drawing/2014/main" id="{CB0FC756-7973-43EB-916C-0FDF7F9C1353}"/>
                      </a:ext>
                    </a:extLst>
                  </p:cNvPr>
                  <p:cNvSpPr txBox="1"/>
                  <p:nvPr/>
                </p:nvSpPr>
                <p:spPr>
                  <a:xfrm>
                    <a:off x="5642749" y="-85950"/>
                    <a:ext cx="2224131" cy="354074"/>
                  </a:xfrm>
                  <a:prstGeom prst="rect">
                    <a:avLst/>
                  </a:prstGeom>
                  <a:noFill/>
                </p:spPr>
                <p:txBody>
                  <a:bodyPr wrap="square" rtlCol="0">
                    <a:spAutoFit/>
                  </a:bodyPr>
                  <a:lstStyle/>
                  <a:p>
                    <a:pPr marL="0" marR="0">
                      <a:spcBef>
                        <a:spcPts val="0"/>
                      </a:spcBef>
                      <a:spcAft>
                        <a:spcPts val="0"/>
                      </a:spcAft>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(b – a)/ a </a:t>
                    </a:r>
                    <a14:m>
                      <m:oMath xmlns:m="http://schemas.openxmlformats.org/officeDocument/2006/math">
                        <m:r>
                          <a:rPr lang="en-US" sz="1200" b="1" i="1" kern="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a:t>
                    </a:r>
                    <a:endParaRPr lang="en-US" sz="1200" dirty="0">
                      <a:effectLst/>
                      <a:latin typeface="Arial" panose="020B0604020202020204" pitchFamily="34" charset="0"/>
                      <a:ea typeface="DengXian" panose="02010600030101010101" pitchFamily="2" charset="-122"/>
                      <a:cs typeface="Arial" panose="020B0604020202020204" pitchFamily="34" charset="0"/>
                    </a:endParaRPr>
                  </a:p>
                </p:txBody>
              </p:sp>
            </mc:Choice>
            <mc:Fallback xmlns="">
              <p:sp>
                <p:nvSpPr>
                  <p:cNvPr id="32" name="TextBox 10">
                    <a:extLst>
                      <a:ext uri="{FF2B5EF4-FFF2-40B4-BE49-F238E27FC236}">
                        <a16:creationId xmlns:a16="http://schemas.microsoft.com/office/drawing/2014/main" id="{21E6573F-B2CA-4C10-A15C-04616DB6DC4B}"/>
                      </a:ext>
                    </a:extLst>
                  </p:cNvPr>
                  <p:cNvSpPr txBox="1">
                    <a:spLocks noRot="1" noChangeAspect="1" noMove="1" noResize="1" noEditPoints="1" noAdjustHandles="1" noChangeArrowheads="1" noChangeShapeType="1" noTextEdit="1"/>
                  </p:cNvSpPr>
                  <p:nvPr/>
                </p:nvSpPr>
                <p:spPr>
                  <a:xfrm>
                    <a:off x="5642749" y="-85950"/>
                    <a:ext cx="2224131" cy="354074"/>
                  </a:xfrm>
                  <a:prstGeom prst="rect">
                    <a:avLst/>
                  </a:prstGeom>
                  <a:blipFill>
                    <a:blip r:embed="rId9"/>
                    <a:stretch>
                      <a:fillRect l="-351" t="-4444" b="-15556"/>
                    </a:stretch>
                  </a:blipFill>
                </p:spPr>
                <p:txBody>
                  <a:bodyPr/>
                  <a:lstStyle/>
                  <a:p>
                    <a:r>
                      <a:rPr lang="en-US">
                        <a:noFill/>
                      </a:rPr>
                      <a:t> </a:t>
                    </a:r>
                  </a:p>
                </p:txBody>
              </p:sp>
            </mc:Fallback>
          </mc:AlternateContent>
          <p:sp>
            <p:nvSpPr>
              <p:cNvPr id="16" name="TextBox 1">
                <a:extLst>
                  <a:ext uri="{FF2B5EF4-FFF2-40B4-BE49-F238E27FC236}">
                    <a16:creationId xmlns:a16="http://schemas.microsoft.com/office/drawing/2014/main" id="{A2411BA8-24B7-4D85-8D76-9A55C5C8A64B}"/>
                  </a:ext>
                </a:extLst>
              </p:cNvPr>
              <p:cNvSpPr txBox="1"/>
              <p:nvPr/>
            </p:nvSpPr>
            <p:spPr>
              <a:xfrm>
                <a:off x="412778" y="-42501"/>
                <a:ext cx="2126055" cy="354074"/>
              </a:xfrm>
              <a:prstGeom prst="rect">
                <a:avLst/>
              </a:prstGeom>
              <a:noFill/>
            </p:spPr>
            <p:txBody>
              <a:bodyPr wrap="square" rtlCol="0">
                <a:spAutoFit/>
              </a:bodyPr>
              <a:lstStyle/>
              <a:p>
                <a:pPr marL="0" marR="0">
                  <a:spcBef>
                    <a:spcPts val="0"/>
                  </a:spcBef>
                  <a:spcAft>
                    <a:spcPts val="0"/>
                  </a:spcAft>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Photolysis OFF</a:t>
                </a:r>
                <a:endParaRPr lang="en-US" sz="12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17" name="TextBox 21">
                <a:extLst>
                  <a:ext uri="{FF2B5EF4-FFF2-40B4-BE49-F238E27FC236}">
                    <a16:creationId xmlns:a16="http://schemas.microsoft.com/office/drawing/2014/main" id="{4E0A4CCA-9304-430D-B36B-DC36B97FAC19}"/>
                  </a:ext>
                </a:extLst>
              </p:cNvPr>
              <p:cNvSpPr txBox="1"/>
              <p:nvPr/>
            </p:nvSpPr>
            <p:spPr>
              <a:xfrm>
                <a:off x="3042618" y="-56217"/>
                <a:ext cx="1970238" cy="354074"/>
              </a:xfrm>
              <a:prstGeom prst="rect">
                <a:avLst/>
              </a:prstGeom>
              <a:noFill/>
            </p:spPr>
            <p:txBody>
              <a:bodyPr wrap="square" rtlCol="0">
                <a:spAutoFit/>
              </a:bodyPr>
              <a:lstStyle/>
              <a:p>
                <a:pPr marL="0" marR="0">
                  <a:spcBef>
                    <a:spcPts val="0"/>
                  </a:spcBef>
                  <a:spcAft>
                    <a:spcPts val="0"/>
                  </a:spcAft>
                </a:pPr>
                <a:r>
                  <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Photolysis ON</a:t>
                </a:r>
                <a:endParaRPr lang="en-US" sz="1200" dirty="0">
                  <a:effectLst/>
                  <a:latin typeface="Arial" panose="020B0604020202020204" pitchFamily="34" charset="0"/>
                  <a:ea typeface="DengXian" panose="02010600030101010101" pitchFamily="2" charset="-122"/>
                  <a:cs typeface="Arial" panose="020B0604020202020204" pitchFamily="34" charset="0"/>
                </a:endParaRPr>
              </a:p>
            </p:txBody>
          </p:sp>
        </p:grpSp>
      </p:grpSp>
      <p:sp>
        <p:nvSpPr>
          <p:cNvPr id="18" name="TextBox 4">
            <a:extLst>
              <a:ext uri="{FF2B5EF4-FFF2-40B4-BE49-F238E27FC236}">
                <a16:creationId xmlns:a16="http://schemas.microsoft.com/office/drawing/2014/main" id="{14C73E5F-16B6-EE4D-93A3-D04DFEA5A5B9}"/>
              </a:ext>
            </a:extLst>
          </p:cNvPr>
          <p:cNvSpPr txBox="1">
            <a:spLocks noChangeArrowheads="1"/>
          </p:cNvSpPr>
          <p:nvPr/>
        </p:nvSpPr>
        <p:spPr bwMode="auto">
          <a:xfrm>
            <a:off x="5964273" y="4560254"/>
            <a:ext cx="5078504" cy="369332"/>
          </a:xfrm>
          <a:prstGeom prst="rect">
            <a:avLst/>
          </a:prstGeom>
          <a:noFill/>
          <a:ln w="9525">
            <a:noFill/>
            <a:miter lim="800000"/>
            <a:headEnd/>
            <a:tailEnd/>
          </a:ln>
        </p:spPr>
        <p:txBody>
          <a:bodyPr wrap="square">
            <a:spAutoFit/>
          </a:bodyPr>
          <a:lstStyle/>
          <a:p>
            <a:pPr algn="ctr"/>
            <a:r>
              <a:rPr lang="en-US" i="1" dirty="0">
                <a:solidFill>
                  <a:schemeClr val="accent2"/>
                </a:solidFill>
                <a:latin typeface="Arial" panose="020B0604020202020204" pitchFamily="34" charset="0"/>
                <a:cs typeface="Arial" panose="020B0604020202020204" pitchFamily="34" charset="0"/>
              </a:rPr>
              <a:t>Lou, Shrivastava et al. 2020, JAMES</a:t>
            </a:r>
          </a:p>
        </p:txBody>
      </p:sp>
      <p:grpSp>
        <p:nvGrpSpPr>
          <p:cNvPr id="6" name="Group 5">
            <a:extLst>
              <a:ext uri="{FF2B5EF4-FFF2-40B4-BE49-F238E27FC236}">
                <a16:creationId xmlns:a16="http://schemas.microsoft.com/office/drawing/2014/main" id="{EEF78AAF-E735-1F4D-B33F-2ADB32312655}"/>
              </a:ext>
            </a:extLst>
          </p:cNvPr>
          <p:cNvGrpSpPr/>
          <p:nvPr/>
        </p:nvGrpSpPr>
        <p:grpSpPr>
          <a:xfrm>
            <a:off x="70599" y="976312"/>
            <a:ext cx="5445796" cy="5914841"/>
            <a:chOff x="70599" y="976312"/>
            <a:chExt cx="5445796" cy="5914841"/>
          </a:xfrm>
        </p:grpSpPr>
        <p:pic>
          <p:nvPicPr>
            <p:cNvPr id="19" name="Picture 18">
              <a:extLst>
                <a:ext uri="{FF2B5EF4-FFF2-40B4-BE49-F238E27FC236}">
                  <a16:creationId xmlns:a16="http://schemas.microsoft.com/office/drawing/2014/main" id="{7DA62042-234B-664F-B6EF-D597CD2792F1}"/>
                </a:ext>
              </a:extLst>
            </p:cNvPr>
            <p:cNvPicPr>
              <a:picLocks noChangeAspect="1"/>
            </p:cNvPicPr>
            <p:nvPr/>
          </p:nvPicPr>
          <p:blipFill rotWithShape="1">
            <a:blip r:embed="rId10"/>
            <a:srcRect r="22955"/>
            <a:stretch/>
          </p:blipFill>
          <p:spPr>
            <a:xfrm>
              <a:off x="70599" y="976312"/>
              <a:ext cx="4421830" cy="5914841"/>
            </a:xfrm>
            <a:prstGeom prst="rect">
              <a:avLst/>
            </a:prstGeom>
          </p:spPr>
        </p:pic>
        <p:sp>
          <p:nvSpPr>
            <p:cNvPr id="20" name="TextBox 4">
              <a:extLst>
                <a:ext uri="{FF2B5EF4-FFF2-40B4-BE49-F238E27FC236}">
                  <a16:creationId xmlns:a16="http://schemas.microsoft.com/office/drawing/2014/main" id="{4B3CB210-06B2-884B-922E-B017FCC48B10}"/>
                </a:ext>
              </a:extLst>
            </p:cNvPr>
            <p:cNvSpPr txBox="1">
              <a:spLocks noChangeArrowheads="1"/>
            </p:cNvSpPr>
            <p:nvPr/>
          </p:nvSpPr>
          <p:spPr bwMode="auto">
            <a:xfrm>
              <a:off x="4283188" y="4644275"/>
              <a:ext cx="1233207" cy="646331"/>
            </a:xfrm>
            <a:prstGeom prst="rect">
              <a:avLst/>
            </a:prstGeom>
            <a:noFill/>
            <a:ln w="9525">
              <a:noFill/>
              <a:miter lim="800000"/>
              <a:headEnd/>
              <a:tailEnd/>
            </a:ln>
          </p:spPr>
          <p:txBody>
            <a:bodyPr wrap="square">
              <a:spAutoFit/>
            </a:bodyPr>
            <a:lstStyle/>
            <a:p>
              <a:pPr algn="ctr"/>
              <a:r>
                <a:rPr lang="en-US" i="1" dirty="0">
                  <a:solidFill>
                    <a:schemeClr val="accent2"/>
                  </a:solidFill>
                  <a:latin typeface="Arial" panose="020B0604020202020204" pitchFamily="34" charset="0"/>
                  <a:cs typeface="Arial" panose="020B0604020202020204" pitchFamily="34" charset="0"/>
                </a:rPr>
                <a:t>Southern Ocean</a:t>
              </a:r>
            </a:p>
          </p:txBody>
        </p:sp>
        <p:cxnSp>
          <p:nvCxnSpPr>
            <p:cNvPr id="21" name="Straight Arrow Connector 20">
              <a:extLst>
                <a:ext uri="{FF2B5EF4-FFF2-40B4-BE49-F238E27FC236}">
                  <a16:creationId xmlns:a16="http://schemas.microsoft.com/office/drawing/2014/main" id="{38CAC3E6-A8D8-6F44-B794-8F69A8859D5F}"/>
                </a:ext>
              </a:extLst>
            </p:cNvPr>
            <p:cNvCxnSpPr>
              <a:cxnSpLocks/>
            </p:cNvCxnSpPr>
            <p:nvPr/>
          </p:nvCxnSpPr>
          <p:spPr>
            <a:xfrm flipH="1">
              <a:off x="4057237" y="4967440"/>
              <a:ext cx="45190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9994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3FAB-70AF-4766-A1BA-558C118D741B}"/>
              </a:ext>
            </a:extLst>
          </p:cNvPr>
          <p:cNvSpPr>
            <a:spLocks noGrp="1"/>
          </p:cNvSpPr>
          <p:nvPr>
            <p:ph type="title"/>
          </p:nvPr>
        </p:nvSpPr>
        <p:spPr/>
        <p:txBody>
          <a:bodyPr/>
          <a:lstStyle/>
          <a:p>
            <a:r>
              <a:rPr lang="en-US" dirty="0"/>
              <a:t>Photolysis decreases CCN more strongly at high altitudes</a:t>
            </a:r>
          </a:p>
        </p:txBody>
      </p:sp>
      <p:sp>
        <p:nvSpPr>
          <p:cNvPr id="4" name="Date Placeholder 3">
            <a:extLst>
              <a:ext uri="{FF2B5EF4-FFF2-40B4-BE49-F238E27FC236}">
                <a16:creationId xmlns:a16="http://schemas.microsoft.com/office/drawing/2014/main" id="{33B41E0D-2B41-4938-A2AF-21B454A4EF6A}"/>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6AF54788-FF79-441F-9754-3ADE4E0AE446}"/>
              </a:ext>
            </a:extLst>
          </p:cNvPr>
          <p:cNvSpPr>
            <a:spLocks noGrp="1"/>
          </p:cNvSpPr>
          <p:nvPr>
            <p:ph type="sldNum" sz="quarter" idx="11"/>
          </p:nvPr>
        </p:nvSpPr>
        <p:spPr/>
        <p:txBody>
          <a:bodyPr/>
          <a:lstStyle/>
          <a:p>
            <a:fld id="{03722D57-58D6-9447-A6D5-A97F6C35A8FB}" type="slidenum">
              <a:rPr lang="en-US" smtClean="0"/>
              <a:pPr/>
              <a:t>13</a:t>
            </a:fld>
            <a:endParaRPr lang="en-US"/>
          </a:p>
        </p:txBody>
      </p:sp>
      <p:sp>
        <p:nvSpPr>
          <p:cNvPr id="6" name="Footer Placeholder 5">
            <a:extLst>
              <a:ext uri="{FF2B5EF4-FFF2-40B4-BE49-F238E27FC236}">
                <a16:creationId xmlns:a16="http://schemas.microsoft.com/office/drawing/2014/main" id="{E5CA3EF7-20C8-4439-9BF0-9C90B2C1306B}"/>
              </a:ext>
            </a:extLst>
          </p:cNvPr>
          <p:cNvSpPr>
            <a:spLocks noGrp="1"/>
          </p:cNvSpPr>
          <p:nvPr>
            <p:ph type="ftr" sz="quarter" idx="12"/>
          </p:nvPr>
        </p:nvSpPr>
        <p:spPr/>
        <p:txBody>
          <a:bodyPr/>
          <a:lstStyle/>
          <a:p>
            <a:endParaRPr lang="en-US"/>
          </a:p>
        </p:txBody>
      </p:sp>
      <p:grpSp>
        <p:nvGrpSpPr>
          <p:cNvPr id="23" name="Group 22">
            <a:extLst>
              <a:ext uri="{FF2B5EF4-FFF2-40B4-BE49-F238E27FC236}">
                <a16:creationId xmlns:a16="http://schemas.microsoft.com/office/drawing/2014/main" id="{88747F30-3298-4C66-9749-45FD72D6A853}"/>
              </a:ext>
            </a:extLst>
          </p:cNvPr>
          <p:cNvGrpSpPr/>
          <p:nvPr/>
        </p:nvGrpSpPr>
        <p:grpSpPr>
          <a:xfrm>
            <a:off x="693523" y="1223880"/>
            <a:ext cx="10225089" cy="3787161"/>
            <a:chOff x="983455" y="1371076"/>
            <a:chExt cx="10225089" cy="3787161"/>
          </a:xfrm>
        </p:grpSpPr>
        <p:pic>
          <p:nvPicPr>
            <p:cNvPr id="19" name="Picture 18">
              <a:extLst>
                <a:ext uri="{FF2B5EF4-FFF2-40B4-BE49-F238E27FC236}">
                  <a16:creationId xmlns:a16="http://schemas.microsoft.com/office/drawing/2014/main" id="{BFC24629-FAFD-4678-88A5-01888F32FE89}"/>
                </a:ext>
              </a:extLst>
            </p:cNvPr>
            <p:cNvPicPr>
              <a:picLocks noChangeAspect="1"/>
            </p:cNvPicPr>
            <p:nvPr/>
          </p:nvPicPr>
          <p:blipFill rotWithShape="1">
            <a:blip r:embed="rId2"/>
            <a:srcRect t="11242" r="2013"/>
            <a:stretch/>
          </p:blipFill>
          <p:spPr>
            <a:xfrm>
              <a:off x="983455" y="1699763"/>
              <a:ext cx="10225089" cy="3458474"/>
            </a:xfrm>
            <a:prstGeom prst="rect">
              <a:avLst/>
            </a:prstGeom>
          </p:spPr>
        </p:pic>
        <p:sp>
          <p:nvSpPr>
            <p:cNvPr id="20" name="Rectangle 19">
              <a:extLst>
                <a:ext uri="{FF2B5EF4-FFF2-40B4-BE49-F238E27FC236}">
                  <a16:creationId xmlns:a16="http://schemas.microsoft.com/office/drawing/2014/main" id="{79AAEAE3-A39A-46CA-991D-151C5C5A6D39}"/>
                </a:ext>
              </a:extLst>
            </p:cNvPr>
            <p:cNvSpPr/>
            <p:nvPr/>
          </p:nvSpPr>
          <p:spPr>
            <a:xfrm>
              <a:off x="1231094" y="1371076"/>
              <a:ext cx="3100039" cy="381333"/>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(a) Photolysis off</a:t>
              </a:r>
              <a:endParaRPr lang="en-US" dirty="0"/>
            </a:p>
          </p:txBody>
        </p:sp>
        <p:sp>
          <p:nvSpPr>
            <p:cNvPr id="21" name="Rectangle 20">
              <a:extLst>
                <a:ext uri="{FF2B5EF4-FFF2-40B4-BE49-F238E27FC236}">
                  <a16:creationId xmlns:a16="http://schemas.microsoft.com/office/drawing/2014/main" id="{8D804551-124C-41C1-9E5A-91B7CEA145D0}"/>
                </a:ext>
              </a:extLst>
            </p:cNvPr>
            <p:cNvSpPr/>
            <p:nvPr/>
          </p:nvSpPr>
          <p:spPr>
            <a:xfrm>
              <a:off x="4687974" y="1371076"/>
              <a:ext cx="3100040" cy="381333"/>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(b) Photolysis on</a:t>
              </a:r>
              <a:endParaRPr lang="en-US" dirty="0"/>
            </a:p>
          </p:txBody>
        </p:sp>
        <p:sp>
          <p:nvSpPr>
            <p:cNvPr id="22" name="Rectangle 21">
              <a:extLst>
                <a:ext uri="{FF2B5EF4-FFF2-40B4-BE49-F238E27FC236}">
                  <a16:creationId xmlns:a16="http://schemas.microsoft.com/office/drawing/2014/main" id="{A82790A0-3A7C-49C9-947A-2D3C1C689B4D}"/>
                </a:ext>
              </a:extLst>
            </p:cNvPr>
            <p:cNvSpPr/>
            <p:nvPr/>
          </p:nvSpPr>
          <p:spPr>
            <a:xfrm>
              <a:off x="8144855" y="1386974"/>
              <a:ext cx="3006369" cy="369332"/>
            </a:xfrm>
            <a:prstGeom prst="rect">
              <a:avLst/>
            </a:prstGeom>
          </p:spPr>
          <p:txBody>
            <a:bodyPr wrap="square">
              <a:spAutoFit/>
            </a:bodyPr>
            <a:lstStyle/>
            <a:p>
              <a:pPr algn="ctr"/>
              <a:r>
                <a:rPr lang="en-US" dirty="0">
                  <a:solidFill>
                    <a:schemeClr val="accent2"/>
                  </a:solidFill>
                  <a:latin typeface="Arial" panose="020B0604020202020204" pitchFamily="34" charset="0"/>
                  <a:cs typeface="Arial" panose="020B0604020202020204" pitchFamily="34" charset="0"/>
                </a:rPr>
                <a:t>(b-a)/a x100 % </a:t>
              </a:r>
              <a:endParaRPr lang="en-US" dirty="0"/>
            </a:p>
          </p:txBody>
        </p:sp>
      </p:grpSp>
      <p:sp>
        <p:nvSpPr>
          <p:cNvPr id="24" name="Content Placeholder 2">
            <a:extLst>
              <a:ext uri="{FF2B5EF4-FFF2-40B4-BE49-F238E27FC236}">
                <a16:creationId xmlns:a16="http://schemas.microsoft.com/office/drawing/2014/main" id="{6B3017F2-8EF5-4E29-B324-7BDBE2FD0EBC}"/>
              </a:ext>
            </a:extLst>
          </p:cNvPr>
          <p:cNvSpPr>
            <a:spLocks noGrp="1"/>
          </p:cNvSpPr>
          <p:nvPr>
            <p:ph idx="1"/>
          </p:nvPr>
        </p:nvSpPr>
        <p:spPr>
          <a:xfrm>
            <a:off x="376050" y="5375918"/>
            <a:ext cx="11601651" cy="307777"/>
          </a:xfrm>
        </p:spPr>
        <p:txBody>
          <a:bodyPr/>
          <a:lstStyle/>
          <a:p>
            <a:r>
              <a:rPr lang="en-US" dirty="0"/>
              <a:t>Photolysis decreases CCN concentrations by 10-30% near surface and 50-70% at high altitudes</a:t>
            </a:r>
          </a:p>
        </p:txBody>
      </p:sp>
      <p:sp>
        <p:nvSpPr>
          <p:cNvPr id="12" name="TextBox 4">
            <a:extLst>
              <a:ext uri="{FF2B5EF4-FFF2-40B4-BE49-F238E27FC236}">
                <a16:creationId xmlns:a16="http://schemas.microsoft.com/office/drawing/2014/main" id="{582FF6B4-0A9A-E04D-BF8C-E2155403C606}"/>
              </a:ext>
            </a:extLst>
          </p:cNvPr>
          <p:cNvSpPr txBox="1">
            <a:spLocks noChangeArrowheads="1"/>
          </p:cNvSpPr>
          <p:nvPr/>
        </p:nvSpPr>
        <p:spPr bwMode="auto">
          <a:xfrm>
            <a:off x="3131266" y="4936101"/>
            <a:ext cx="5078504" cy="369332"/>
          </a:xfrm>
          <a:prstGeom prst="rect">
            <a:avLst/>
          </a:prstGeom>
          <a:noFill/>
          <a:ln w="9525">
            <a:noFill/>
            <a:miter lim="800000"/>
            <a:headEnd/>
            <a:tailEnd/>
          </a:ln>
        </p:spPr>
        <p:txBody>
          <a:bodyPr wrap="square">
            <a:spAutoFit/>
          </a:bodyPr>
          <a:lstStyle/>
          <a:p>
            <a:pPr algn="ctr"/>
            <a:r>
              <a:rPr lang="en-US" i="1" dirty="0">
                <a:solidFill>
                  <a:schemeClr val="accent2"/>
                </a:solidFill>
                <a:latin typeface="Arial" panose="020B0604020202020204" pitchFamily="34" charset="0"/>
                <a:cs typeface="Arial" panose="020B0604020202020204" pitchFamily="34" charset="0"/>
              </a:rPr>
              <a:t>Lou, Shrivastava et al. 2020, JAMES</a:t>
            </a:r>
          </a:p>
        </p:txBody>
      </p:sp>
    </p:spTree>
    <p:extLst>
      <p:ext uri="{BB962C8B-B14F-4D97-AF65-F5344CB8AC3E}">
        <p14:creationId xmlns:p14="http://schemas.microsoft.com/office/powerpoint/2010/main" val="95219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CA6A-3AA7-464D-A99E-CE882FE1DB6E}"/>
              </a:ext>
            </a:extLst>
          </p:cNvPr>
          <p:cNvSpPr>
            <a:spLocks noGrp="1"/>
          </p:cNvSpPr>
          <p:nvPr>
            <p:ph type="title"/>
          </p:nvPr>
        </p:nvSpPr>
        <p:spPr>
          <a:xfrm>
            <a:off x="254248" y="68378"/>
            <a:ext cx="9527602" cy="769441"/>
          </a:xfrm>
        </p:spPr>
        <p:txBody>
          <a:bodyPr/>
          <a:lstStyle/>
          <a:p>
            <a:r>
              <a:rPr lang="en-US" dirty="0"/>
              <a:t>Satellite AOD over African biomass burning outflow dominated by organic aerosols: SOA model evaluation</a:t>
            </a:r>
          </a:p>
        </p:txBody>
      </p:sp>
      <p:sp>
        <p:nvSpPr>
          <p:cNvPr id="4" name="Date Placeholder 3">
            <a:extLst>
              <a:ext uri="{FF2B5EF4-FFF2-40B4-BE49-F238E27FC236}">
                <a16:creationId xmlns:a16="http://schemas.microsoft.com/office/drawing/2014/main" id="{38D3EA6A-B5B0-4F95-BE34-3F1205970A1F}"/>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74569BF1-10F9-4DCA-9A13-ED01345E6492}"/>
              </a:ext>
            </a:extLst>
          </p:cNvPr>
          <p:cNvSpPr>
            <a:spLocks noGrp="1"/>
          </p:cNvSpPr>
          <p:nvPr>
            <p:ph type="sldNum" sz="quarter" idx="11"/>
          </p:nvPr>
        </p:nvSpPr>
        <p:spPr/>
        <p:txBody>
          <a:bodyPr/>
          <a:lstStyle/>
          <a:p>
            <a:fld id="{03722D57-58D6-9447-A6D5-A97F6C35A8FB}" type="slidenum">
              <a:rPr lang="en-US" smtClean="0"/>
              <a:pPr/>
              <a:t>14</a:t>
            </a:fld>
            <a:endParaRPr lang="en-US"/>
          </a:p>
        </p:txBody>
      </p:sp>
      <p:sp>
        <p:nvSpPr>
          <p:cNvPr id="6" name="Footer Placeholder 5">
            <a:extLst>
              <a:ext uri="{FF2B5EF4-FFF2-40B4-BE49-F238E27FC236}">
                <a16:creationId xmlns:a16="http://schemas.microsoft.com/office/drawing/2014/main" id="{59E19647-6FD0-4124-9F90-306CB37295CB}"/>
              </a:ext>
            </a:extLst>
          </p:cNvPr>
          <p:cNvSpPr>
            <a:spLocks noGrp="1"/>
          </p:cNvSpPr>
          <p:nvPr>
            <p:ph type="ftr" sz="quarter" idx="12"/>
          </p:nvPr>
        </p:nvSpPr>
        <p:spPr/>
        <p:txBody>
          <a:bodyPr/>
          <a:lstStyle/>
          <a:p>
            <a:endParaRPr lang="en-US"/>
          </a:p>
        </p:txBody>
      </p:sp>
      <p:pic>
        <p:nvPicPr>
          <p:cNvPr id="7" name="Picture 6">
            <a:extLst>
              <a:ext uri="{FF2B5EF4-FFF2-40B4-BE49-F238E27FC236}">
                <a16:creationId xmlns:a16="http://schemas.microsoft.com/office/drawing/2014/main" id="{CD30E9E9-2AAD-46B5-8A96-72449816D81B}"/>
              </a:ext>
            </a:extLst>
          </p:cNvPr>
          <p:cNvPicPr>
            <a:picLocks noChangeAspect="1"/>
          </p:cNvPicPr>
          <p:nvPr/>
        </p:nvPicPr>
        <p:blipFill rotWithShape="1">
          <a:blip r:embed="rId2"/>
          <a:srcRect b="28476"/>
          <a:stretch/>
        </p:blipFill>
        <p:spPr>
          <a:xfrm>
            <a:off x="635154" y="1106047"/>
            <a:ext cx="5379163" cy="4206915"/>
          </a:xfrm>
          <a:prstGeom prst="rect">
            <a:avLst/>
          </a:prstGeom>
        </p:spPr>
      </p:pic>
      <p:pic>
        <p:nvPicPr>
          <p:cNvPr id="78" name="Picture 77" descr="A screenshot of a cell phone&#10;&#10;Description automatically generated">
            <a:extLst>
              <a:ext uri="{FF2B5EF4-FFF2-40B4-BE49-F238E27FC236}">
                <a16:creationId xmlns:a16="http://schemas.microsoft.com/office/drawing/2014/main" id="{BAC11416-B3D4-40CC-B5F8-992CEB6A8094}"/>
              </a:ext>
            </a:extLst>
          </p:cNvPr>
          <p:cNvPicPr>
            <a:picLocks noChangeAspect="1"/>
          </p:cNvPicPr>
          <p:nvPr/>
        </p:nvPicPr>
        <p:blipFill rotWithShape="1">
          <a:blip r:embed="rId3"/>
          <a:srcRect l="8443" t="6535" r="52555" b="54538"/>
          <a:stretch/>
        </p:blipFill>
        <p:spPr>
          <a:xfrm>
            <a:off x="6203237" y="4023959"/>
            <a:ext cx="3567748" cy="2064164"/>
          </a:xfrm>
          <a:prstGeom prst="rect">
            <a:avLst/>
          </a:prstGeom>
        </p:spPr>
      </p:pic>
      <p:pic>
        <p:nvPicPr>
          <p:cNvPr id="79" name="Picture 78" descr="A close up of a device&#10;&#10;Description automatically generated">
            <a:extLst>
              <a:ext uri="{FF2B5EF4-FFF2-40B4-BE49-F238E27FC236}">
                <a16:creationId xmlns:a16="http://schemas.microsoft.com/office/drawing/2014/main" id="{97C3AF07-DD69-4CA4-B9E3-C8699A6C222C}"/>
              </a:ext>
            </a:extLst>
          </p:cNvPr>
          <p:cNvPicPr>
            <a:picLocks noChangeAspect="1"/>
          </p:cNvPicPr>
          <p:nvPr/>
        </p:nvPicPr>
        <p:blipFill rotWithShape="1">
          <a:blip r:embed="rId4"/>
          <a:srcRect l="9020" t="6536" r="52833" b="54920"/>
          <a:stretch/>
        </p:blipFill>
        <p:spPr>
          <a:xfrm>
            <a:off x="6203237" y="1377753"/>
            <a:ext cx="3502102" cy="2051247"/>
          </a:xfrm>
          <a:prstGeom prst="rect">
            <a:avLst/>
          </a:prstGeom>
        </p:spPr>
      </p:pic>
      <p:sp>
        <p:nvSpPr>
          <p:cNvPr id="80" name="Arrow: Right 79">
            <a:extLst>
              <a:ext uri="{FF2B5EF4-FFF2-40B4-BE49-F238E27FC236}">
                <a16:creationId xmlns:a16="http://schemas.microsoft.com/office/drawing/2014/main" id="{D9B896B9-C867-4F62-8816-925AC05535AA}"/>
              </a:ext>
            </a:extLst>
          </p:cNvPr>
          <p:cNvSpPr/>
          <p:nvPr/>
        </p:nvSpPr>
        <p:spPr>
          <a:xfrm>
            <a:off x="395126" y="3550548"/>
            <a:ext cx="1014203" cy="4014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6B98E39-4653-47C6-8A64-F7841E266284}"/>
              </a:ext>
            </a:extLst>
          </p:cNvPr>
          <p:cNvSpPr txBox="1"/>
          <p:nvPr/>
        </p:nvSpPr>
        <p:spPr>
          <a:xfrm>
            <a:off x="57986" y="3886490"/>
            <a:ext cx="1547790" cy="1169551"/>
          </a:xfrm>
          <a:prstGeom prst="rect">
            <a:avLst/>
          </a:prstGeom>
          <a:noFill/>
        </p:spPr>
        <p:txBody>
          <a:bodyPr wrap="square" rtlCol="0">
            <a:spAutoFit/>
          </a:bodyPr>
          <a:lstStyle/>
          <a:p>
            <a:r>
              <a:rPr lang="en-US" sz="1400" dirty="0">
                <a:solidFill>
                  <a:schemeClr val="accent2"/>
                </a:solidFill>
                <a:latin typeface="Arial" panose="020B0604020202020204" pitchFamily="34" charset="0"/>
                <a:cs typeface="Arial" panose="020B0604020202020204" pitchFamily="34" charset="0"/>
              </a:rPr>
              <a:t>Lower fragmentation and photolysis of SOA agrees best with MODIS</a:t>
            </a:r>
          </a:p>
        </p:txBody>
      </p:sp>
      <p:sp>
        <p:nvSpPr>
          <p:cNvPr id="82" name="TextBox 81">
            <a:extLst>
              <a:ext uri="{FF2B5EF4-FFF2-40B4-BE49-F238E27FC236}">
                <a16:creationId xmlns:a16="http://schemas.microsoft.com/office/drawing/2014/main" id="{A3BFCDE2-2ACE-4F19-A69B-C72E800D3316}"/>
              </a:ext>
            </a:extLst>
          </p:cNvPr>
          <p:cNvSpPr txBox="1"/>
          <p:nvPr/>
        </p:nvSpPr>
        <p:spPr>
          <a:xfrm>
            <a:off x="6500913" y="3644215"/>
            <a:ext cx="3347845" cy="307777"/>
          </a:xfrm>
          <a:prstGeom prst="rect">
            <a:avLst/>
          </a:prstGeom>
          <a:noFill/>
        </p:spPr>
        <p:txBody>
          <a:bodyPr wrap="square" rtlCol="0">
            <a:spAutoFit/>
          </a:bodyPr>
          <a:lstStyle/>
          <a:p>
            <a:r>
              <a:rPr lang="en-US" sz="1400" dirty="0">
                <a:solidFill>
                  <a:schemeClr val="accent2"/>
                </a:solidFill>
                <a:latin typeface="Arial" panose="020B0604020202020204" pitchFamily="34" charset="0"/>
                <a:cs typeface="Arial" panose="020B0604020202020204" pitchFamily="34" charset="0"/>
              </a:rPr>
              <a:t>Outflow AOD/Source region AOD ratio</a:t>
            </a:r>
          </a:p>
        </p:txBody>
      </p:sp>
      <p:sp>
        <p:nvSpPr>
          <p:cNvPr id="84" name="TextBox 83">
            <a:extLst>
              <a:ext uri="{FF2B5EF4-FFF2-40B4-BE49-F238E27FC236}">
                <a16:creationId xmlns:a16="http://schemas.microsoft.com/office/drawing/2014/main" id="{AE3D9E16-A9E9-414B-9173-28931C686D8D}"/>
              </a:ext>
            </a:extLst>
          </p:cNvPr>
          <p:cNvSpPr txBox="1"/>
          <p:nvPr/>
        </p:nvSpPr>
        <p:spPr>
          <a:xfrm>
            <a:off x="6434005" y="1033992"/>
            <a:ext cx="3347845" cy="307777"/>
          </a:xfrm>
          <a:prstGeom prst="rect">
            <a:avLst/>
          </a:prstGeom>
          <a:noFill/>
        </p:spPr>
        <p:txBody>
          <a:bodyPr wrap="square" rtlCol="0">
            <a:spAutoFit/>
          </a:bodyPr>
          <a:lstStyle/>
          <a:p>
            <a:pPr algn="ctr"/>
            <a:r>
              <a:rPr lang="en-US" sz="1400" dirty="0">
                <a:solidFill>
                  <a:schemeClr val="accent2"/>
                </a:solidFill>
                <a:latin typeface="Arial" panose="020B0604020202020204" pitchFamily="34" charset="0"/>
                <a:cs typeface="Arial" panose="020B0604020202020204" pitchFamily="34" charset="0"/>
              </a:rPr>
              <a:t>Absolute AOD</a:t>
            </a:r>
          </a:p>
        </p:txBody>
      </p:sp>
      <p:sp>
        <p:nvSpPr>
          <p:cNvPr id="13" name="Content Placeholder 2">
            <a:extLst>
              <a:ext uri="{FF2B5EF4-FFF2-40B4-BE49-F238E27FC236}">
                <a16:creationId xmlns:a16="http://schemas.microsoft.com/office/drawing/2014/main" id="{BDB9482A-7088-48E1-B61E-466752C75C62}"/>
              </a:ext>
            </a:extLst>
          </p:cNvPr>
          <p:cNvSpPr>
            <a:spLocks noGrp="1"/>
          </p:cNvSpPr>
          <p:nvPr>
            <p:ph idx="1"/>
          </p:nvPr>
        </p:nvSpPr>
        <p:spPr>
          <a:xfrm>
            <a:off x="9699978" y="1455519"/>
            <a:ext cx="2350995" cy="738664"/>
          </a:xfrm>
        </p:spPr>
        <p:txBody>
          <a:bodyPr/>
          <a:lstStyle/>
          <a:p>
            <a:r>
              <a:rPr lang="en-US" sz="1600" dirty="0"/>
              <a:t>Stronger SOA source (low fragmentation) and a strong sink (photolysis) needed to explain both absolute AOD and Outflow/Source AOD ratios</a:t>
            </a:r>
          </a:p>
        </p:txBody>
      </p:sp>
    </p:spTree>
    <p:extLst>
      <p:ext uri="{BB962C8B-B14F-4D97-AF65-F5344CB8AC3E}">
        <p14:creationId xmlns:p14="http://schemas.microsoft.com/office/powerpoint/2010/main" val="144779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5D9-B4CD-491F-9399-B8A56B977138}"/>
              </a:ext>
            </a:extLst>
          </p:cNvPr>
          <p:cNvSpPr>
            <a:spLocks noGrp="1"/>
          </p:cNvSpPr>
          <p:nvPr>
            <p:ph type="title"/>
          </p:nvPr>
        </p:nvSpPr>
        <p:spPr>
          <a:xfrm>
            <a:off x="191661" y="246392"/>
            <a:ext cx="9812238" cy="509892"/>
          </a:xfrm>
        </p:spPr>
        <p:txBody>
          <a:bodyPr/>
          <a:lstStyle/>
          <a:p>
            <a:r>
              <a:rPr lang="en-US" dirty="0"/>
              <a:t>Simulated SOA direct radiative forcing at the top of atmosphere</a:t>
            </a:r>
          </a:p>
        </p:txBody>
      </p:sp>
      <p:sp>
        <p:nvSpPr>
          <p:cNvPr id="4" name="Date Placeholder 3">
            <a:extLst>
              <a:ext uri="{FF2B5EF4-FFF2-40B4-BE49-F238E27FC236}">
                <a16:creationId xmlns:a16="http://schemas.microsoft.com/office/drawing/2014/main" id="{F769606D-6FBD-42D8-B966-C821BB4C9864}"/>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EE243314-411D-489C-8F56-536253FC1FEC}"/>
              </a:ext>
            </a:extLst>
          </p:cNvPr>
          <p:cNvSpPr>
            <a:spLocks noGrp="1"/>
          </p:cNvSpPr>
          <p:nvPr>
            <p:ph type="sldNum" sz="quarter" idx="11"/>
          </p:nvPr>
        </p:nvSpPr>
        <p:spPr/>
        <p:txBody>
          <a:bodyPr/>
          <a:lstStyle/>
          <a:p>
            <a:fld id="{03722D57-58D6-9447-A6D5-A97F6C35A8FB}" type="slidenum">
              <a:rPr lang="en-US" smtClean="0"/>
              <a:pPr/>
              <a:t>15</a:t>
            </a:fld>
            <a:endParaRPr lang="en-US"/>
          </a:p>
        </p:txBody>
      </p:sp>
      <p:pic>
        <p:nvPicPr>
          <p:cNvPr id="19" name="Picture 18">
            <a:extLst>
              <a:ext uri="{FF2B5EF4-FFF2-40B4-BE49-F238E27FC236}">
                <a16:creationId xmlns:a16="http://schemas.microsoft.com/office/drawing/2014/main" id="{7B2A2BF6-CB82-4958-B6FD-EBAB708E3B98}"/>
              </a:ext>
            </a:extLst>
          </p:cNvPr>
          <p:cNvPicPr>
            <a:picLocks noChangeAspect="1"/>
          </p:cNvPicPr>
          <p:nvPr/>
        </p:nvPicPr>
        <p:blipFill rotWithShape="1">
          <a:blip r:embed="rId2"/>
          <a:srcRect l="3162" t="27158" r="7204" b="26351"/>
          <a:stretch/>
        </p:blipFill>
        <p:spPr>
          <a:xfrm>
            <a:off x="191661" y="1545564"/>
            <a:ext cx="5264160" cy="2730336"/>
          </a:xfrm>
          <a:prstGeom prst="rect">
            <a:avLst/>
          </a:prstGeom>
        </p:spPr>
      </p:pic>
      <p:sp>
        <p:nvSpPr>
          <p:cNvPr id="20" name="TextBox 11">
            <a:extLst>
              <a:ext uri="{FF2B5EF4-FFF2-40B4-BE49-F238E27FC236}">
                <a16:creationId xmlns:a16="http://schemas.microsoft.com/office/drawing/2014/main" id="{6CB2E73D-B147-4946-9986-57098E35722C}"/>
              </a:ext>
            </a:extLst>
          </p:cNvPr>
          <p:cNvSpPr txBox="1"/>
          <p:nvPr/>
        </p:nvSpPr>
        <p:spPr>
          <a:xfrm>
            <a:off x="756346" y="1245823"/>
            <a:ext cx="4699475" cy="369332"/>
          </a:xfrm>
          <a:prstGeom prst="rect">
            <a:avLst/>
          </a:prstGeom>
          <a:noFill/>
        </p:spPr>
        <p:txBody>
          <a:bodyPr wrap="square" rtlCol="0">
            <a:spAutoFit/>
          </a:bodyPr>
          <a:lstStyle/>
          <a:p>
            <a:pPr marL="0" marR="0" algn="ctr">
              <a:spcBef>
                <a:spcPts val="0"/>
              </a:spcBef>
              <a:spcAft>
                <a:spcPts val="0"/>
              </a:spcAft>
            </a:pPr>
            <a:r>
              <a:rPr lang="en-US"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DRE= -0.67 W m-2)</a:t>
            </a:r>
            <a:endParaRPr lang="en-US" dirty="0">
              <a:effectLst/>
              <a:latin typeface="Arial" panose="020B0604020202020204" pitchFamily="34" charset="0"/>
              <a:ea typeface="DengXian" panose="02010600030101010101" pitchFamily="2" charset="-122"/>
              <a:cs typeface="Arial" panose="020B0604020202020204" pitchFamily="34" charset="0"/>
            </a:endParaRPr>
          </a:p>
        </p:txBody>
      </p:sp>
      <p:grpSp>
        <p:nvGrpSpPr>
          <p:cNvPr id="9" name="Group 8">
            <a:extLst>
              <a:ext uri="{FF2B5EF4-FFF2-40B4-BE49-F238E27FC236}">
                <a16:creationId xmlns:a16="http://schemas.microsoft.com/office/drawing/2014/main" id="{04594BD2-A106-4FBB-ACA1-CB26384BF4BB}"/>
              </a:ext>
            </a:extLst>
          </p:cNvPr>
          <p:cNvGrpSpPr/>
          <p:nvPr/>
        </p:nvGrpSpPr>
        <p:grpSpPr>
          <a:xfrm>
            <a:off x="377317" y="4389308"/>
            <a:ext cx="5032837" cy="657465"/>
            <a:chOff x="1228116" y="4008846"/>
            <a:chExt cx="4572202" cy="597291"/>
          </a:xfrm>
        </p:grpSpPr>
        <p:pic>
          <p:nvPicPr>
            <p:cNvPr id="10" name="Picture 9">
              <a:extLst>
                <a:ext uri="{FF2B5EF4-FFF2-40B4-BE49-F238E27FC236}">
                  <a16:creationId xmlns:a16="http://schemas.microsoft.com/office/drawing/2014/main" id="{34FE29FA-8A64-40B4-86A0-288086C6EEE9}"/>
                </a:ext>
              </a:extLst>
            </p:cNvPr>
            <p:cNvPicPr>
              <a:picLocks/>
            </p:cNvPicPr>
            <p:nvPr/>
          </p:nvPicPr>
          <p:blipFill rotWithShape="1">
            <a:blip r:embed="rId3"/>
            <a:srcRect l="19764" t="74229" r="46263" b="20830"/>
            <a:stretch/>
          </p:blipFill>
          <p:spPr>
            <a:xfrm>
              <a:off x="1228116" y="4008846"/>
              <a:ext cx="4572000" cy="321288"/>
            </a:xfrm>
            <a:prstGeom prst="rect">
              <a:avLst/>
            </a:prstGeom>
          </p:spPr>
        </p:pic>
        <p:sp>
          <p:nvSpPr>
            <p:cNvPr id="11" name="TextBox 18">
              <a:extLst>
                <a:ext uri="{FF2B5EF4-FFF2-40B4-BE49-F238E27FC236}">
                  <a16:creationId xmlns:a16="http://schemas.microsoft.com/office/drawing/2014/main" id="{B0ECEBB0-D134-49E2-ADDE-FE80C5C5C2C3}"/>
                </a:ext>
              </a:extLst>
            </p:cNvPr>
            <p:cNvSpPr txBox="1"/>
            <p:nvPr/>
          </p:nvSpPr>
          <p:spPr>
            <a:xfrm>
              <a:off x="1595483" y="4319496"/>
              <a:ext cx="4204835" cy="286641"/>
            </a:xfrm>
            <a:prstGeom prst="rect">
              <a:avLst/>
            </a:prstGeom>
            <a:noFill/>
          </p:spPr>
          <p:txBody>
            <a:bodyPr wrap="square" rtlCol="0">
              <a:spAutoFit/>
            </a:bodyPr>
            <a:lstStyle/>
            <a:p>
              <a:pPr marL="0" marR="0">
                <a:spcBef>
                  <a:spcPts val="0"/>
                </a:spcBef>
                <a:spcAft>
                  <a:spcPts val="0"/>
                </a:spcAft>
              </a:pPr>
              <a:r>
                <a:rPr lang="en-US" sz="1000" b="1" kern="120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-10         -8          -6         -4          -2          -1        -0.5         0</a:t>
              </a:r>
              <a:endParaRPr lang="en-US" sz="1200">
                <a:effectLst/>
                <a:latin typeface="Calibri" panose="020F0502020204030204" pitchFamily="34" charset="0"/>
                <a:ea typeface="DengXian" panose="02010600030101010101" pitchFamily="2" charset="-122"/>
                <a:cs typeface="Times New Roman" panose="02020603050405020304" pitchFamily="18" charset="0"/>
              </a:endParaRPr>
            </a:p>
          </p:txBody>
        </p:sp>
      </p:grpSp>
      <p:sp>
        <p:nvSpPr>
          <p:cNvPr id="24" name="Content Placeholder 2">
            <a:extLst>
              <a:ext uri="{FF2B5EF4-FFF2-40B4-BE49-F238E27FC236}">
                <a16:creationId xmlns:a16="http://schemas.microsoft.com/office/drawing/2014/main" id="{AC11CDBF-83D6-479F-B451-0108766ED611}"/>
              </a:ext>
            </a:extLst>
          </p:cNvPr>
          <p:cNvSpPr>
            <a:spLocks noGrp="1"/>
          </p:cNvSpPr>
          <p:nvPr>
            <p:ph idx="1"/>
          </p:nvPr>
        </p:nvSpPr>
        <p:spPr>
          <a:xfrm>
            <a:off x="5528789" y="1699541"/>
            <a:ext cx="6663212" cy="3844642"/>
          </a:xfrm>
        </p:spPr>
        <p:txBody>
          <a:bodyPr/>
          <a:lstStyle/>
          <a:p>
            <a:pPr>
              <a:spcBef>
                <a:spcPts val="1080"/>
              </a:spcBef>
            </a:pPr>
            <a:r>
              <a:rPr lang="en-US" dirty="0"/>
              <a:t>IPCC radiative forcing of organic carbon is (-0.3 W m</a:t>
            </a:r>
            <a:r>
              <a:rPr lang="en-US" baseline="30000" dirty="0"/>
              <a:t>-2</a:t>
            </a:r>
            <a:r>
              <a:rPr lang="en-US" dirty="0"/>
              <a:t>)</a:t>
            </a:r>
          </a:p>
          <a:p>
            <a:pPr>
              <a:spcBef>
                <a:spcPts val="1080"/>
              </a:spcBef>
            </a:pPr>
            <a:r>
              <a:rPr lang="en-US" dirty="0"/>
              <a:t>IPCC estimates do not include SOA</a:t>
            </a:r>
          </a:p>
          <a:p>
            <a:pPr>
              <a:spcBef>
                <a:spcPts val="1080"/>
              </a:spcBef>
            </a:pPr>
            <a:r>
              <a:rPr lang="en-US" dirty="0"/>
              <a:t>This study: DRE (radiation diagnostics in PD) for SOA alone is -0.67 W m</a:t>
            </a:r>
            <a:r>
              <a:rPr lang="en-US" baseline="30000" dirty="0"/>
              <a:t>-2  </a:t>
            </a:r>
          </a:p>
          <a:p>
            <a:pPr>
              <a:spcBef>
                <a:spcPts val="1080"/>
              </a:spcBef>
            </a:pPr>
            <a:r>
              <a:rPr lang="en-US" dirty="0"/>
              <a:t>DRF of SOA (PD-PI) with photolysis is -0.1 W m</a:t>
            </a:r>
            <a:r>
              <a:rPr lang="en-US" baseline="30000" dirty="0"/>
              <a:t>-2</a:t>
            </a:r>
          </a:p>
          <a:p>
            <a:pPr>
              <a:spcBef>
                <a:spcPts val="1080"/>
              </a:spcBef>
            </a:pPr>
            <a:r>
              <a:rPr lang="en-US" dirty="0"/>
              <a:t>DRF of SOA when photolysis is turned off is -0.4 W m</a:t>
            </a:r>
            <a:r>
              <a:rPr lang="en-US" baseline="30000" dirty="0"/>
              <a:t>-2</a:t>
            </a:r>
          </a:p>
          <a:p>
            <a:pPr>
              <a:spcBef>
                <a:spcPts val="1080"/>
              </a:spcBef>
            </a:pPr>
            <a:r>
              <a:rPr lang="en-US" dirty="0"/>
              <a:t>Photolysis decreases DRF of SOA by a factor of 4</a:t>
            </a:r>
          </a:p>
          <a:p>
            <a:pPr marL="0" indent="0">
              <a:buNone/>
            </a:pPr>
            <a:endParaRPr lang="en-US" dirty="0"/>
          </a:p>
        </p:txBody>
      </p:sp>
      <p:sp>
        <p:nvSpPr>
          <p:cNvPr id="25" name="TextBox 4">
            <a:extLst>
              <a:ext uri="{FF2B5EF4-FFF2-40B4-BE49-F238E27FC236}">
                <a16:creationId xmlns:a16="http://schemas.microsoft.com/office/drawing/2014/main" id="{94477FF0-EC2F-1B48-BCF1-13F35B53697B}"/>
              </a:ext>
            </a:extLst>
          </p:cNvPr>
          <p:cNvSpPr txBox="1">
            <a:spLocks noChangeArrowheads="1"/>
          </p:cNvSpPr>
          <p:nvPr/>
        </p:nvSpPr>
        <p:spPr bwMode="auto">
          <a:xfrm>
            <a:off x="191661" y="4943104"/>
            <a:ext cx="5078504" cy="369332"/>
          </a:xfrm>
          <a:prstGeom prst="rect">
            <a:avLst/>
          </a:prstGeom>
          <a:noFill/>
          <a:ln w="9525">
            <a:noFill/>
            <a:miter lim="800000"/>
            <a:headEnd/>
            <a:tailEnd/>
          </a:ln>
        </p:spPr>
        <p:txBody>
          <a:bodyPr wrap="square">
            <a:spAutoFit/>
          </a:bodyPr>
          <a:lstStyle/>
          <a:p>
            <a:pPr algn="ctr"/>
            <a:r>
              <a:rPr lang="en-US" i="1" dirty="0">
                <a:solidFill>
                  <a:schemeClr val="accent2"/>
                </a:solidFill>
                <a:latin typeface="Arial" panose="020B0604020202020204" pitchFamily="34" charset="0"/>
                <a:cs typeface="Arial" panose="020B0604020202020204" pitchFamily="34" charset="0"/>
              </a:rPr>
              <a:t>Lou, Shrivastava et al. 2020, JAMES</a:t>
            </a:r>
          </a:p>
        </p:txBody>
      </p:sp>
    </p:spTree>
    <p:extLst>
      <p:ext uri="{BB962C8B-B14F-4D97-AF65-F5344CB8AC3E}">
        <p14:creationId xmlns:p14="http://schemas.microsoft.com/office/powerpoint/2010/main" val="309817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and Modeling Implications</a:t>
            </a:r>
          </a:p>
        </p:txBody>
      </p:sp>
      <p:sp>
        <p:nvSpPr>
          <p:cNvPr id="3" name="Content Placeholder 2"/>
          <p:cNvSpPr>
            <a:spLocks noGrp="1"/>
          </p:cNvSpPr>
          <p:nvPr>
            <p:ph idx="1"/>
          </p:nvPr>
        </p:nvSpPr>
        <p:spPr>
          <a:xfrm>
            <a:off x="296765" y="1219813"/>
            <a:ext cx="11742091" cy="5201424"/>
          </a:xfrm>
        </p:spPr>
        <p:txBody>
          <a:bodyPr/>
          <a:lstStyle/>
          <a:p>
            <a:pPr>
              <a:spcBef>
                <a:spcPts val="1200"/>
              </a:spcBef>
              <a:spcAft>
                <a:spcPts val="600"/>
              </a:spcAft>
            </a:pPr>
            <a:r>
              <a:rPr lang="en-US" dirty="0"/>
              <a:t>We developed a computationally efficient framework that enables explicit coupling of SOA processes with energy and land use changes</a:t>
            </a:r>
          </a:p>
          <a:p>
            <a:pPr>
              <a:spcBef>
                <a:spcPts val="1200"/>
              </a:spcBef>
              <a:spcAft>
                <a:spcPts val="600"/>
              </a:spcAft>
            </a:pPr>
            <a:r>
              <a:rPr lang="en-US" dirty="0"/>
              <a:t>Both stronger SOA sources (functionalization) and stronger sinks (photolysis) needed to explain SOA distributions</a:t>
            </a:r>
          </a:p>
          <a:p>
            <a:pPr>
              <a:spcBef>
                <a:spcPts val="1200"/>
              </a:spcBef>
              <a:spcAft>
                <a:spcPts val="600"/>
              </a:spcAft>
            </a:pPr>
            <a:r>
              <a:rPr lang="en-US" dirty="0"/>
              <a:t>Vertical profiles of SOA measured by aircraft are key to constraining SOA processes in models</a:t>
            </a:r>
          </a:p>
          <a:p>
            <a:pPr>
              <a:spcBef>
                <a:spcPts val="1200"/>
              </a:spcBef>
              <a:spcAft>
                <a:spcPts val="600"/>
              </a:spcAft>
            </a:pPr>
            <a:r>
              <a:rPr lang="en-US" dirty="0"/>
              <a:t>Satellite AOD in regions dominated by biomass burning provides valuable constraints</a:t>
            </a:r>
          </a:p>
          <a:p>
            <a:pPr>
              <a:spcBef>
                <a:spcPts val="1200"/>
              </a:spcBef>
              <a:spcAft>
                <a:spcPts val="600"/>
              </a:spcAft>
            </a:pPr>
            <a:r>
              <a:rPr lang="en-US" dirty="0"/>
              <a:t>PD-PI effective radiative forcing of SOA decreases by a factor of four from -0.4 to -0.1 W m</a:t>
            </a:r>
            <a:r>
              <a:rPr lang="en-US" baseline="30000" dirty="0"/>
              <a:t>-2</a:t>
            </a:r>
            <a:r>
              <a:rPr lang="en-US" dirty="0"/>
              <a:t> when we include the photolysis of SOA</a:t>
            </a:r>
          </a:p>
          <a:p>
            <a:pPr>
              <a:spcBef>
                <a:spcPts val="1200"/>
              </a:spcBef>
              <a:spcAft>
                <a:spcPts val="600"/>
              </a:spcAft>
            </a:pPr>
            <a:r>
              <a:rPr lang="en-US" dirty="0"/>
              <a:t>Accurately representing key SOA chemical processes in global models is essential for understanding their interactions with clouds and radiative forcing</a:t>
            </a:r>
          </a:p>
          <a:p>
            <a:pPr marL="0" indent="0">
              <a:lnSpc>
                <a:spcPct val="150000"/>
              </a:lnSpc>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16</a:t>
            </a:fld>
            <a:endParaRPr lang="en-US" dirty="0"/>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1359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41CC-8655-44DD-93F8-34BE5EF78FDC}"/>
              </a:ext>
            </a:extLst>
          </p:cNvPr>
          <p:cNvSpPr>
            <a:spLocks noGrp="1"/>
          </p:cNvSpPr>
          <p:nvPr>
            <p:ph type="title"/>
          </p:nvPr>
        </p:nvSpPr>
        <p:spPr/>
        <p:txBody>
          <a:bodyPr/>
          <a:lstStyle/>
          <a:p>
            <a:r>
              <a:rPr lang="en-US" dirty="0"/>
              <a:t>Ongoing and Potential Future Developments</a:t>
            </a:r>
          </a:p>
        </p:txBody>
      </p:sp>
      <p:sp>
        <p:nvSpPr>
          <p:cNvPr id="3" name="Content Placeholder 2">
            <a:extLst>
              <a:ext uri="{FF2B5EF4-FFF2-40B4-BE49-F238E27FC236}">
                <a16:creationId xmlns:a16="http://schemas.microsoft.com/office/drawing/2014/main" id="{3E0314AD-2B32-4246-B15C-FCD29A1FDDE1}"/>
              </a:ext>
            </a:extLst>
          </p:cNvPr>
          <p:cNvSpPr>
            <a:spLocks noGrp="1"/>
          </p:cNvSpPr>
          <p:nvPr>
            <p:ph idx="1"/>
          </p:nvPr>
        </p:nvSpPr>
        <p:spPr>
          <a:xfrm>
            <a:off x="244583" y="1242243"/>
            <a:ext cx="11702833" cy="4447371"/>
          </a:xfrm>
        </p:spPr>
        <p:txBody>
          <a:bodyPr/>
          <a:lstStyle/>
          <a:p>
            <a:pPr>
              <a:spcBef>
                <a:spcPts val="600"/>
              </a:spcBef>
              <a:spcAft>
                <a:spcPts val="600"/>
              </a:spcAft>
            </a:pPr>
            <a:r>
              <a:rPr lang="en-US" dirty="0"/>
              <a:t>Currently ongoing as part of NGD atmospheric physics: Coupling new SOA treatments to E3SM-MOSAIC that includes nitrate aerosols in addition to sulfate</a:t>
            </a:r>
          </a:p>
          <a:p>
            <a:pPr marL="0" indent="0">
              <a:spcBef>
                <a:spcPts val="600"/>
              </a:spcBef>
              <a:spcAft>
                <a:spcPts val="600"/>
              </a:spcAft>
              <a:buNone/>
            </a:pPr>
            <a:endParaRPr lang="en-US" dirty="0"/>
          </a:p>
          <a:p>
            <a:pPr marL="0" indent="0">
              <a:spcBef>
                <a:spcPts val="600"/>
              </a:spcBef>
              <a:spcAft>
                <a:spcPts val="600"/>
              </a:spcAft>
              <a:buNone/>
            </a:pPr>
            <a:r>
              <a:rPr lang="en-US" dirty="0"/>
              <a:t>Other Potential developments (depending on support/approval):</a:t>
            </a:r>
          </a:p>
          <a:p>
            <a:pPr>
              <a:spcBef>
                <a:spcPts val="600"/>
              </a:spcBef>
              <a:spcAft>
                <a:spcPts val="600"/>
              </a:spcAft>
            </a:pPr>
            <a:r>
              <a:rPr lang="en-US" dirty="0"/>
              <a:t>Include the treatment of phase state of SOA (solid, liquid, glassy)</a:t>
            </a:r>
          </a:p>
          <a:p>
            <a:pPr>
              <a:spcBef>
                <a:spcPts val="600"/>
              </a:spcBef>
              <a:spcAft>
                <a:spcPts val="600"/>
              </a:spcAft>
            </a:pPr>
            <a:r>
              <a:rPr lang="en-US" dirty="0"/>
              <a:t>Phase state affects both SOA formation and cloud microphysical properties, not included in current models</a:t>
            </a:r>
          </a:p>
          <a:p>
            <a:pPr>
              <a:spcBef>
                <a:spcPts val="600"/>
              </a:spcBef>
              <a:spcAft>
                <a:spcPts val="600"/>
              </a:spcAft>
            </a:pPr>
            <a:r>
              <a:rPr lang="en-US" dirty="0"/>
              <a:t>Represent interactions between sulfate and SOA chemistry in aqueous aerosols and clouds</a:t>
            </a:r>
          </a:p>
          <a:p>
            <a:pPr>
              <a:spcBef>
                <a:spcPts val="600"/>
              </a:spcBef>
              <a:spcAft>
                <a:spcPts val="600"/>
              </a:spcAft>
            </a:pPr>
            <a:r>
              <a:rPr lang="en-US" dirty="0"/>
              <a:t>Treat light absorbing components of SOA (brown carbon) and evaluate their role in aerosol-radiation and aerosol-cloud interactions</a:t>
            </a:r>
          </a:p>
          <a:p>
            <a:endParaRPr lang="en-US" dirty="0"/>
          </a:p>
        </p:txBody>
      </p:sp>
      <p:sp>
        <p:nvSpPr>
          <p:cNvPr id="4" name="Date Placeholder 3">
            <a:extLst>
              <a:ext uri="{FF2B5EF4-FFF2-40B4-BE49-F238E27FC236}">
                <a16:creationId xmlns:a16="http://schemas.microsoft.com/office/drawing/2014/main" id="{56A807DA-6FAD-47A2-8E6A-0D2B29AD5B41}"/>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83486BD6-DA2A-4C84-BD59-A2C263C0E1C8}"/>
              </a:ext>
            </a:extLst>
          </p:cNvPr>
          <p:cNvSpPr>
            <a:spLocks noGrp="1"/>
          </p:cNvSpPr>
          <p:nvPr>
            <p:ph type="sldNum" sz="quarter" idx="11"/>
          </p:nvPr>
        </p:nvSpPr>
        <p:spPr/>
        <p:txBody>
          <a:bodyPr/>
          <a:lstStyle/>
          <a:p>
            <a:fld id="{03722D57-58D6-9447-A6D5-A97F6C35A8FB}" type="slidenum">
              <a:rPr lang="en-US" smtClean="0"/>
              <a:pPr/>
              <a:t>17</a:t>
            </a:fld>
            <a:endParaRPr lang="en-US"/>
          </a:p>
        </p:txBody>
      </p:sp>
      <p:sp>
        <p:nvSpPr>
          <p:cNvPr id="6" name="Footer Placeholder 5">
            <a:extLst>
              <a:ext uri="{FF2B5EF4-FFF2-40B4-BE49-F238E27FC236}">
                <a16:creationId xmlns:a16="http://schemas.microsoft.com/office/drawing/2014/main" id="{14881954-18BB-445B-9AC0-4D7376DDCDDB}"/>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884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1983-F604-4EF4-A40B-1B1C13C9A680}"/>
              </a:ext>
            </a:extLst>
          </p:cNvPr>
          <p:cNvSpPr>
            <a:spLocks noGrp="1"/>
          </p:cNvSpPr>
          <p:nvPr>
            <p:ph type="title"/>
          </p:nvPr>
        </p:nvSpPr>
        <p:spPr/>
        <p:txBody>
          <a:bodyPr/>
          <a:lstStyle/>
          <a:p>
            <a:r>
              <a:rPr lang="en-US" dirty="0"/>
              <a:t>What are secondary organic aerosols (SOA)?</a:t>
            </a:r>
          </a:p>
        </p:txBody>
      </p:sp>
      <p:sp>
        <p:nvSpPr>
          <p:cNvPr id="4" name="Date Placeholder 3">
            <a:extLst>
              <a:ext uri="{FF2B5EF4-FFF2-40B4-BE49-F238E27FC236}">
                <a16:creationId xmlns:a16="http://schemas.microsoft.com/office/drawing/2014/main" id="{151B527C-405E-4BDD-AABE-06919C3D682E}"/>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F5985193-1596-4ABF-A127-35F1BD75E2D9}"/>
              </a:ext>
            </a:extLst>
          </p:cNvPr>
          <p:cNvSpPr>
            <a:spLocks noGrp="1"/>
          </p:cNvSpPr>
          <p:nvPr>
            <p:ph type="sldNum" sz="quarter" idx="11"/>
          </p:nvPr>
        </p:nvSpPr>
        <p:spPr/>
        <p:txBody>
          <a:bodyPr/>
          <a:lstStyle/>
          <a:p>
            <a:fld id="{03722D57-58D6-9447-A6D5-A97F6C35A8FB}" type="slidenum">
              <a:rPr lang="en-US" smtClean="0"/>
              <a:pPr/>
              <a:t>2</a:t>
            </a:fld>
            <a:endParaRPr lang="en-US"/>
          </a:p>
        </p:txBody>
      </p:sp>
      <p:sp>
        <p:nvSpPr>
          <p:cNvPr id="6" name="Footer Placeholder 5">
            <a:extLst>
              <a:ext uri="{FF2B5EF4-FFF2-40B4-BE49-F238E27FC236}">
                <a16:creationId xmlns:a16="http://schemas.microsoft.com/office/drawing/2014/main" id="{CCEB030D-F7B5-4642-9B20-D68AB7DF5362}"/>
              </a:ext>
            </a:extLst>
          </p:cNvPr>
          <p:cNvSpPr>
            <a:spLocks noGrp="1"/>
          </p:cNvSpPr>
          <p:nvPr>
            <p:ph type="ftr" sz="quarter" idx="12"/>
          </p:nvPr>
        </p:nvSpPr>
        <p:spPr/>
        <p:txBody>
          <a:bodyPr/>
          <a:lstStyle/>
          <a:p>
            <a:endParaRPr lang="en-US"/>
          </a:p>
        </p:txBody>
      </p:sp>
      <p:pic>
        <p:nvPicPr>
          <p:cNvPr id="7" name="Picture 6">
            <a:extLst>
              <a:ext uri="{FF2B5EF4-FFF2-40B4-BE49-F238E27FC236}">
                <a16:creationId xmlns:a16="http://schemas.microsoft.com/office/drawing/2014/main" id="{07A0AF4A-7CCA-4A9F-9BE9-84ED5523DB66}"/>
              </a:ext>
            </a:extLst>
          </p:cNvPr>
          <p:cNvPicPr>
            <a:picLocks noChangeAspect="1"/>
          </p:cNvPicPr>
          <p:nvPr/>
        </p:nvPicPr>
        <p:blipFill>
          <a:blip r:embed="rId2"/>
          <a:stretch>
            <a:fillRect/>
          </a:stretch>
        </p:blipFill>
        <p:spPr>
          <a:xfrm>
            <a:off x="162063" y="1335775"/>
            <a:ext cx="6116237" cy="4784013"/>
          </a:xfrm>
          <a:prstGeom prst="rect">
            <a:avLst/>
          </a:prstGeom>
        </p:spPr>
      </p:pic>
      <p:sp>
        <p:nvSpPr>
          <p:cNvPr id="8" name="Content Placeholder 2">
            <a:extLst>
              <a:ext uri="{FF2B5EF4-FFF2-40B4-BE49-F238E27FC236}">
                <a16:creationId xmlns:a16="http://schemas.microsoft.com/office/drawing/2014/main" id="{D732611D-426F-4CC3-B2C3-DC862370B63C}"/>
              </a:ext>
            </a:extLst>
          </p:cNvPr>
          <p:cNvSpPr>
            <a:spLocks noGrp="1"/>
          </p:cNvSpPr>
          <p:nvPr>
            <p:ph idx="1"/>
          </p:nvPr>
        </p:nvSpPr>
        <p:spPr>
          <a:xfrm>
            <a:off x="6324972" y="1506761"/>
            <a:ext cx="5780790" cy="4001095"/>
          </a:xfrm>
        </p:spPr>
        <p:txBody>
          <a:bodyPr/>
          <a:lstStyle/>
          <a:p>
            <a:pPr>
              <a:spcBef>
                <a:spcPts val="1200"/>
              </a:spcBef>
            </a:pPr>
            <a:r>
              <a:rPr lang="en-US" dirty="0"/>
              <a:t>Primary organic aerosol (POA): Directly emitted</a:t>
            </a:r>
          </a:p>
          <a:p>
            <a:pPr>
              <a:spcBef>
                <a:spcPts val="1200"/>
              </a:spcBef>
            </a:pPr>
            <a:r>
              <a:rPr lang="en-US" dirty="0"/>
              <a:t>Secondary organic aerosol (SOA): Formed by chemical reactions of volatile organic compounds (VOCs) and gas to particle conversion of products</a:t>
            </a:r>
          </a:p>
          <a:p>
            <a:pPr>
              <a:spcBef>
                <a:spcPts val="1200"/>
              </a:spcBef>
            </a:pPr>
            <a:r>
              <a:rPr lang="en-US" dirty="0"/>
              <a:t>Each SOA particle is made of thousands of organic compounds</a:t>
            </a:r>
          </a:p>
          <a:p>
            <a:pPr>
              <a:spcBef>
                <a:spcPts val="1200"/>
              </a:spcBef>
            </a:pPr>
            <a:r>
              <a:rPr lang="en-US" dirty="0"/>
              <a:t>SOA is ubiquitous in the atmosphere</a:t>
            </a:r>
          </a:p>
          <a:p>
            <a:pPr>
              <a:spcBef>
                <a:spcPts val="1200"/>
              </a:spcBef>
            </a:pPr>
            <a:r>
              <a:rPr lang="en-US" dirty="0"/>
              <a:t>SOA is a vital link connecting natural, anthropogenic and wildfire emissions to aerosols, radiation and clouds</a:t>
            </a:r>
          </a:p>
        </p:txBody>
      </p:sp>
      <p:sp>
        <p:nvSpPr>
          <p:cNvPr id="9" name="TextBox 4">
            <a:extLst>
              <a:ext uri="{FF2B5EF4-FFF2-40B4-BE49-F238E27FC236}">
                <a16:creationId xmlns:a16="http://schemas.microsoft.com/office/drawing/2014/main" id="{B2839AC1-6C49-4BA3-8BC9-9ABB88BB1B84}"/>
              </a:ext>
            </a:extLst>
          </p:cNvPr>
          <p:cNvSpPr txBox="1">
            <a:spLocks noChangeArrowheads="1"/>
          </p:cNvSpPr>
          <p:nvPr/>
        </p:nvSpPr>
        <p:spPr bwMode="auto">
          <a:xfrm>
            <a:off x="865354" y="5981288"/>
            <a:ext cx="3300246" cy="307777"/>
          </a:xfrm>
          <a:prstGeom prst="rect">
            <a:avLst/>
          </a:prstGeom>
          <a:noFill/>
          <a:ln w="9525">
            <a:noFill/>
            <a:miter lim="800000"/>
            <a:headEnd/>
            <a:tailEnd/>
          </a:ln>
        </p:spPr>
        <p:txBody>
          <a:bodyPr wrap="square">
            <a:spAutoFit/>
          </a:bodyPr>
          <a:lstStyle/>
          <a:p>
            <a:pPr algn="ctr"/>
            <a:r>
              <a:rPr lang="en-US" sz="1400" i="1" dirty="0" err="1">
                <a:solidFill>
                  <a:schemeClr val="accent2"/>
                </a:solidFill>
                <a:latin typeface="Arial" panose="020B0604020202020204" pitchFamily="34" charset="0"/>
                <a:cs typeface="Arial" panose="020B0604020202020204" pitchFamily="34" charset="0"/>
              </a:rPr>
              <a:t>Riipinen</a:t>
            </a:r>
            <a:r>
              <a:rPr lang="en-US" sz="1400" i="1" dirty="0">
                <a:solidFill>
                  <a:schemeClr val="accent2"/>
                </a:solidFill>
                <a:latin typeface="Arial" panose="020B0604020202020204" pitchFamily="34" charset="0"/>
                <a:cs typeface="Arial" panose="020B0604020202020204" pitchFamily="34" charset="0"/>
              </a:rPr>
              <a:t> et al. 2011</a:t>
            </a:r>
          </a:p>
        </p:txBody>
      </p:sp>
    </p:spTree>
    <p:extLst>
      <p:ext uri="{BB962C8B-B14F-4D97-AF65-F5344CB8AC3E}">
        <p14:creationId xmlns:p14="http://schemas.microsoft.com/office/powerpoint/2010/main" val="3691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9EB2-9FCC-4CE7-B887-F358F21E9303}"/>
              </a:ext>
            </a:extLst>
          </p:cNvPr>
          <p:cNvSpPr>
            <a:spLocks noGrp="1"/>
          </p:cNvSpPr>
          <p:nvPr>
            <p:ph type="title"/>
          </p:nvPr>
        </p:nvSpPr>
        <p:spPr>
          <a:xfrm>
            <a:off x="371211" y="87855"/>
            <a:ext cx="8839200" cy="769441"/>
          </a:xfrm>
        </p:spPr>
        <p:txBody>
          <a:bodyPr/>
          <a:lstStyle/>
          <a:p>
            <a:r>
              <a:rPr lang="en-US" dirty="0"/>
              <a:t>Aerosol Mass Spectrometer (AMS) measurements around the world: SOA (green) is ubiquitous</a:t>
            </a:r>
          </a:p>
        </p:txBody>
      </p:sp>
      <p:sp>
        <p:nvSpPr>
          <p:cNvPr id="4" name="Date Placeholder 3">
            <a:extLst>
              <a:ext uri="{FF2B5EF4-FFF2-40B4-BE49-F238E27FC236}">
                <a16:creationId xmlns:a16="http://schemas.microsoft.com/office/drawing/2014/main" id="{9FBC3374-1FAF-4C9C-B71F-5AEAF2541E39}"/>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3A80EE5D-EC38-4834-8AC0-A986DA0F43C7}"/>
              </a:ext>
            </a:extLst>
          </p:cNvPr>
          <p:cNvSpPr>
            <a:spLocks noGrp="1"/>
          </p:cNvSpPr>
          <p:nvPr>
            <p:ph type="sldNum" sz="quarter" idx="11"/>
          </p:nvPr>
        </p:nvSpPr>
        <p:spPr/>
        <p:txBody>
          <a:bodyPr/>
          <a:lstStyle/>
          <a:p>
            <a:fld id="{03722D57-58D6-9447-A6D5-A97F6C35A8FB}" type="slidenum">
              <a:rPr lang="en-US" smtClean="0"/>
              <a:pPr/>
              <a:t>3</a:t>
            </a:fld>
            <a:endParaRPr lang="en-US"/>
          </a:p>
        </p:txBody>
      </p:sp>
      <p:sp>
        <p:nvSpPr>
          <p:cNvPr id="6" name="Footer Placeholder 5">
            <a:extLst>
              <a:ext uri="{FF2B5EF4-FFF2-40B4-BE49-F238E27FC236}">
                <a16:creationId xmlns:a16="http://schemas.microsoft.com/office/drawing/2014/main" id="{770E9615-0FA8-43F6-900F-0E401D4EE12C}"/>
              </a:ext>
            </a:extLst>
          </p:cNvPr>
          <p:cNvSpPr>
            <a:spLocks noGrp="1"/>
          </p:cNvSpPr>
          <p:nvPr>
            <p:ph type="ftr" sz="quarter" idx="12"/>
          </p:nvPr>
        </p:nvSpPr>
        <p:spPr/>
        <p:txBody>
          <a:bodyPr/>
          <a:lstStyle/>
          <a:p>
            <a:endParaRPr lang="en-US"/>
          </a:p>
        </p:txBody>
      </p:sp>
      <p:pic>
        <p:nvPicPr>
          <p:cNvPr id="1026" name="Picture 2">
            <a:extLst>
              <a:ext uri="{FF2B5EF4-FFF2-40B4-BE49-F238E27FC236}">
                <a16:creationId xmlns:a16="http://schemas.microsoft.com/office/drawing/2014/main" id="{3A242CF2-C7EF-4D7A-B8FB-1C83014A1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71" y="1077133"/>
            <a:ext cx="7498080" cy="5582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id="{F2EF0746-2656-46E1-B28C-B2F6B560DC7E}"/>
              </a:ext>
            </a:extLst>
          </p:cNvPr>
          <p:cNvSpPr txBox="1">
            <a:spLocks noChangeArrowheads="1"/>
          </p:cNvSpPr>
          <p:nvPr/>
        </p:nvSpPr>
        <p:spPr bwMode="auto">
          <a:xfrm>
            <a:off x="8703898" y="6048574"/>
            <a:ext cx="3272512" cy="338554"/>
          </a:xfrm>
          <a:prstGeom prst="rect">
            <a:avLst/>
          </a:prstGeom>
          <a:noFill/>
          <a:ln w="9525">
            <a:noFill/>
            <a:miter lim="800000"/>
            <a:headEnd/>
            <a:tailEnd/>
          </a:ln>
        </p:spPr>
        <p:txBody>
          <a:bodyPr wrap="square">
            <a:spAutoFit/>
          </a:bodyPr>
          <a:lstStyle/>
          <a:p>
            <a:pPr algn="ctr"/>
            <a:r>
              <a:rPr lang="en-US" sz="1600" i="1" dirty="0">
                <a:solidFill>
                  <a:schemeClr val="accent2"/>
                </a:solidFill>
                <a:latin typeface="Arial" panose="020B0604020202020204" pitchFamily="34" charset="0"/>
                <a:cs typeface="Arial" panose="020B0604020202020204" pitchFamily="34" charset="0"/>
              </a:rPr>
              <a:t>Jimenez et al. 2009, Science</a:t>
            </a:r>
          </a:p>
        </p:txBody>
      </p:sp>
      <p:sp>
        <p:nvSpPr>
          <p:cNvPr id="9" name="Content Placeholder 2">
            <a:extLst>
              <a:ext uri="{FF2B5EF4-FFF2-40B4-BE49-F238E27FC236}">
                <a16:creationId xmlns:a16="http://schemas.microsoft.com/office/drawing/2014/main" id="{54BEEE59-F28E-4406-AB01-6D28510B8361}"/>
              </a:ext>
            </a:extLst>
          </p:cNvPr>
          <p:cNvSpPr>
            <a:spLocks noGrp="1"/>
          </p:cNvSpPr>
          <p:nvPr>
            <p:ph idx="1"/>
          </p:nvPr>
        </p:nvSpPr>
        <p:spPr>
          <a:xfrm>
            <a:off x="8639966" y="1810074"/>
            <a:ext cx="3514862" cy="1231106"/>
          </a:xfrm>
        </p:spPr>
        <p:txBody>
          <a:bodyPr/>
          <a:lstStyle/>
          <a:p>
            <a:pPr>
              <a:spcBef>
                <a:spcPts val="1200"/>
              </a:spcBef>
            </a:pPr>
            <a:r>
              <a:rPr lang="en-US" dirty="0"/>
              <a:t>In the Northern Hemisphere SOA concentrations are similar to or greater than sulfate</a:t>
            </a:r>
          </a:p>
        </p:txBody>
      </p:sp>
    </p:spTree>
    <p:extLst>
      <p:ext uri="{BB962C8B-B14F-4D97-AF65-F5344CB8AC3E}">
        <p14:creationId xmlns:p14="http://schemas.microsoft.com/office/powerpoint/2010/main" val="143307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3215-8179-4CF5-90A5-39781BDAF90F}"/>
              </a:ext>
            </a:extLst>
          </p:cNvPr>
          <p:cNvSpPr>
            <a:spLocks noGrp="1"/>
          </p:cNvSpPr>
          <p:nvPr>
            <p:ph type="title"/>
          </p:nvPr>
        </p:nvSpPr>
        <p:spPr>
          <a:xfrm>
            <a:off x="419286" y="289706"/>
            <a:ext cx="9029514" cy="384721"/>
          </a:xfrm>
        </p:spPr>
        <p:txBody>
          <a:bodyPr/>
          <a:lstStyle/>
          <a:p>
            <a:r>
              <a:rPr lang="en-US" dirty="0"/>
              <a:t>IPCC Radiative forcing bar chart: Does not include SOA</a:t>
            </a:r>
          </a:p>
        </p:txBody>
      </p:sp>
      <p:sp>
        <p:nvSpPr>
          <p:cNvPr id="4" name="Date Placeholder 3">
            <a:extLst>
              <a:ext uri="{FF2B5EF4-FFF2-40B4-BE49-F238E27FC236}">
                <a16:creationId xmlns:a16="http://schemas.microsoft.com/office/drawing/2014/main" id="{A1214DCE-C9E3-4326-BFA7-DFB474E6C70B}"/>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FE7A0F43-B131-4A29-AE8D-637D01A180AA}"/>
              </a:ext>
            </a:extLst>
          </p:cNvPr>
          <p:cNvSpPr>
            <a:spLocks noGrp="1"/>
          </p:cNvSpPr>
          <p:nvPr>
            <p:ph type="sldNum" sz="quarter" idx="11"/>
          </p:nvPr>
        </p:nvSpPr>
        <p:spPr/>
        <p:txBody>
          <a:bodyPr/>
          <a:lstStyle/>
          <a:p>
            <a:fld id="{03722D57-58D6-9447-A6D5-A97F6C35A8FB}" type="slidenum">
              <a:rPr lang="en-US" smtClean="0"/>
              <a:pPr/>
              <a:t>4</a:t>
            </a:fld>
            <a:endParaRPr lang="en-US"/>
          </a:p>
        </p:txBody>
      </p:sp>
      <p:sp>
        <p:nvSpPr>
          <p:cNvPr id="6" name="Footer Placeholder 5">
            <a:extLst>
              <a:ext uri="{FF2B5EF4-FFF2-40B4-BE49-F238E27FC236}">
                <a16:creationId xmlns:a16="http://schemas.microsoft.com/office/drawing/2014/main" id="{438A76CE-1CC3-44CD-9EF7-E09AC2D8DBED}"/>
              </a:ext>
            </a:extLst>
          </p:cNvPr>
          <p:cNvSpPr>
            <a:spLocks noGrp="1"/>
          </p:cNvSpPr>
          <p:nvPr>
            <p:ph type="ftr" sz="quarter" idx="12"/>
          </p:nvPr>
        </p:nvSpPr>
        <p:spPr/>
        <p:txBody>
          <a:bodyPr/>
          <a:lstStyle/>
          <a:p>
            <a:endParaRPr lang="en-US"/>
          </a:p>
        </p:txBody>
      </p:sp>
      <p:pic>
        <p:nvPicPr>
          <p:cNvPr id="8" name="Picture 7">
            <a:extLst>
              <a:ext uri="{FF2B5EF4-FFF2-40B4-BE49-F238E27FC236}">
                <a16:creationId xmlns:a16="http://schemas.microsoft.com/office/drawing/2014/main" id="{C1AE4E32-E4B3-4784-AF9D-1D7FBABEAD38}"/>
              </a:ext>
            </a:extLst>
          </p:cNvPr>
          <p:cNvPicPr>
            <a:picLocks noChangeAspect="1"/>
          </p:cNvPicPr>
          <p:nvPr/>
        </p:nvPicPr>
        <p:blipFill>
          <a:blip r:embed="rId2"/>
          <a:stretch>
            <a:fillRect/>
          </a:stretch>
        </p:blipFill>
        <p:spPr>
          <a:xfrm>
            <a:off x="545269" y="1095790"/>
            <a:ext cx="4497312" cy="5762210"/>
          </a:xfrm>
          <a:prstGeom prst="rect">
            <a:avLst/>
          </a:prstGeom>
        </p:spPr>
      </p:pic>
      <p:sp>
        <p:nvSpPr>
          <p:cNvPr id="10" name="Content Placeholder 2">
            <a:extLst>
              <a:ext uri="{FF2B5EF4-FFF2-40B4-BE49-F238E27FC236}">
                <a16:creationId xmlns:a16="http://schemas.microsoft.com/office/drawing/2014/main" id="{69AB85B3-401F-42A6-9716-FEEC5E81505F}"/>
              </a:ext>
            </a:extLst>
          </p:cNvPr>
          <p:cNvSpPr>
            <a:spLocks noGrp="1"/>
          </p:cNvSpPr>
          <p:nvPr>
            <p:ph idx="1"/>
          </p:nvPr>
        </p:nvSpPr>
        <p:spPr>
          <a:xfrm>
            <a:off x="5156323" y="1439855"/>
            <a:ext cx="6721954" cy="1846659"/>
          </a:xfrm>
        </p:spPr>
        <p:txBody>
          <a:bodyPr/>
          <a:lstStyle/>
          <a:p>
            <a:pPr>
              <a:spcBef>
                <a:spcPts val="1200"/>
              </a:spcBef>
            </a:pPr>
            <a:r>
              <a:rPr lang="en-US" dirty="0"/>
              <a:t>Organic carbon (OC) radiative forcing is -0.3 Wm</a:t>
            </a:r>
            <a:r>
              <a:rPr lang="en-US" baseline="30000" dirty="0"/>
              <a:t>-2</a:t>
            </a:r>
            <a:endParaRPr lang="en-US" dirty="0"/>
          </a:p>
          <a:p>
            <a:pPr>
              <a:spcBef>
                <a:spcPts val="1200"/>
              </a:spcBef>
            </a:pPr>
            <a:r>
              <a:rPr lang="en-US" dirty="0"/>
              <a:t>SOA not included because formation depends on variety of uncertain factors </a:t>
            </a:r>
          </a:p>
          <a:p>
            <a:pPr>
              <a:spcBef>
                <a:spcPts val="1200"/>
              </a:spcBef>
            </a:pPr>
            <a:r>
              <a:rPr lang="en-US" dirty="0"/>
              <a:t>There is tremendous complexity and uncertainty in the processes involved in SOA formation (IPCC, 2013)</a:t>
            </a:r>
          </a:p>
        </p:txBody>
      </p:sp>
      <p:sp>
        <p:nvSpPr>
          <p:cNvPr id="11" name="TextBox 10">
            <a:extLst>
              <a:ext uri="{FF2B5EF4-FFF2-40B4-BE49-F238E27FC236}">
                <a16:creationId xmlns:a16="http://schemas.microsoft.com/office/drawing/2014/main" id="{2D2C9A1F-3A35-4210-BCB0-4BE67E3C4DAE}"/>
              </a:ext>
            </a:extLst>
          </p:cNvPr>
          <p:cNvSpPr txBox="1"/>
          <p:nvPr/>
        </p:nvSpPr>
        <p:spPr>
          <a:xfrm>
            <a:off x="5932447" y="3330723"/>
            <a:ext cx="5348125"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Myhre et al. 2013, IPCC Fifth Assessment</a:t>
            </a:r>
          </a:p>
        </p:txBody>
      </p:sp>
      <p:sp>
        <p:nvSpPr>
          <p:cNvPr id="12" name="Content Placeholder 2">
            <a:extLst>
              <a:ext uri="{FF2B5EF4-FFF2-40B4-BE49-F238E27FC236}">
                <a16:creationId xmlns:a16="http://schemas.microsoft.com/office/drawing/2014/main" id="{9784559C-747F-45A9-ADF5-3D62B3D70375}"/>
              </a:ext>
            </a:extLst>
          </p:cNvPr>
          <p:cNvSpPr txBox="1">
            <a:spLocks/>
          </p:cNvSpPr>
          <p:nvPr/>
        </p:nvSpPr>
        <p:spPr>
          <a:xfrm>
            <a:off x="5299059" y="4269715"/>
            <a:ext cx="6721954" cy="615553"/>
          </a:xfrm>
          <a:prstGeom prst="rect">
            <a:avLst/>
          </a:prstGeom>
        </p:spPr>
        <p:txBody>
          <a:bodyPr vert="horz" lIns="0" tIns="0" rIns="0" bIns="0" rtlCol="0">
            <a:spAutoFit/>
          </a:bodyPr>
          <a:lstStyle>
            <a:lvl1pPr marL="342900" indent="-342900" algn="l" defTabSz="457200" rtl="0" eaLnBrk="1" latinLnBrk="0" hangingPunct="1">
              <a:spcBef>
                <a:spcPct val="20000"/>
              </a:spcBef>
              <a:buSzPct val="100000"/>
              <a:buFontTx/>
              <a:buBlip>
                <a:blip r:embed="rId3"/>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4"/>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5"/>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6"/>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3"/>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dirty="0"/>
              <a:t>SOA could change global cloud forcing by ~20% with large regional variations</a:t>
            </a:r>
          </a:p>
        </p:txBody>
      </p:sp>
      <p:sp>
        <p:nvSpPr>
          <p:cNvPr id="3" name="TextBox 2">
            <a:extLst>
              <a:ext uri="{FF2B5EF4-FFF2-40B4-BE49-F238E27FC236}">
                <a16:creationId xmlns:a16="http://schemas.microsoft.com/office/drawing/2014/main" id="{EFB3B2FF-6ACB-4EB9-99C2-0028DF1095D0}"/>
              </a:ext>
            </a:extLst>
          </p:cNvPr>
          <p:cNvSpPr txBox="1"/>
          <p:nvPr/>
        </p:nvSpPr>
        <p:spPr>
          <a:xfrm>
            <a:off x="2872554" y="4623659"/>
            <a:ext cx="1008069" cy="338554"/>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Primary</a:t>
            </a:r>
          </a:p>
        </p:txBody>
      </p:sp>
      <p:sp>
        <p:nvSpPr>
          <p:cNvPr id="7" name="Rectangle 6">
            <a:extLst>
              <a:ext uri="{FF2B5EF4-FFF2-40B4-BE49-F238E27FC236}">
                <a16:creationId xmlns:a16="http://schemas.microsoft.com/office/drawing/2014/main" id="{CBD305AA-6E5A-4A81-9D0E-0CBEE9C90D79}"/>
              </a:ext>
            </a:extLst>
          </p:cNvPr>
          <p:cNvSpPr/>
          <p:nvPr/>
        </p:nvSpPr>
        <p:spPr>
          <a:xfrm>
            <a:off x="3727851" y="4627677"/>
            <a:ext cx="1383867" cy="338554"/>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874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30" y="136524"/>
            <a:ext cx="9890389" cy="769441"/>
          </a:xfrm>
        </p:spPr>
        <p:txBody>
          <a:bodyPr/>
          <a:lstStyle/>
          <a:p>
            <a:r>
              <a:rPr lang="en-US" dirty="0"/>
              <a:t>Anthropogenic emissions interact with biogenic VOCs through atmospheric chemistry making SOA</a:t>
            </a:r>
          </a:p>
        </p:txBody>
      </p:sp>
      <p:sp>
        <p:nvSpPr>
          <p:cNvPr id="4" name="Date Placeholder 3"/>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5</a:t>
            </a:fld>
            <a:endParaRPr lang="en-US"/>
          </a:p>
        </p:txBody>
      </p:sp>
      <p:sp>
        <p:nvSpPr>
          <p:cNvPr id="6" name="Footer Placeholder 5"/>
          <p:cNvSpPr>
            <a:spLocks noGrp="1"/>
          </p:cNvSpPr>
          <p:nvPr>
            <p:ph type="ftr" sz="quarter" idx="12"/>
          </p:nvPr>
        </p:nvSpPr>
        <p:spPr/>
        <p:txBody>
          <a:bodyPr/>
          <a:lstStyle/>
          <a:p>
            <a:endParaRPr lang="en-US"/>
          </a:p>
        </p:txBody>
      </p:sp>
      <p:pic>
        <p:nvPicPr>
          <p:cNvPr id="9" name="Picture 8">
            <a:extLst>
              <a:ext uri="{FF2B5EF4-FFF2-40B4-BE49-F238E27FC236}">
                <a16:creationId xmlns:a16="http://schemas.microsoft.com/office/drawing/2014/main" id="{B8156BBB-E586-4F1B-8B14-D78240CA6AB6}"/>
              </a:ext>
            </a:extLst>
          </p:cNvPr>
          <p:cNvPicPr>
            <a:picLocks noChangeAspect="1"/>
          </p:cNvPicPr>
          <p:nvPr/>
        </p:nvPicPr>
        <p:blipFill>
          <a:blip r:embed="rId2"/>
          <a:stretch>
            <a:fillRect/>
          </a:stretch>
        </p:blipFill>
        <p:spPr>
          <a:xfrm>
            <a:off x="1132784" y="1119420"/>
            <a:ext cx="7604816" cy="5517359"/>
          </a:xfrm>
          <a:prstGeom prst="rect">
            <a:avLst/>
          </a:prstGeom>
        </p:spPr>
      </p:pic>
      <p:sp>
        <p:nvSpPr>
          <p:cNvPr id="10" name="TextBox 9">
            <a:extLst>
              <a:ext uri="{FF2B5EF4-FFF2-40B4-BE49-F238E27FC236}">
                <a16:creationId xmlns:a16="http://schemas.microsoft.com/office/drawing/2014/main" id="{7BE8CA60-83CC-4E4A-A5C4-7839B67E6133}"/>
              </a:ext>
            </a:extLst>
          </p:cNvPr>
          <p:cNvSpPr txBox="1">
            <a:spLocks noChangeArrowheads="1"/>
          </p:cNvSpPr>
          <p:nvPr/>
        </p:nvSpPr>
        <p:spPr bwMode="auto">
          <a:xfrm>
            <a:off x="8815410" y="1623640"/>
            <a:ext cx="337659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dirty="0">
                <a:solidFill>
                  <a:schemeClr val="accent2"/>
                </a:solidFill>
                <a:latin typeface="Arial" panose="020B0604020202020204" pitchFamily="34" charset="0"/>
                <a:cs typeface="Arial" panose="020B0604020202020204" pitchFamily="34" charset="0"/>
              </a:rPr>
              <a:t>Anthropogenic and biogenic emissions interact through a variety of pathways that affect SOA, and its impacts on clouds and radiative forcing.</a:t>
            </a:r>
          </a:p>
          <a:p>
            <a:pPr eaLnBrk="1" hangingPunct="1">
              <a:spcBef>
                <a:spcPct val="0"/>
              </a:spcBef>
              <a:buFontTx/>
              <a:buNone/>
            </a:pPr>
            <a:endParaRPr lang="en-US" altLang="en-US" sz="1800" dirty="0">
              <a:solidFill>
                <a:schemeClr val="accent2"/>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800" dirty="0">
                <a:solidFill>
                  <a:schemeClr val="accent2"/>
                </a:solidFill>
                <a:latin typeface="Arial" panose="020B0604020202020204" pitchFamily="34" charset="0"/>
                <a:cs typeface="Arial" panose="020B0604020202020204" pitchFamily="34" charset="0"/>
              </a:rPr>
              <a:t>Global Earth System Models do not include most of these SOA formation pathways</a:t>
            </a:r>
          </a:p>
          <a:p>
            <a:pPr eaLnBrk="1" hangingPunct="1">
              <a:spcBef>
                <a:spcPct val="0"/>
              </a:spcBef>
              <a:buFontTx/>
              <a:buNone/>
            </a:pPr>
            <a:endParaRPr lang="en-US" altLang="en-US" sz="1800" dirty="0">
              <a:solidFill>
                <a:schemeClr val="accent2"/>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800" dirty="0">
                <a:solidFill>
                  <a:schemeClr val="accent2"/>
                </a:solidFill>
                <a:latin typeface="Arial" panose="020B0604020202020204" pitchFamily="34" charset="0"/>
                <a:cs typeface="Arial" panose="020B0604020202020204" pitchFamily="34" charset="0"/>
              </a:rPr>
              <a:t>This could bias the estimated PD-PI radiative forcing </a:t>
            </a:r>
          </a:p>
        </p:txBody>
      </p:sp>
      <p:sp>
        <p:nvSpPr>
          <p:cNvPr id="11" name="TextBox 10">
            <a:extLst>
              <a:ext uri="{FF2B5EF4-FFF2-40B4-BE49-F238E27FC236}">
                <a16:creationId xmlns:a16="http://schemas.microsoft.com/office/drawing/2014/main" id="{E7A8BBC4-9F07-4142-8A97-AD9532C519E8}"/>
              </a:ext>
            </a:extLst>
          </p:cNvPr>
          <p:cNvSpPr txBox="1"/>
          <p:nvPr/>
        </p:nvSpPr>
        <p:spPr>
          <a:xfrm>
            <a:off x="6632744" y="6131540"/>
            <a:ext cx="5348125" cy="307777"/>
          </a:xfrm>
          <a:prstGeom prst="rect">
            <a:avLst/>
          </a:prstGeom>
          <a:noFill/>
        </p:spPr>
        <p:txBody>
          <a:bodyPr wrap="square" rtlCol="0">
            <a:spAutoFit/>
          </a:bodyPr>
          <a:lstStyle/>
          <a:p>
            <a:r>
              <a:rPr lang="en-US" sz="1400" dirty="0">
                <a:solidFill>
                  <a:schemeClr val="accent2"/>
                </a:solidFill>
                <a:latin typeface="Arial" panose="020B0604020202020204" pitchFamily="34" charset="0"/>
                <a:cs typeface="Arial" panose="020B0604020202020204" pitchFamily="34" charset="0"/>
              </a:rPr>
              <a:t>Shrivastava et al. 2017, Reviews of Geophysics</a:t>
            </a:r>
          </a:p>
        </p:txBody>
      </p:sp>
    </p:spTree>
    <p:extLst>
      <p:ext uri="{BB962C8B-B14F-4D97-AF65-F5344CB8AC3E}">
        <p14:creationId xmlns:p14="http://schemas.microsoft.com/office/powerpoint/2010/main" val="374354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120757"/>
            <a:ext cx="9709005" cy="769441"/>
          </a:xfrm>
        </p:spPr>
        <p:txBody>
          <a:bodyPr/>
          <a:lstStyle/>
          <a:p>
            <a:pPr algn="ctr"/>
            <a:r>
              <a:rPr lang="en-US" dirty="0"/>
              <a:t>Chemical oxidation reactions can be both sources and sinks : Adding functional groups, or fragmenting carbon backbone</a:t>
            </a:r>
          </a:p>
        </p:txBody>
      </p:sp>
      <p:sp>
        <p:nvSpPr>
          <p:cNvPr id="4" name="Date Placeholder 3"/>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6</a:t>
            </a:fld>
            <a:endParaRPr lang="en-US"/>
          </a:p>
        </p:txBody>
      </p:sp>
      <p:sp>
        <p:nvSpPr>
          <p:cNvPr id="6" name="Footer Placeholder 5"/>
          <p:cNvSpPr>
            <a:spLocks noGrp="1"/>
          </p:cNvSpPr>
          <p:nvPr>
            <p:ph type="ftr" sz="quarter" idx="12"/>
          </p:nvPr>
        </p:nvSpPr>
        <p:spPr/>
        <p:txBody>
          <a:bodyPr/>
          <a:lstStyle/>
          <a:p>
            <a:endParaRPr lang="en-US"/>
          </a:p>
        </p:txBody>
      </p:sp>
      <p:grpSp>
        <p:nvGrpSpPr>
          <p:cNvPr id="14" name="Group 13"/>
          <p:cNvGrpSpPr/>
          <p:nvPr/>
        </p:nvGrpSpPr>
        <p:grpSpPr>
          <a:xfrm>
            <a:off x="8375232" y="1529647"/>
            <a:ext cx="1143000" cy="1509575"/>
            <a:chOff x="4043638" y="1653854"/>
            <a:chExt cx="1143000" cy="1509575"/>
          </a:xfrm>
        </p:grpSpPr>
        <p:sp>
          <p:nvSpPr>
            <p:cNvPr id="8" name="Rectangle 51"/>
            <p:cNvSpPr>
              <a:spLocks noChangeArrowheads="1"/>
            </p:cNvSpPr>
            <p:nvPr/>
          </p:nvSpPr>
          <p:spPr bwMode="auto">
            <a:xfrm>
              <a:off x="4043638" y="1867599"/>
              <a:ext cx="381000" cy="12824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52"/>
            <p:cNvSpPr>
              <a:spLocks noChangeArrowheads="1"/>
            </p:cNvSpPr>
            <p:nvPr/>
          </p:nvSpPr>
          <p:spPr bwMode="auto">
            <a:xfrm>
              <a:off x="4805638" y="1667213"/>
              <a:ext cx="381000" cy="14962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 name="AutoShape 54"/>
            <p:cNvCxnSpPr>
              <a:cxnSpLocks noChangeShapeType="1"/>
            </p:cNvCxnSpPr>
            <p:nvPr/>
          </p:nvCxnSpPr>
          <p:spPr bwMode="auto">
            <a:xfrm rot="16200000" flipH="1" flipV="1">
              <a:off x="4435374" y="1322577"/>
              <a:ext cx="213745" cy="876300"/>
            </a:xfrm>
            <a:prstGeom prst="curvedConnector3">
              <a:avLst>
                <a:gd name="adj1" fmla="val -100000"/>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Group 54"/>
          <p:cNvGrpSpPr/>
          <p:nvPr/>
        </p:nvGrpSpPr>
        <p:grpSpPr>
          <a:xfrm>
            <a:off x="1944674" y="1630037"/>
            <a:ext cx="5065726" cy="1065773"/>
            <a:chOff x="491207" y="1076389"/>
            <a:chExt cx="5065726" cy="1065773"/>
          </a:xfrm>
        </p:grpSpPr>
        <p:grpSp>
          <p:nvGrpSpPr>
            <p:cNvPr id="30" name="Group 29"/>
            <p:cNvGrpSpPr/>
            <p:nvPr/>
          </p:nvGrpSpPr>
          <p:grpSpPr>
            <a:xfrm>
              <a:off x="702803" y="1650879"/>
              <a:ext cx="1181888" cy="204035"/>
              <a:chOff x="5025421" y="1127257"/>
              <a:chExt cx="1181888" cy="204035"/>
            </a:xfrm>
          </p:grpSpPr>
          <p:cxnSp>
            <p:nvCxnSpPr>
              <p:cNvPr id="17" name="Straight Connector 16"/>
              <p:cNvCxnSpPr/>
              <p:nvPr/>
            </p:nvCxnSpPr>
            <p:spPr>
              <a:xfrm>
                <a:off x="5222219" y="1127257"/>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25421" y="1137331"/>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418701" y="1160002"/>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17073" y="114488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10827" y="116503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806788" y="1168818"/>
                <a:ext cx="196482" cy="12469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491207" y="1713153"/>
              <a:ext cx="445863" cy="369332"/>
            </a:xfrm>
            <a:prstGeom prst="rect">
              <a:avLst/>
            </a:prstGeom>
            <a:noFill/>
          </p:spPr>
          <p:txBody>
            <a:bodyPr wrap="square" rtlCol="0">
              <a:spAutoFit/>
            </a:bodyPr>
            <a:lstStyle/>
            <a:p>
              <a:r>
                <a:rPr lang="en-US" dirty="0">
                  <a:solidFill>
                    <a:schemeClr val="accent2"/>
                  </a:solidFill>
                </a:rPr>
                <a:t>R1</a:t>
              </a:r>
            </a:p>
          </p:txBody>
        </p:sp>
        <p:sp>
          <p:nvSpPr>
            <p:cNvPr id="29" name="TextBox 28"/>
            <p:cNvSpPr txBox="1"/>
            <p:nvPr/>
          </p:nvSpPr>
          <p:spPr>
            <a:xfrm>
              <a:off x="1718437" y="1772830"/>
              <a:ext cx="445863" cy="369332"/>
            </a:xfrm>
            <a:prstGeom prst="rect">
              <a:avLst/>
            </a:prstGeom>
            <a:noFill/>
          </p:spPr>
          <p:txBody>
            <a:bodyPr wrap="square" rtlCol="0">
              <a:spAutoFit/>
            </a:bodyPr>
            <a:lstStyle/>
            <a:p>
              <a:r>
                <a:rPr lang="en-US" dirty="0">
                  <a:solidFill>
                    <a:schemeClr val="accent2"/>
                  </a:solidFill>
                </a:rPr>
                <a:t>R2</a:t>
              </a:r>
            </a:p>
          </p:txBody>
        </p:sp>
        <p:sp>
          <p:nvSpPr>
            <p:cNvPr id="31" name="TextBox 30"/>
            <p:cNvSpPr txBox="1"/>
            <p:nvPr/>
          </p:nvSpPr>
          <p:spPr>
            <a:xfrm>
              <a:off x="2118958" y="1549014"/>
              <a:ext cx="445863" cy="523220"/>
            </a:xfrm>
            <a:prstGeom prst="rect">
              <a:avLst/>
            </a:prstGeom>
            <a:noFill/>
          </p:spPr>
          <p:txBody>
            <a:bodyPr wrap="square" rtlCol="0">
              <a:spAutoFit/>
            </a:bodyPr>
            <a:lstStyle/>
            <a:p>
              <a:r>
                <a:rPr lang="en-US" sz="2800" dirty="0">
                  <a:solidFill>
                    <a:schemeClr val="accent2"/>
                  </a:solidFill>
                </a:rPr>
                <a:t>+</a:t>
              </a:r>
            </a:p>
          </p:txBody>
        </p:sp>
        <p:sp>
          <p:nvSpPr>
            <p:cNvPr id="32" name="TextBox 31"/>
            <p:cNvSpPr txBox="1"/>
            <p:nvPr/>
          </p:nvSpPr>
          <p:spPr>
            <a:xfrm>
              <a:off x="2460285" y="1668510"/>
              <a:ext cx="879920" cy="369332"/>
            </a:xfrm>
            <a:prstGeom prst="rect">
              <a:avLst/>
            </a:prstGeom>
            <a:noFill/>
          </p:spPr>
          <p:txBody>
            <a:bodyPr wrap="square" rtlCol="0">
              <a:spAutoFit/>
            </a:bodyPr>
            <a:lstStyle/>
            <a:p>
              <a:r>
                <a:rPr lang="en-US" dirty="0">
                  <a:solidFill>
                    <a:schemeClr val="accent2"/>
                  </a:solidFill>
                </a:rPr>
                <a:t>.OH/O</a:t>
              </a:r>
              <a:r>
                <a:rPr lang="en-US" baseline="-25000" dirty="0">
                  <a:solidFill>
                    <a:schemeClr val="accent2"/>
                  </a:solidFill>
                </a:rPr>
                <a:t>2</a:t>
              </a:r>
            </a:p>
          </p:txBody>
        </p:sp>
        <p:cxnSp>
          <p:nvCxnSpPr>
            <p:cNvPr id="35" name="Straight Arrow Connector 34"/>
            <p:cNvCxnSpPr>
              <a:stCxn id="32" idx="3"/>
            </p:cNvCxnSpPr>
            <p:nvPr/>
          </p:nvCxnSpPr>
          <p:spPr>
            <a:xfrm>
              <a:off x="3340205" y="1853176"/>
              <a:ext cx="5138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4095436" y="1637025"/>
              <a:ext cx="1181888" cy="204035"/>
              <a:chOff x="5025421" y="1127257"/>
              <a:chExt cx="1181888" cy="204035"/>
            </a:xfrm>
          </p:grpSpPr>
          <p:cxnSp>
            <p:nvCxnSpPr>
              <p:cNvPr id="37" name="Straight Connector 36"/>
              <p:cNvCxnSpPr/>
              <p:nvPr/>
            </p:nvCxnSpPr>
            <p:spPr>
              <a:xfrm>
                <a:off x="5222219" y="1127257"/>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5025421" y="1137331"/>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418701" y="1160002"/>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617073" y="114488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10827" y="116503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806788" y="1168818"/>
                <a:ext cx="196482" cy="124692"/>
              </a:xfrm>
              <a:prstGeom prst="line">
                <a:avLst/>
              </a:prstGeom>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3883840" y="1699299"/>
              <a:ext cx="445863" cy="369332"/>
            </a:xfrm>
            <a:prstGeom prst="rect">
              <a:avLst/>
            </a:prstGeom>
            <a:noFill/>
          </p:spPr>
          <p:txBody>
            <a:bodyPr wrap="square" rtlCol="0">
              <a:spAutoFit/>
            </a:bodyPr>
            <a:lstStyle/>
            <a:p>
              <a:r>
                <a:rPr lang="en-US" dirty="0">
                  <a:solidFill>
                    <a:schemeClr val="accent2"/>
                  </a:solidFill>
                </a:rPr>
                <a:t>R1</a:t>
              </a:r>
            </a:p>
          </p:txBody>
        </p:sp>
        <p:sp>
          <p:nvSpPr>
            <p:cNvPr id="44" name="TextBox 43"/>
            <p:cNvSpPr txBox="1"/>
            <p:nvPr/>
          </p:nvSpPr>
          <p:spPr>
            <a:xfrm>
              <a:off x="5111070" y="1758976"/>
              <a:ext cx="445863" cy="369332"/>
            </a:xfrm>
            <a:prstGeom prst="rect">
              <a:avLst/>
            </a:prstGeom>
            <a:noFill/>
          </p:spPr>
          <p:txBody>
            <a:bodyPr wrap="square" rtlCol="0">
              <a:spAutoFit/>
            </a:bodyPr>
            <a:lstStyle/>
            <a:p>
              <a:r>
                <a:rPr lang="en-US" dirty="0">
                  <a:solidFill>
                    <a:schemeClr val="accent2"/>
                  </a:solidFill>
                </a:rPr>
                <a:t>R2</a:t>
              </a:r>
            </a:p>
          </p:txBody>
        </p:sp>
        <p:cxnSp>
          <p:nvCxnSpPr>
            <p:cNvPr id="46" name="Straight Connector 45"/>
            <p:cNvCxnSpPr/>
            <p:nvPr/>
          </p:nvCxnSpPr>
          <p:spPr>
            <a:xfrm>
              <a:off x="4654970" y="1453468"/>
              <a:ext cx="0" cy="2074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733532" y="1447171"/>
              <a:ext cx="0" cy="207485"/>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525711" y="1178916"/>
              <a:ext cx="388087" cy="369332"/>
            </a:xfrm>
            <a:prstGeom prst="rect">
              <a:avLst/>
            </a:prstGeom>
            <a:noFill/>
          </p:spPr>
          <p:txBody>
            <a:bodyPr wrap="square" rtlCol="0">
              <a:spAutoFit/>
            </a:bodyPr>
            <a:lstStyle/>
            <a:p>
              <a:r>
                <a:rPr lang="en-US" dirty="0">
                  <a:solidFill>
                    <a:schemeClr val="accent2"/>
                  </a:solidFill>
                </a:rPr>
                <a:t>O</a:t>
              </a:r>
            </a:p>
          </p:txBody>
        </p:sp>
        <p:sp>
          <p:nvSpPr>
            <p:cNvPr id="49" name="TextBox 48"/>
            <p:cNvSpPr txBox="1"/>
            <p:nvPr/>
          </p:nvSpPr>
          <p:spPr>
            <a:xfrm>
              <a:off x="1763306" y="1076389"/>
              <a:ext cx="2380463" cy="461665"/>
            </a:xfrm>
            <a:prstGeom prst="rect">
              <a:avLst/>
            </a:prstGeom>
            <a:noFill/>
          </p:spPr>
          <p:txBody>
            <a:bodyPr wrap="square" rtlCol="0">
              <a:spAutoFit/>
            </a:bodyPr>
            <a:lstStyle/>
            <a:p>
              <a:r>
                <a:rPr lang="en-US" sz="2400" dirty="0">
                  <a:solidFill>
                    <a:schemeClr val="accent2"/>
                  </a:solidFill>
                </a:rPr>
                <a:t>Functionalization</a:t>
              </a:r>
            </a:p>
          </p:txBody>
        </p:sp>
      </p:grpSp>
      <p:sp>
        <p:nvSpPr>
          <p:cNvPr id="51" name="TextBox 50"/>
          <p:cNvSpPr txBox="1"/>
          <p:nvPr/>
        </p:nvSpPr>
        <p:spPr>
          <a:xfrm>
            <a:off x="8304073" y="2943537"/>
            <a:ext cx="574334" cy="369332"/>
          </a:xfrm>
          <a:prstGeom prst="rect">
            <a:avLst/>
          </a:prstGeom>
          <a:noFill/>
        </p:spPr>
        <p:txBody>
          <a:bodyPr wrap="square" rtlCol="0">
            <a:spAutoFit/>
          </a:bodyPr>
          <a:lstStyle/>
          <a:p>
            <a:r>
              <a:rPr lang="en-US" dirty="0">
                <a:solidFill>
                  <a:schemeClr val="accent2"/>
                </a:solidFill>
              </a:rPr>
              <a:t>0.1</a:t>
            </a:r>
            <a:endParaRPr lang="en-US" baseline="30000" dirty="0">
              <a:solidFill>
                <a:schemeClr val="accent2"/>
              </a:solidFill>
            </a:endParaRPr>
          </a:p>
        </p:txBody>
      </p:sp>
      <p:sp>
        <p:nvSpPr>
          <p:cNvPr id="52" name="TextBox 51"/>
          <p:cNvSpPr txBox="1"/>
          <p:nvPr/>
        </p:nvSpPr>
        <p:spPr>
          <a:xfrm>
            <a:off x="9061902" y="2948651"/>
            <a:ext cx="652577" cy="369332"/>
          </a:xfrm>
          <a:prstGeom prst="rect">
            <a:avLst/>
          </a:prstGeom>
          <a:noFill/>
        </p:spPr>
        <p:txBody>
          <a:bodyPr wrap="square" rtlCol="0">
            <a:spAutoFit/>
          </a:bodyPr>
          <a:lstStyle/>
          <a:p>
            <a:r>
              <a:rPr lang="en-US" dirty="0">
                <a:solidFill>
                  <a:schemeClr val="accent2"/>
                </a:solidFill>
              </a:rPr>
              <a:t>10.0</a:t>
            </a:r>
            <a:endParaRPr lang="en-US" baseline="30000" dirty="0">
              <a:solidFill>
                <a:schemeClr val="accent2"/>
              </a:solidFill>
            </a:endParaRPr>
          </a:p>
        </p:txBody>
      </p:sp>
      <p:sp>
        <p:nvSpPr>
          <p:cNvPr id="54" name="TextBox 53"/>
          <p:cNvSpPr txBox="1"/>
          <p:nvPr/>
        </p:nvSpPr>
        <p:spPr>
          <a:xfrm>
            <a:off x="7265635" y="5801649"/>
            <a:ext cx="1333024" cy="369332"/>
          </a:xfrm>
          <a:prstGeom prst="rect">
            <a:avLst/>
          </a:prstGeom>
          <a:noFill/>
        </p:spPr>
        <p:txBody>
          <a:bodyPr wrap="square" rtlCol="0">
            <a:spAutoFit/>
          </a:bodyPr>
          <a:lstStyle/>
          <a:p>
            <a:r>
              <a:rPr lang="en-US" dirty="0">
                <a:solidFill>
                  <a:schemeClr val="accent2"/>
                </a:solidFill>
              </a:rPr>
              <a:t>C* µg m</a:t>
            </a:r>
            <a:r>
              <a:rPr lang="en-US" baseline="30000" dirty="0">
                <a:solidFill>
                  <a:schemeClr val="accent2"/>
                </a:solidFill>
              </a:rPr>
              <a:t>-3</a:t>
            </a:r>
          </a:p>
        </p:txBody>
      </p:sp>
      <p:grpSp>
        <p:nvGrpSpPr>
          <p:cNvPr id="56" name="Group 55"/>
          <p:cNvGrpSpPr/>
          <p:nvPr/>
        </p:nvGrpSpPr>
        <p:grpSpPr>
          <a:xfrm>
            <a:off x="1919330" y="4291370"/>
            <a:ext cx="5514582" cy="1065773"/>
            <a:chOff x="491207" y="1076389"/>
            <a:chExt cx="5514582" cy="1065773"/>
          </a:xfrm>
        </p:grpSpPr>
        <p:grpSp>
          <p:nvGrpSpPr>
            <p:cNvPr id="57" name="Group 56"/>
            <p:cNvGrpSpPr/>
            <p:nvPr/>
          </p:nvGrpSpPr>
          <p:grpSpPr>
            <a:xfrm>
              <a:off x="702803" y="1650879"/>
              <a:ext cx="1181888" cy="204035"/>
              <a:chOff x="5025421" y="1127257"/>
              <a:chExt cx="1181888" cy="204035"/>
            </a:xfrm>
          </p:grpSpPr>
          <p:cxnSp>
            <p:nvCxnSpPr>
              <p:cNvPr id="76" name="Straight Connector 75"/>
              <p:cNvCxnSpPr/>
              <p:nvPr/>
            </p:nvCxnSpPr>
            <p:spPr>
              <a:xfrm>
                <a:off x="5222219" y="1127257"/>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025421" y="1137331"/>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5418701" y="1160002"/>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073" y="114488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6010827" y="116503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5806788" y="1168818"/>
                <a:ext cx="196482" cy="124692"/>
              </a:xfrm>
              <a:prstGeom prst="line">
                <a:avLst/>
              </a:prstGeom>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491207" y="1713153"/>
              <a:ext cx="445863" cy="369332"/>
            </a:xfrm>
            <a:prstGeom prst="rect">
              <a:avLst/>
            </a:prstGeom>
            <a:noFill/>
          </p:spPr>
          <p:txBody>
            <a:bodyPr wrap="square" rtlCol="0">
              <a:spAutoFit/>
            </a:bodyPr>
            <a:lstStyle/>
            <a:p>
              <a:r>
                <a:rPr lang="en-US" dirty="0">
                  <a:solidFill>
                    <a:schemeClr val="accent2"/>
                  </a:solidFill>
                </a:rPr>
                <a:t>R1</a:t>
              </a:r>
            </a:p>
          </p:txBody>
        </p:sp>
        <p:sp>
          <p:nvSpPr>
            <p:cNvPr id="59" name="TextBox 58"/>
            <p:cNvSpPr txBox="1"/>
            <p:nvPr/>
          </p:nvSpPr>
          <p:spPr>
            <a:xfrm>
              <a:off x="1718437" y="1772830"/>
              <a:ext cx="445863" cy="369332"/>
            </a:xfrm>
            <a:prstGeom prst="rect">
              <a:avLst/>
            </a:prstGeom>
            <a:noFill/>
          </p:spPr>
          <p:txBody>
            <a:bodyPr wrap="square" rtlCol="0">
              <a:spAutoFit/>
            </a:bodyPr>
            <a:lstStyle/>
            <a:p>
              <a:r>
                <a:rPr lang="en-US" dirty="0">
                  <a:solidFill>
                    <a:schemeClr val="accent2"/>
                  </a:solidFill>
                </a:rPr>
                <a:t>R2</a:t>
              </a:r>
            </a:p>
          </p:txBody>
        </p:sp>
        <p:sp>
          <p:nvSpPr>
            <p:cNvPr id="60" name="TextBox 59"/>
            <p:cNvSpPr txBox="1"/>
            <p:nvPr/>
          </p:nvSpPr>
          <p:spPr>
            <a:xfrm>
              <a:off x="2118958" y="1549014"/>
              <a:ext cx="445863" cy="523220"/>
            </a:xfrm>
            <a:prstGeom prst="rect">
              <a:avLst/>
            </a:prstGeom>
            <a:noFill/>
          </p:spPr>
          <p:txBody>
            <a:bodyPr wrap="square" rtlCol="0">
              <a:spAutoFit/>
            </a:bodyPr>
            <a:lstStyle/>
            <a:p>
              <a:r>
                <a:rPr lang="en-US" sz="2800" dirty="0">
                  <a:solidFill>
                    <a:schemeClr val="accent2"/>
                  </a:solidFill>
                </a:rPr>
                <a:t>+</a:t>
              </a:r>
            </a:p>
          </p:txBody>
        </p:sp>
        <p:sp>
          <p:nvSpPr>
            <p:cNvPr id="61" name="TextBox 60"/>
            <p:cNvSpPr txBox="1"/>
            <p:nvPr/>
          </p:nvSpPr>
          <p:spPr>
            <a:xfrm>
              <a:off x="2460285" y="1668510"/>
              <a:ext cx="879920" cy="369332"/>
            </a:xfrm>
            <a:prstGeom prst="rect">
              <a:avLst/>
            </a:prstGeom>
            <a:noFill/>
          </p:spPr>
          <p:txBody>
            <a:bodyPr wrap="square" rtlCol="0">
              <a:spAutoFit/>
            </a:bodyPr>
            <a:lstStyle/>
            <a:p>
              <a:r>
                <a:rPr lang="en-US" dirty="0">
                  <a:solidFill>
                    <a:schemeClr val="accent2"/>
                  </a:solidFill>
                </a:rPr>
                <a:t>.OH/O</a:t>
              </a:r>
              <a:r>
                <a:rPr lang="en-US" baseline="-25000" dirty="0">
                  <a:solidFill>
                    <a:schemeClr val="accent2"/>
                  </a:solidFill>
                </a:rPr>
                <a:t>2</a:t>
              </a:r>
            </a:p>
          </p:txBody>
        </p:sp>
        <p:cxnSp>
          <p:nvCxnSpPr>
            <p:cNvPr id="62" name="Straight Arrow Connector 61"/>
            <p:cNvCxnSpPr>
              <a:stCxn id="61" idx="3"/>
            </p:cNvCxnSpPr>
            <p:nvPr/>
          </p:nvCxnSpPr>
          <p:spPr>
            <a:xfrm>
              <a:off x="3340205" y="1853176"/>
              <a:ext cx="5138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4095436" y="1637025"/>
              <a:ext cx="1552181" cy="183885"/>
              <a:chOff x="5025421" y="1127257"/>
              <a:chExt cx="1552181" cy="183885"/>
            </a:xfrm>
          </p:grpSpPr>
          <p:cxnSp>
            <p:nvCxnSpPr>
              <p:cNvPr id="70" name="Straight Connector 69"/>
              <p:cNvCxnSpPr/>
              <p:nvPr/>
            </p:nvCxnSpPr>
            <p:spPr>
              <a:xfrm>
                <a:off x="5222219" y="1127257"/>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025421" y="1137331"/>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5418701" y="1160002"/>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191405" y="1144888"/>
                <a:ext cx="196482" cy="166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381120" y="1168818"/>
                <a:ext cx="196482" cy="124692"/>
              </a:xfrm>
              <a:prstGeom prst="line">
                <a:avLst/>
              </a:prstGeom>
            </p:spPr>
            <p:style>
              <a:lnRef idx="2">
                <a:schemeClr val="accent1"/>
              </a:lnRef>
              <a:fillRef idx="0">
                <a:schemeClr val="accent1"/>
              </a:fillRef>
              <a:effectRef idx="1">
                <a:schemeClr val="accent1"/>
              </a:effectRef>
              <a:fontRef idx="minor">
                <a:schemeClr val="tx1"/>
              </a:fontRef>
            </p:style>
          </p:cxnSp>
        </p:grpSp>
        <p:sp>
          <p:nvSpPr>
            <p:cNvPr id="64" name="TextBox 63"/>
            <p:cNvSpPr txBox="1"/>
            <p:nvPr/>
          </p:nvSpPr>
          <p:spPr>
            <a:xfrm>
              <a:off x="3883840" y="1699299"/>
              <a:ext cx="445863" cy="369332"/>
            </a:xfrm>
            <a:prstGeom prst="rect">
              <a:avLst/>
            </a:prstGeom>
            <a:noFill/>
          </p:spPr>
          <p:txBody>
            <a:bodyPr wrap="square" rtlCol="0">
              <a:spAutoFit/>
            </a:bodyPr>
            <a:lstStyle/>
            <a:p>
              <a:r>
                <a:rPr lang="en-US" dirty="0">
                  <a:solidFill>
                    <a:schemeClr val="accent2"/>
                  </a:solidFill>
                </a:rPr>
                <a:t>R1</a:t>
              </a:r>
            </a:p>
          </p:txBody>
        </p:sp>
        <p:sp>
          <p:nvSpPr>
            <p:cNvPr id="65" name="TextBox 64"/>
            <p:cNvSpPr txBox="1"/>
            <p:nvPr/>
          </p:nvSpPr>
          <p:spPr>
            <a:xfrm>
              <a:off x="5559926" y="1494335"/>
              <a:ext cx="445863" cy="369332"/>
            </a:xfrm>
            <a:prstGeom prst="rect">
              <a:avLst/>
            </a:prstGeom>
            <a:noFill/>
          </p:spPr>
          <p:txBody>
            <a:bodyPr wrap="square" rtlCol="0">
              <a:spAutoFit/>
            </a:bodyPr>
            <a:lstStyle/>
            <a:p>
              <a:r>
                <a:rPr lang="en-US" dirty="0">
                  <a:solidFill>
                    <a:schemeClr val="accent2"/>
                  </a:solidFill>
                </a:rPr>
                <a:t>R2</a:t>
              </a:r>
            </a:p>
          </p:txBody>
        </p:sp>
        <p:cxnSp>
          <p:nvCxnSpPr>
            <p:cNvPr id="66" name="Straight Connector 65"/>
            <p:cNvCxnSpPr/>
            <p:nvPr/>
          </p:nvCxnSpPr>
          <p:spPr>
            <a:xfrm>
              <a:off x="4654970" y="1453468"/>
              <a:ext cx="0" cy="2074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733532" y="1447171"/>
              <a:ext cx="0" cy="207485"/>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525711" y="1178916"/>
              <a:ext cx="388087" cy="369332"/>
            </a:xfrm>
            <a:prstGeom prst="rect">
              <a:avLst/>
            </a:prstGeom>
            <a:noFill/>
          </p:spPr>
          <p:txBody>
            <a:bodyPr wrap="square" rtlCol="0">
              <a:spAutoFit/>
            </a:bodyPr>
            <a:lstStyle/>
            <a:p>
              <a:r>
                <a:rPr lang="en-US" dirty="0">
                  <a:solidFill>
                    <a:schemeClr val="accent2"/>
                  </a:solidFill>
                </a:rPr>
                <a:t>O</a:t>
              </a:r>
            </a:p>
          </p:txBody>
        </p:sp>
        <p:sp>
          <p:nvSpPr>
            <p:cNvPr id="69" name="TextBox 68"/>
            <p:cNvSpPr txBox="1"/>
            <p:nvPr/>
          </p:nvSpPr>
          <p:spPr>
            <a:xfrm>
              <a:off x="1763306" y="1076389"/>
              <a:ext cx="2380463" cy="461665"/>
            </a:xfrm>
            <a:prstGeom prst="rect">
              <a:avLst/>
            </a:prstGeom>
            <a:noFill/>
          </p:spPr>
          <p:txBody>
            <a:bodyPr wrap="square" rtlCol="0">
              <a:spAutoFit/>
            </a:bodyPr>
            <a:lstStyle/>
            <a:p>
              <a:r>
                <a:rPr lang="en-US" sz="2400" dirty="0">
                  <a:solidFill>
                    <a:schemeClr val="accent2"/>
                  </a:solidFill>
                </a:rPr>
                <a:t>Fragmentation</a:t>
              </a:r>
            </a:p>
          </p:txBody>
        </p:sp>
      </p:grpSp>
      <p:sp>
        <p:nvSpPr>
          <p:cNvPr id="82" name="TextBox 81"/>
          <p:cNvSpPr txBox="1"/>
          <p:nvPr/>
        </p:nvSpPr>
        <p:spPr>
          <a:xfrm>
            <a:off x="6002642" y="4756763"/>
            <a:ext cx="388087" cy="369332"/>
          </a:xfrm>
          <a:prstGeom prst="rect">
            <a:avLst/>
          </a:prstGeom>
          <a:noFill/>
        </p:spPr>
        <p:txBody>
          <a:bodyPr wrap="square" rtlCol="0">
            <a:spAutoFit/>
          </a:bodyPr>
          <a:lstStyle/>
          <a:p>
            <a:r>
              <a:rPr lang="en-US" dirty="0">
                <a:solidFill>
                  <a:schemeClr val="accent2"/>
                </a:solidFill>
              </a:rPr>
              <a:t>C</a:t>
            </a:r>
          </a:p>
        </p:txBody>
      </p:sp>
      <p:cxnSp>
        <p:nvCxnSpPr>
          <p:cNvPr id="83" name="Straight Connector 82"/>
          <p:cNvCxnSpPr/>
          <p:nvPr/>
        </p:nvCxnSpPr>
        <p:spPr>
          <a:xfrm flipV="1">
            <a:off x="6497626" y="4869636"/>
            <a:ext cx="196482" cy="124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564537" y="4938279"/>
            <a:ext cx="196482" cy="124692"/>
          </a:xfrm>
          <a:prstGeom prst="line">
            <a:avLst/>
          </a:prstGeom>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6320034" y="4892306"/>
            <a:ext cx="388087" cy="369332"/>
          </a:xfrm>
          <a:prstGeom prst="rect">
            <a:avLst/>
          </a:prstGeom>
          <a:noFill/>
        </p:spPr>
        <p:txBody>
          <a:bodyPr wrap="square" rtlCol="0">
            <a:spAutoFit/>
          </a:bodyPr>
          <a:lstStyle/>
          <a:p>
            <a:r>
              <a:rPr lang="en-US" dirty="0">
                <a:solidFill>
                  <a:schemeClr val="accent2"/>
                </a:solidFill>
              </a:rPr>
              <a:t>O</a:t>
            </a:r>
          </a:p>
        </p:txBody>
      </p:sp>
      <p:cxnSp>
        <p:nvCxnSpPr>
          <p:cNvPr id="87" name="Straight Connector 86"/>
          <p:cNvCxnSpPr/>
          <p:nvPr/>
        </p:nvCxnSpPr>
        <p:spPr>
          <a:xfrm>
            <a:off x="6320033" y="4291370"/>
            <a:ext cx="0" cy="1149689"/>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a:off x="8294159" y="4161052"/>
            <a:ext cx="1295400" cy="1714413"/>
            <a:chOff x="4805638" y="1449016"/>
            <a:chExt cx="1295400" cy="1714413"/>
          </a:xfrm>
        </p:grpSpPr>
        <p:sp>
          <p:nvSpPr>
            <p:cNvPr id="89" name="Rectangle 49"/>
            <p:cNvSpPr>
              <a:spLocks noChangeArrowheads="1"/>
            </p:cNvSpPr>
            <p:nvPr/>
          </p:nvSpPr>
          <p:spPr bwMode="auto">
            <a:xfrm>
              <a:off x="5643838" y="1453468"/>
              <a:ext cx="457200" cy="17099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52"/>
            <p:cNvSpPr>
              <a:spLocks noChangeArrowheads="1"/>
            </p:cNvSpPr>
            <p:nvPr/>
          </p:nvSpPr>
          <p:spPr bwMode="auto">
            <a:xfrm>
              <a:off x="4805638" y="1667213"/>
              <a:ext cx="381000" cy="14962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3" name="AutoShape 55"/>
            <p:cNvCxnSpPr>
              <a:cxnSpLocks noChangeShapeType="1"/>
            </p:cNvCxnSpPr>
            <p:nvPr/>
          </p:nvCxnSpPr>
          <p:spPr bwMode="auto">
            <a:xfrm rot="16200000" flipH="1" flipV="1">
              <a:off x="5387874" y="1117739"/>
              <a:ext cx="213745" cy="876300"/>
            </a:xfrm>
            <a:prstGeom prst="curvedConnector3">
              <a:avLst>
                <a:gd name="adj1" fmla="val -100000"/>
              </a:avLst>
            </a:prstGeom>
            <a:ln>
              <a:headEnd type="triangle" w="med" len="med"/>
              <a:tailEnd type="none" w="med" len="med"/>
            </a:ln>
          </p:spPr>
          <p:style>
            <a:lnRef idx="3">
              <a:schemeClr val="accent5"/>
            </a:lnRef>
            <a:fillRef idx="0">
              <a:schemeClr val="accent5"/>
            </a:fillRef>
            <a:effectRef idx="2">
              <a:schemeClr val="accent5"/>
            </a:effectRef>
            <a:fontRef idx="minor">
              <a:schemeClr val="tx1"/>
            </a:fontRef>
          </p:style>
        </p:cxnSp>
      </p:grpSp>
      <p:sp>
        <p:nvSpPr>
          <p:cNvPr id="101" name="TextBox 100"/>
          <p:cNvSpPr txBox="1"/>
          <p:nvPr/>
        </p:nvSpPr>
        <p:spPr>
          <a:xfrm>
            <a:off x="8192847" y="5808910"/>
            <a:ext cx="652577" cy="369332"/>
          </a:xfrm>
          <a:prstGeom prst="rect">
            <a:avLst/>
          </a:prstGeom>
          <a:noFill/>
        </p:spPr>
        <p:txBody>
          <a:bodyPr wrap="square" rtlCol="0">
            <a:spAutoFit/>
          </a:bodyPr>
          <a:lstStyle/>
          <a:p>
            <a:r>
              <a:rPr lang="en-US" dirty="0">
                <a:solidFill>
                  <a:schemeClr val="accent2"/>
                </a:solidFill>
              </a:rPr>
              <a:t>10.0</a:t>
            </a:r>
            <a:endParaRPr lang="en-US" baseline="30000" dirty="0">
              <a:solidFill>
                <a:schemeClr val="accent2"/>
              </a:solidFill>
            </a:endParaRPr>
          </a:p>
        </p:txBody>
      </p:sp>
      <p:sp>
        <p:nvSpPr>
          <p:cNvPr id="102" name="TextBox 101"/>
          <p:cNvSpPr txBox="1"/>
          <p:nvPr/>
        </p:nvSpPr>
        <p:spPr>
          <a:xfrm>
            <a:off x="9028129" y="5831877"/>
            <a:ext cx="757360" cy="369332"/>
          </a:xfrm>
          <a:prstGeom prst="rect">
            <a:avLst/>
          </a:prstGeom>
          <a:noFill/>
        </p:spPr>
        <p:txBody>
          <a:bodyPr wrap="square" rtlCol="0">
            <a:spAutoFit/>
          </a:bodyPr>
          <a:lstStyle/>
          <a:p>
            <a:r>
              <a:rPr lang="en-US" dirty="0">
                <a:solidFill>
                  <a:schemeClr val="accent2"/>
                </a:solidFill>
              </a:rPr>
              <a:t>100.0</a:t>
            </a:r>
            <a:endParaRPr lang="en-US" baseline="30000" dirty="0">
              <a:solidFill>
                <a:schemeClr val="accent2"/>
              </a:solidFill>
            </a:endParaRPr>
          </a:p>
        </p:txBody>
      </p:sp>
      <p:sp>
        <p:nvSpPr>
          <p:cNvPr id="103" name="TextBox 102"/>
          <p:cNvSpPr txBox="1"/>
          <p:nvPr/>
        </p:nvSpPr>
        <p:spPr>
          <a:xfrm>
            <a:off x="7315380" y="2943537"/>
            <a:ext cx="1333024" cy="369332"/>
          </a:xfrm>
          <a:prstGeom prst="rect">
            <a:avLst/>
          </a:prstGeom>
          <a:noFill/>
        </p:spPr>
        <p:txBody>
          <a:bodyPr wrap="square" rtlCol="0">
            <a:spAutoFit/>
          </a:bodyPr>
          <a:lstStyle/>
          <a:p>
            <a:r>
              <a:rPr lang="en-US" dirty="0">
                <a:solidFill>
                  <a:schemeClr val="accent2"/>
                </a:solidFill>
              </a:rPr>
              <a:t>C* µg m</a:t>
            </a:r>
            <a:r>
              <a:rPr lang="en-US" baseline="30000" dirty="0">
                <a:solidFill>
                  <a:schemeClr val="accent2"/>
                </a:solidFill>
              </a:rPr>
              <a:t>-3</a:t>
            </a:r>
          </a:p>
        </p:txBody>
      </p:sp>
      <p:sp>
        <p:nvSpPr>
          <p:cNvPr id="104" name="TextBox 103"/>
          <p:cNvSpPr txBox="1"/>
          <p:nvPr/>
        </p:nvSpPr>
        <p:spPr>
          <a:xfrm>
            <a:off x="7825190" y="968895"/>
            <a:ext cx="2194606" cy="369332"/>
          </a:xfrm>
          <a:prstGeom prst="rect">
            <a:avLst/>
          </a:prstGeom>
          <a:noFill/>
        </p:spPr>
        <p:txBody>
          <a:bodyPr wrap="square" rtlCol="0">
            <a:spAutoFit/>
          </a:bodyPr>
          <a:lstStyle/>
          <a:p>
            <a:r>
              <a:rPr lang="en-US" dirty="0">
                <a:solidFill>
                  <a:srgbClr val="002060"/>
                </a:solidFill>
              </a:rPr>
              <a:t>Decreasing volatility</a:t>
            </a:r>
            <a:endParaRPr lang="en-US" baseline="30000" dirty="0">
              <a:solidFill>
                <a:srgbClr val="002060"/>
              </a:solidFill>
            </a:endParaRPr>
          </a:p>
        </p:txBody>
      </p:sp>
      <p:sp>
        <p:nvSpPr>
          <p:cNvPr id="106" name="TextBox 105"/>
          <p:cNvSpPr txBox="1"/>
          <p:nvPr/>
        </p:nvSpPr>
        <p:spPr>
          <a:xfrm>
            <a:off x="7890488" y="3612899"/>
            <a:ext cx="2194606" cy="369332"/>
          </a:xfrm>
          <a:prstGeom prst="rect">
            <a:avLst/>
          </a:prstGeom>
          <a:noFill/>
        </p:spPr>
        <p:txBody>
          <a:bodyPr wrap="square" rtlCol="0">
            <a:spAutoFit/>
          </a:bodyPr>
          <a:lstStyle/>
          <a:p>
            <a:r>
              <a:rPr lang="en-US" dirty="0">
                <a:solidFill>
                  <a:srgbClr val="FF0000"/>
                </a:solidFill>
              </a:rPr>
              <a:t>Increasing volatility</a:t>
            </a:r>
            <a:endParaRPr lang="en-US" baseline="30000" dirty="0">
              <a:solidFill>
                <a:srgbClr val="FF0000"/>
              </a:solidFill>
            </a:endParaRPr>
          </a:p>
        </p:txBody>
      </p:sp>
    </p:spTree>
    <p:extLst>
      <p:ext uri="{BB962C8B-B14F-4D97-AF65-F5344CB8AC3E}">
        <p14:creationId xmlns:p14="http://schemas.microsoft.com/office/powerpoint/2010/main" val="237031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441F-88BC-5E45-B90F-2215C8905989}"/>
              </a:ext>
            </a:extLst>
          </p:cNvPr>
          <p:cNvSpPr>
            <a:spLocks noGrp="1"/>
          </p:cNvSpPr>
          <p:nvPr>
            <p:ph type="title"/>
          </p:nvPr>
        </p:nvSpPr>
        <p:spPr>
          <a:xfrm>
            <a:off x="239253" y="149810"/>
            <a:ext cx="9920747" cy="769441"/>
          </a:xfrm>
        </p:spPr>
        <p:txBody>
          <a:bodyPr/>
          <a:lstStyle/>
          <a:p>
            <a:r>
              <a:rPr lang="en-US" dirty="0"/>
              <a:t>Southeast USA field measurements show monoterpene fragmentation products increase with aging in presence of NOx</a:t>
            </a:r>
          </a:p>
        </p:txBody>
      </p:sp>
      <p:sp>
        <p:nvSpPr>
          <p:cNvPr id="4" name="Date Placeholder 3">
            <a:extLst>
              <a:ext uri="{FF2B5EF4-FFF2-40B4-BE49-F238E27FC236}">
                <a16:creationId xmlns:a16="http://schemas.microsoft.com/office/drawing/2014/main" id="{3E789A2B-D82F-EB4D-8B83-9D608E74A803}"/>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FBF9291E-BA58-1C4E-A0D9-50EE11214FEB}"/>
              </a:ext>
            </a:extLst>
          </p:cNvPr>
          <p:cNvSpPr>
            <a:spLocks noGrp="1"/>
          </p:cNvSpPr>
          <p:nvPr>
            <p:ph type="sldNum" sz="quarter" idx="11"/>
          </p:nvPr>
        </p:nvSpPr>
        <p:spPr/>
        <p:txBody>
          <a:bodyPr/>
          <a:lstStyle/>
          <a:p>
            <a:fld id="{03722D57-58D6-9447-A6D5-A97F6C35A8FB}" type="slidenum">
              <a:rPr lang="en-US" smtClean="0"/>
              <a:pPr/>
              <a:t>7</a:t>
            </a:fld>
            <a:endParaRPr lang="en-US"/>
          </a:p>
        </p:txBody>
      </p:sp>
      <p:sp>
        <p:nvSpPr>
          <p:cNvPr id="6" name="Footer Placeholder 5">
            <a:extLst>
              <a:ext uri="{FF2B5EF4-FFF2-40B4-BE49-F238E27FC236}">
                <a16:creationId xmlns:a16="http://schemas.microsoft.com/office/drawing/2014/main" id="{DA87B3C3-9A3D-254C-8AE8-49833A868FFE}"/>
              </a:ext>
            </a:extLst>
          </p:cNvPr>
          <p:cNvSpPr>
            <a:spLocks noGrp="1"/>
          </p:cNvSpPr>
          <p:nvPr>
            <p:ph type="ftr" sz="quarter" idx="12"/>
          </p:nvPr>
        </p:nvSpPr>
        <p:spPr/>
        <p:txBody>
          <a:bodyPr/>
          <a:lstStyle/>
          <a:p>
            <a:endParaRPr lang="en-US"/>
          </a:p>
        </p:txBody>
      </p:sp>
      <p:pic>
        <p:nvPicPr>
          <p:cNvPr id="7" name="Picture 6">
            <a:extLst>
              <a:ext uri="{FF2B5EF4-FFF2-40B4-BE49-F238E27FC236}">
                <a16:creationId xmlns:a16="http://schemas.microsoft.com/office/drawing/2014/main" id="{4A689410-0FED-A84A-8E28-B9F09CE8878A}"/>
              </a:ext>
            </a:extLst>
          </p:cNvPr>
          <p:cNvPicPr>
            <a:picLocks noChangeAspect="1"/>
          </p:cNvPicPr>
          <p:nvPr/>
        </p:nvPicPr>
        <p:blipFill rotWithShape="1">
          <a:blip r:embed="rId2"/>
          <a:srcRect t="1778"/>
          <a:stretch/>
        </p:blipFill>
        <p:spPr>
          <a:xfrm>
            <a:off x="1387433" y="1096123"/>
            <a:ext cx="8061367" cy="5625353"/>
          </a:xfrm>
          <a:prstGeom prst="rect">
            <a:avLst/>
          </a:prstGeom>
        </p:spPr>
      </p:pic>
      <p:sp>
        <p:nvSpPr>
          <p:cNvPr id="8" name="TextBox 7">
            <a:extLst>
              <a:ext uri="{FF2B5EF4-FFF2-40B4-BE49-F238E27FC236}">
                <a16:creationId xmlns:a16="http://schemas.microsoft.com/office/drawing/2014/main" id="{CB024A2F-DBA5-AE47-8DD0-34477A1FA85A}"/>
              </a:ext>
            </a:extLst>
          </p:cNvPr>
          <p:cNvSpPr txBox="1"/>
          <p:nvPr/>
        </p:nvSpPr>
        <p:spPr>
          <a:xfrm>
            <a:off x="8737600" y="6369636"/>
            <a:ext cx="2526891" cy="338554"/>
          </a:xfrm>
          <a:prstGeom prst="rect">
            <a:avLst/>
          </a:prstGeom>
          <a:noFill/>
        </p:spPr>
        <p:txBody>
          <a:bodyPr wrap="square" rtlCol="0">
            <a:spAutoFit/>
          </a:bodyPr>
          <a:lstStyle/>
          <a:p>
            <a:r>
              <a:rPr lang="en-US" sz="1600" dirty="0">
                <a:solidFill>
                  <a:schemeClr val="accent2"/>
                </a:solidFill>
                <a:latin typeface="Arial" panose="020B0604020202020204" pitchFamily="34" charset="0"/>
                <a:cs typeface="Arial" panose="020B0604020202020204" pitchFamily="34" charset="0"/>
              </a:rPr>
              <a:t>Zhang et al. 2018, PNAS</a:t>
            </a:r>
          </a:p>
        </p:txBody>
      </p:sp>
    </p:spTree>
    <p:extLst>
      <p:ext uri="{BB962C8B-B14F-4D97-AF65-F5344CB8AC3E}">
        <p14:creationId xmlns:p14="http://schemas.microsoft.com/office/powerpoint/2010/main" val="177884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2DAD-81BA-44BC-B5A6-B50FC6826E86}"/>
              </a:ext>
            </a:extLst>
          </p:cNvPr>
          <p:cNvSpPr>
            <a:spLocks noGrp="1"/>
          </p:cNvSpPr>
          <p:nvPr>
            <p:ph type="title"/>
          </p:nvPr>
        </p:nvSpPr>
        <p:spPr>
          <a:xfrm>
            <a:off x="265151" y="183906"/>
            <a:ext cx="9894849" cy="769441"/>
          </a:xfrm>
        </p:spPr>
        <p:txBody>
          <a:bodyPr/>
          <a:lstStyle/>
          <a:p>
            <a:r>
              <a:rPr lang="en-US" dirty="0"/>
              <a:t>Photolysis is an important sink of SOA found by laboratory measurements</a:t>
            </a:r>
          </a:p>
        </p:txBody>
      </p:sp>
      <p:sp>
        <p:nvSpPr>
          <p:cNvPr id="3" name="Content Placeholder 2">
            <a:extLst>
              <a:ext uri="{FF2B5EF4-FFF2-40B4-BE49-F238E27FC236}">
                <a16:creationId xmlns:a16="http://schemas.microsoft.com/office/drawing/2014/main" id="{6A486570-2298-4916-B24C-A3108BB89356}"/>
              </a:ext>
            </a:extLst>
          </p:cNvPr>
          <p:cNvSpPr>
            <a:spLocks noGrp="1"/>
          </p:cNvSpPr>
          <p:nvPr>
            <p:ph idx="1"/>
          </p:nvPr>
        </p:nvSpPr>
        <p:spPr>
          <a:xfrm>
            <a:off x="7517432" y="2075419"/>
            <a:ext cx="4064968" cy="1846659"/>
          </a:xfrm>
        </p:spPr>
        <p:txBody>
          <a:bodyPr/>
          <a:lstStyle/>
          <a:p>
            <a:r>
              <a:rPr lang="en-US" dirty="0"/>
              <a:t>Isoprene SOA decreases by upto 80% within 10-12 hours upon exposure to UV light in PNNL smog chamber measurements (</a:t>
            </a:r>
            <a:r>
              <a:rPr lang="en-US" i="1" dirty="0"/>
              <a:t>Zawadowicz et al. 2020</a:t>
            </a:r>
            <a:r>
              <a:rPr lang="en-US" dirty="0"/>
              <a:t>)</a:t>
            </a:r>
          </a:p>
        </p:txBody>
      </p:sp>
      <p:sp>
        <p:nvSpPr>
          <p:cNvPr id="4" name="Date Placeholder 3">
            <a:extLst>
              <a:ext uri="{FF2B5EF4-FFF2-40B4-BE49-F238E27FC236}">
                <a16:creationId xmlns:a16="http://schemas.microsoft.com/office/drawing/2014/main" id="{11A20612-A10A-4AE7-809C-44B9BAAE06A6}"/>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4986B745-3868-48BD-9B23-5C466FD0123A}"/>
              </a:ext>
            </a:extLst>
          </p:cNvPr>
          <p:cNvSpPr>
            <a:spLocks noGrp="1"/>
          </p:cNvSpPr>
          <p:nvPr>
            <p:ph type="sldNum" sz="quarter" idx="11"/>
          </p:nvPr>
        </p:nvSpPr>
        <p:spPr/>
        <p:txBody>
          <a:bodyPr/>
          <a:lstStyle/>
          <a:p>
            <a:fld id="{03722D57-58D6-9447-A6D5-A97F6C35A8FB}" type="slidenum">
              <a:rPr lang="en-US" smtClean="0"/>
              <a:pPr/>
              <a:t>8</a:t>
            </a:fld>
            <a:endParaRPr lang="en-US"/>
          </a:p>
        </p:txBody>
      </p:sp>
      <p:sp>
        <p:nvSpPr>
          <p:cNvPr id="6" name="Footer Placeholder 5">
            <a:extLst>
              <a:ext uri="{FF2B5EF4-FFF2-40B4-BE49-F238E27FC236}">
                <a16:creationId xmlns:a16="http://schemas.microsoft.com/office/drawing/2014/main" id="{BFDAE9D2-D5E2-45B0-A638-097309DE9FDA}"/>
              </a:ext>
            </a:extLst>
          </p:cNvPr>
          <p:cNvSpPr>
            <a:spLocks noGrp="1"/>
          </p:cNvSpPr>
          <p:nvPr>
            <p:ph type="ftr" sz="quarter" idx="12"/>
          </p:nvPr>
        </p:nvSpPr>
        <p:spPr/>
        <p:txBody>
          <a:bodyPr/>
          <a:lstStyle/>
          <a:p>
            <a:endParaRPr lang="en-US"/>
          </a:p>
        </p:txBody>
      </p:sp>
      <p:pic>
        <p:nvPicPr>
          <p:cNvPr id="7" name="Picture 6">
            <a:extLst>
              <a:ext uri="{FF2B5EF4-FFF2-40B4-BE49-F238E27FC236}">
                <a16:creationId xmlns:a16="http://schemas.microsoft.com/office/drawing/2014/main" id="{76695B06-790D-4C00-BC14-7AE5C54E7229}"/>
              </a:ext>
            </a:extLst>
          </p:cNvPr>
          <p:cNvPicPr>
            <a:picLocks noChangeAspect="1"/>
          </p:cNvPicPr>
          <p:nvPr/>
        </p:nvPicPr>
        <p:blipFill>
          <a:blip r:embed="rId2"/>
          <a:stretch>
            <a:fillRect/>
          </a:stretch>
        </p:blipFill>
        <p:spPr>
          <a:xfrm>
            <a:off x="1056132" y="2329533"/>
            <a:ext cx="1417522" cy="999353"/>
          </a:xfrm>
          <a:prstGeom prst="rect">
            <a:avLst/>
          </a:prstGeom>
        </p:spPr>
      </p:pic>
      <p:sp>
        <p:nvSpPr>
          <p:cNvPr id="8" name="TextBox 7">
            <a:extLst>
              <a:ext uri="{FF2B5EF4-FFF2-40B4-BE49-F238E27FC236}">
                <a16:creationId xmlns:a16="http://schemas.microsoft.com/office/drawing/2014/main" id="{DB9A9EAA-5881-4239-BAE8-AB60A1C9B9BD}"/>
              </a:ext>
            </a:extLst>
          </p:cNvPr>
          <p:cNvSpPr txBox="1"/>
          <p:nvPr/>
        </p:nvSpPr>
        <p:spPr>
          <a:xfrm>
            <a:off x="774601" y="3118823"/>
            <a:ext cx="926756" cy="369332"/>
          </a:xfrm>
          <a:prstGeom prst="rect">
            <a:avLst/>
          </a:prstGeom>
          <a:noFill/>
        </p:spPr>
        <p:txBody>
          <a:bodyPr wrap="square" rtlCol="0">
            <a:spAutoFit/>
          </a:bodyPr>
          <a:lstStyle/>
          <a:p>
            <a:r>
              <a:rPr lang="en-US" dirty="0">
                <a:solidFill>
                  <a:schemeClr val="accent2"/>
                </a:solidFill>
              </a:rPr>
              <a:t>⋅OH</a:t>
            </a:r>
          </a:p>
        </p:txBody>
      </p:sp>
      <p:sp>
        <p:nvSpPr>
          <p:cNvPr id="9" name="TextBox 8">
            <a:extLst>
              <a:ext uri="{FF2B5EF4-FFF2-40B4-BE49-F238E27FC236}">
                <a16:creationId xmlns:a16="http://schemas.microsoft.com/office/drawing/2014/main" id="{C0BAA9A7-8E46-45AC-BD8C-C3523AD0E89E}"/>
              </a:ext>
            </a:extLst>
          </p:cNvPr>
          <p:cNvSpPr txBox="1"/>
          <p:nvPr/>
        </p:nvSpPr>
        <p:spPr>
          <a:xfrm>
            <a:off x="423771" y="2329533"/>
            <a:ext cx="926756" cy="369332"/>
          </a:xfrm>
          <a:prstGeom prst="rect">
            <a:avLst/>
          </a:prstGeom>
          <a:noFill/>
        </p:spPr>
        <p:txBody>
          <a:bodyPr wrap="square" rtlCol="0">
            <a:spAutoFit/>
          </a:bodyPr>
          <a:lstStyle/>
          <a:p>
            <a:r>
              <a:rPr lang="en-US" dirty="0">
                <a:solidFill>
                  <a:schemeClr val="accent2"/>
                </a:solidFill>
              </a:rPr>
              <a:t>⋅OH</a:t>
            </a:r>
          </a:p>
        </p:txBody>
      </p:sp>
      <p:sp>
        <p:nvSpPr>
          <p:cNvPr id="10" name="TextBox 9">
            <a:extLst>
              <a:ext uri="{FF2B5EF4-FFF2-40B4-BE49-F238E27FC236}">
                <a16:creationId xmlns:a16="http://schemas.microsoft.com/office/drawing/2014/main" id="{89B7C6F2-7016-4B6D-B55F-FB2AD9AE6B46}"/>
              </a:ext>
            </a:extLst>
          </p:cNvPr>
          <p:cNvSpPr txBox="1"/>
          <p:nvPr/>
        </p:nvSpPr>
        <p:spPr>
          <a:xfrm>
            <a:off x="1682822" y="2376904"/>
            <a:ext cx="926756" cy="369332"/>
          </a:xfrm>
          <a:prstGeom prst="rect">
            <a:avLst/>
          </a:prstGeom>
          <a:noFill/>
        </p:spPr>
        <p:txBody>
          <a:bodyPr wrap="square" rtlCol="0">
            <a:spAutoFit/>
          </a:bodyPr>
          <a:lstStyle/>
          <a:p>
            <a:r>
              <a:rPr lang="en-US" dirty="0">
                <a:solidFill>
                  <a:schemeClr val="accent2"/>
                </a:solidFill>
              </a:rPr>
              <a:t>⋅OH</a:t>
            </a:r>
          </a:p>
        </p:txBody>
      </p:sp>
      <p:cxnSp>
        <p:nvCxnSpPr>
          <p:cNvPr id="11" name="Straight Arrow Connector 10">
            <a:extLst>
              <a:ext uri="{FF2B5EF4-FFF2-40B4-BE49-F238E27FC236}">
                <a16:creationId xmlns:a16="http://schemas.microsoft.com/office/drawing/2014/main" id="{ABAE6E8F-D00B-4580-9BDB-1A172B587DBA}"/>
              </a:ext>
            </a:extLst>
          </p:cNvPr>
          <p:cNvCxnSpPr/>
          <p:nvPr/>
        </p:nvCxnSpPr>
        <p:spPr>
          <a:xfrm>
            <a:off x="2473654" y="2829209"/>
            <a:ext cx="96733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D376908-D65B-4FBF-BE56-9ED0CA61A502}"/>
              </a:ext>
            </a:extLst>
          </p:cNvPr>
          <p:cNvCxnSpPr/>
          <p:nvPr/>
        </p:nvCxnSpPr>
        <p:spPr>
          <a:xfrm>
            <a:off x="3440986" y="1916926"/>
            <a:ext cx="329872" cy="45997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D2655F-FA7D-483C-8513-26E580210F6B}"/>
              </a:ext>
            </a:extLst>
          </p:cNvPr>
          <p:cNvCxnSpPr/>
          <p:nvPr/>
        </p:nvCxnSpPr>
        <p:spPr>
          <a:xfrm>
            <a:off x="3576910" y="1951250"/>
            <a:ext cx="329872" cy="45997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5CB6C59-36E5-418C-AE4A-A9BA0AE839C2}"/>
              </a:ext>
            </a:extLst>
          </p:cNvPr>
          <p:cNvCxnSpPr/>
          <p:nvPr/>
        </p:nvCxnSpPr>
        <p:spPr>
          <a:xfrm>
            <a:off x="3633321" y="1856960"/>
            <a:ext cx="329872" cy="45997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49F241-4B36-4888-8480-D29E0CF011D4}"/>
              </a:ext>
            </a:extLst>
          </p:cNvPr>
          <p:cNvSpPr txBox="1"/>
          <p:nvPr/>
        </p:nvSpPr>
        <p:spPr>
          <a:xfrm>
            <a:off x="3182434" y="1530432"/>
            <a:ext cx="1135318" cy="369332"/>
          </a:xfrm>
          <a:prstGeom prst="rect">
            <a:avLst/>
          </a:prstGeom>
          <a:noFill/>
        </p:spPr>
        <p:txBody>
          <a:bodyPr wrap="square" rtlCol="0">
            <a:spAutoFit/>
          </a:bodyPr>
          <a:lstStyle/>
          <a:p>
            <a:r>
              <a:rPr lang="en-US" dirty="0">
                <a:solidFill>
                  <a:srgbClr val="0000FF"/>
                </a:solidFill>
              </a:rPr>
              <a:t>UV light</a:t>
            </a:r>
          </a:p>
        </p:txBody>
      </p:sp>
      <p:cxnSp>
        <p:nvCxnSpPr>
          <p:cNvPr id="17" name="Straight Arrow Connector 16">
            <a:extLst>
              <a:ext uri="{FF2B5EF4-FFF2-40B4-BE49-F238E27FC236}">
                <a16:creationId xmlns:a16="http://schemas.microsoft.com/office/drawing/2014/main" id="{EDDB5E1D-A729-41EA-8277-4352E6A71BB6}"/>
              </a:ext>
            </a:extLst>
          </p:cNvPr>
          <p:cNvCxnSpPr>
            <a:cxnSpLocks/>
          </p:cNvCxnSpPr>
          <p:nvPr/>
        </p:nvCxnSpPr>
        <p:spPr>
          <a:xfrm>
            <a:off x="4603941" y="2829209"/>
            <a:ext cx="15523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2D202CF-564D-41CD-9527-0C9953CE6440}"/>
              </a:ext>
            </a:extLst>
          </p:cNvPr>
          <p:cNvSpPr/>
          <p:nvPr/>
        </p:nvSpPr>
        <p:spPr>
          <a:xfrm>
            <a:off x="6289035" y="2648490"/>
            <a:ext cx="338302" cy="32041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CA5CA08-3AA6-4864-A5DC-5376E6635C31}"/>
              </a:ext>
            </a:extLst>
          </p:cNvPr>
          <p:cNvPicPr>
            <a:picLocks noChangeAspect="1"/>
          </p:cNvPicPr>
          <p:nvPr/>
        </p:nvPicPr>
        <p:blipFill>
          <a:blip r:embed="rId3"/>
          <a:stretch>
            <a:fillRect/>
          </a:stretch>
        </p:blipFill>
        <p:spPr>
          <a:xfrm>
            <a:off x="435084" y="3603980"/>
            <a:ext cx="6671548" cy="2784906"/>
          </a:xfrm>
          <a:prstGeom prst="rect">
            <a:avLst/>
          </a:prstGeom>
        </p:spPr>
      </p:pic>
      <p:grpSp>
        <p:nvGrpSpPr>
          <p:cNvPr id="22" name="Group 21">
            <a:extLst>
              <a:ext uri="{FF2B5EF4-FFF2-40B4-BE49-F238E27FC236}">
                <a16:creationId xmlns:a16="http://schemas.microsoft.com/office/drawing/2014/main" id="{D4DF5994-6206-4594-8C65-6E5D0B431423}"/>
              </a:ext>
            </a:extLst>
          </p:cNvPr>
          <p:cNvGrpSpPr/>
          <p:nvPr/>
        </p:nvGrpSpPr>
        <p:grpSpPr>
          <a:xfrm>
            <a:off x="3463399" y="2445551"/>
            <a:ext cx="1404402" cy="1162052"/>
            <a:chOff x="3463399" y="2445551"/>
            <a:chExt cx="1404402" cy="1162052"/>
          </a:xfrm>
        </p:grpSpPr>
        <p:sp>
          <p:nvSpPr>
            <p:cNvPr id="12" name="Oval 11">
              <a:extLst>
                <a:ext uri="{FF2B5EF4-FFF2-40B4-BE49-F238E27FC236}">
                  <a16:creationId xmlns:a16="http://schemas.microsoft.com/office/drawing/2014/main" id="{9A727428-AB74-4B8E-8EC1-8D222D4159E1}"/>
                </a:ext>
              </a:extLst>
            </p:cNvPr>
            <p:cNvSpPr/>
            <p:nvPr/>
          </p:nvSpPr>
          <p:spPr>
            <a:xfrm>
              <a:off x="3651589" y="2445551"/>
              <a:ext cx="795130" cy="7673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ED25898-84A6-444B-BF50-A759431ACDD9}"/>
                </a:ext>
              </a:extLst>
            </p:cNvPr>
            <p:cNvSpPr txBox="1"/>
            <p:nvPr/>
          </p:nvSpPr>
          <p:spPr>
            <a:xfrm>
              <a:off x="3463399" y="3238271"/>
              <a:ext cx="1404402" cy="369332"/>
            </a:xfrm>
            <a:prstGeom prst="rect">
              <a:avLst/>
            </a:prstGeom>
            <a:noFill/>
          </p:spPr>
          <p:txBody>
            <a:bodyPr wrap="square" rtlCol="0">
              <a:spAutoFit/>
            </a:bodyPr>
            <a:lstStyle/>
            <a:p>
              <a:r>
                <a:rPr lang="en-US" dirty="0">
                  <a:solidFill>
                    <a:schemeClr val="accent2"/>
                  </a:solidFill>
                </a:rPr>
                <a:t>SOA particle</a:t>
              </a:r>
            </a:p>
          </p:txBody>
        </p:sp>
      </p:grpSp>
    </p:spTree>
    <p:extLst>
      <p:ext uri="{BB962C8B-B14F-4D97-AF65-F5344CB8AC3E}">
        <p14:creationId xmlns:p14="http://schemas.microsoft.com/office/powerpoint/2010/main" val="373088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BE-77F6-4EE6-B1FF-2FB1FBD9F8B9}"/>
              </a:ext>
            </a:extLst>
          </p:cNvPr>
          <p:cNvSpPr>
            <a:spLocks noGrp="1"/>
          </p:cNvSpPr>
          <p:nvPr>
            <p:ph type="title"/>
          </p:nvPr>
        </p:nvSpPr>
        <p:spPr>
          <a:xfrm>
            <a:off x="609600" y="356614"/>
            <a:ext cx="8839200" cy="384721"/>
          </a:xfrm>
        </p:spPr>
        <p:txBody>
          <a:bodyPr/>
          <a:lstStyle/>
          <a:p>
            <a:r>
              <a:rPr lang="en-US" dirty="0"/>
              <a:t>New SOA model developments in E3SM</a:t>
            </a:r>
          </a:p>
        </p:txBody>
      </p:sp>
      <p:sp>
        <p:nvSpPr>
          <p:cNvPr id="3" name="Content Placeholder 2">
            <a:extLst>
              <a:ext uri="{FF2B5EF4-FFF2-40B4-BE49-F238E27FC236}">
                <a16:creationId xmlns:a16="http://schemas.microsoft.com/office/drawing/2014/main" id="{34FA0D6F-0F5D-4E28-B6F3-DA11EC0FE124}"/>
              </a:ext>
            </a:extLst>
          </p:cNvPr>
          <p:cNvSpPr>
            <a:spLocks noGrp="1"/>
          </p:cNvSpPr>
          <p:nvPr>
            <p:ph idx="1"/>
          </p:nvPr>
        </p:nvSpPr>
        <p:spPr>
          <a:xfrm>
            <a:off x="136376" y="1153576"/>
            <a:ext cx="8393778" cy="3509258"/>
          </a:xfrm>
        </p:spPr>
        <p:txBody>
          <a:bodyPr/>
          <a:lstStyle/>
          <a:p>
            <a:pPr>
              <a:spcBef>
                <a:spcPts val="600"/>
              </a:spcBef>
              <a:spcAft>
                <a:spcPts val="600"/>
              </a:spcAft>
            </a:pPr>
            <a:r>
              <a:rPr lang="en-US" dirty="0"/>
              <a:t>Parameterize multigenerational gas-phase chemistry of thousands of organic compounds with a few lumped species with the volatility basis-set (VBS) approach</a:t>
            </a:r>
          </a:p>
          <a:p>
            <a:pPr>
              <a:spcBef>
                <a:spcPts val="600"/>
              </a:spcBef>
              <a:spcAft>
                <a:spcPts val="600"/>
              </a:spcAft>
            </a:pPr>
            <a:r>
              <a:rPr lang="en-US" dirty="0"/>
              <a:t>SOA precursors are from biogenic, biomass burning and energy-related emissions</a:t>
            </a:r>
          </a:p>
          <a:p>
            <a:pPr>
              <a:spcBef>
                <a:spcPts val="600"/>
              </a:spcBef>
              <a:spcAft>
                <a:spcPts val="600"/>
              </a:spcAft>
            </a:pPr>
            <a:r>
              <a:rPr lang="en-US" dirty="0"/>
              <a:t>Included fragmentation reactions in addition to functionalization</a:t>
            </a:r>
          </a:p>
          <a:p>
            <a:pPr>
              <a:spcBef>
                <a:spcPts val="600"/>
              </a:spcBef>
              <a:spcAft>
                <a:spcPts val="600"/>
              </a:spcAft>
            </a:pPr>
            <a:r>
              <a:rPr lang="en-US" dirty="0"/>
              <a:t>Included particle-phase oligomerization and photolysis of SOA</a:t>
            </a:r>
          </a:p>
          <a:p>
            <a:endParaRPr lang="en-US" dirty="0"/>
          </a:p>
        </p:txBody>
      </p:sp>
      <p:sp>
        <p:nvSpPr>
          <p:cNvPr id="4" name="Date Placeholder 3">
            <a:extLst>
              <a:ext uri="{FF2B5EF4-FFF2-40B4-BE49-F238E27FC236}">
                <a16:creationId xmlns:a16="http://schemas.microsoft.com/office/drawing/2014/main" id="{E3CE02C4-08A5-4059-B267-13A47EB3B1B8}"/>
              </a:ext>
            </a:extLst>
          </p:cNvPr>
          <p:cNvSpPr>
            <a:spLocks noGrp="1"/>
          </p:cNvSpPr>
          <p:nvPr>
            <p:ph type="dt" sz="half" idx="10"/>
          </p:nvPr>
        </p:nvSpPr>
        <p:spPr/>
        <p:txBody>
          <a:bodyPr/>
          <a:lstStyle/>
          <a:p>
            <a:fld id="{986A3075-B438-A046-B8ED-DAC2C54F11BB}" type="datetime4">
              <a:rPr lang="en-US" smtClean="0"/>
              <a:t>September 15, 2021</a:t>
            </a:fld>
            <a:endParaRPr lang="en-US" dirty="0"/>
          </a:p>
        </p:txBody>
      </p:sp>
      <p:sp>
        <p:nvSpPr>
          <p:cNvPr id="5" name="Slide Number Placeholder 4">
            <a:extLst>
              <a:ext uri="{FF2B5EF4-FFF2-40B4-BE49-F238E27FC236}">
                <a16:creationId xmlns:a16="http://schemas.microsoft.com/office/drawing/2014/main" id="{7986F251-4851-45EC-B833-5A5D2C6D3342}"/>
              </a:ext>
            </a:extLst>
          </p:cNvPr>
          <p:cNvSpPr>
            <a:spLocks noGrp="1"/>
          </p:cNvSpPr>
          <p:nvPr>
            <p:ph type="sldNum" sz="quarter" idx="11"/>
          </p:nvPr>
        </p:nvSpPr>
        <p:spPr/>
        <p:txBody>
          <a:bodyPr/>
          <a:lstStyle/>
          <a:p>
            <a:fld id="{03722D57-58D6-9447-A6D5-A97F6C35A8FB}" type="slidenum">
              <a:rPr lang="en-US" smtClean="0"/>
              <a:pPr/>
              <a:t>9</a:t>
            </a:fld>
            <a:endParaRPr lang="en-US"/>
          </a:p>
        </p:txBody>
      </p:sp>
      <p:sp>
        <p:nvSpPr>
          <p:cNvPr id="6" name="Footer Placeholder 5">
            <a:extLst>
              <a:ext uri="{FF2B5EF4-FFF2-40B4-BE49-F238E27FC236}">
                <a16:creationId xmlns:a16="http://schemas.microsoft.com/office/drawing/2014/main" id="{3DA534E9-1761-4C8C-ADBA-3F931E1FC1E1}"/>
              </a:ext>
            </a:extLst>
          </p:cNvPr>
          <p:cNvSpPr>
            <a:spLocks noGrp="1"/>
          </p:cNvSpPr>
          <p:nvPr>
            <p:ph type="ftr" sz="quarter" idx="12"/>
          </p:nvPr>
        </p:nvSpPr>
        <p:spPr/>
        <p:txBody>
          <a:bodyPr/>
          <a:lstStyle/>
          <a:p>
            <a:endParaRPr lang="en-US"/>
          </a:p>
        </p:txBody>
      </p:sp>
      <p:grpSp>
        <p:nvGrpSpPr>
          <p:cNvPr id="7" name="Group 6">
            <a:extLst>
              <a:ext uri="{FF2B5EF4-FFF2-40B4-BE49-F238E27FC236}">
                <a16:creationId xmlns:a16="http://schemas.microsoft.com/office/drawing/2014/main" id="{9104F3A3-F2C3-4FE6-8C2E-7B3106CB3011}"/>
              </a:ext>
            </a:extLst>
          </p:cNvPr>
          <p:cNvGrpSpPr/>
          <p:nvPr/>
        </p:nvGrpSpPr>
        <p:grpSpPr>
          <a:xfrm>
            <a:off x="8684571" y="1035105"/>
            <a:ext cx="3371054" cy="1569820"/>
            <a:chOff x="5069061" y="5066356"/>
            <a:chExt cx="3872927" cy="1595632"/>
          </a:xfrm>
        </p:grpSpPr>
        <p:pic>
          <p:nvPicPr>
            <p:cNvPr id="8" name="Picture 2" descr="G:\DOE_career_2013\biomass.gif">
              <a:extLst>
                <a:ext uri="{FF2B5EF4-FFF2-40B4-BE49-F238E27FC236}">
                  <a16:creationId xmlns:a16="http://schemas.microsoft.com/office/drawing/2014/main" id="{BE44DF57-4456-4797-87ED-FF7631A96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061" y="5066356"/>
              <a:ext cx="2425664" cy="15956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DOE_career_2013\Diesel-smoke.jpg">
              <a:extLst>
                <a:ext uri="{FF2B5EF4-FFF2-40B4-BE49-F238E27FC236}">
                  <a16:creationId xmlns:a16="http://schemas.microsoft.com/office/drawing/2014/main" id="{916993BB-4764-4C0F-A40B-1B16F0FD9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131" y="5066356"/>
              <a:ext cx="1269857" cy="15956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3" descr="G:\DOE_career_2013\biogenicpic.jpg">
            <a:extLst>
              <a:ext uri="{FF2B5EF4-FFF2-40B4-BE49-F238E27FC236}">
                <a16:creationId xmlns:a16="http://schemas.microsoft.com/office/drawing/2014/main" id="{0FA58A69-C2E9-43F9-914F-4B6048DB50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600" y="2811436"/>
            <a:ext cx="3334957" cy="2223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C8B856C-9664-2646-8EDE-AD1E70EF72F5}"/>
              </a:ext>
            </a:extLst>
          </p:cNvPr>
          <p:cNvPicPr>
            <a:picLocks noChangeAspect="1"/>
          </p:cNvPicPr>
          <p:nvPr/>
        </p:nvPicPr>
        <p:blipFill rotWithShape="1">
          <a:blip r:embed="rId5"/>
          <a:srcRect l="64289" t="19068" r="25669" b="68502"/>
          <a:stretch/>
        </p:blipFill>
        <p:spPr>
          <a:xfrm>
            <a:off x="744470" y="4008826"/>
            <a:ext cx="1853395" cy="1664325"/>
          </a:xfrm>
          <a:prstGeom prst="rect">
            <a:avLst/>
          </a:prstGeom>
        </p:spPr>
      </p:pic>
      <p:sp>
        <p:nvSpPr>
          <p:cNvPr id="12" name="TextBox 11">
            <a:extLst>
              <a:ext uri="{FF2B5EF4-FFF2-40B4-BE49-F238E27FC236}">
                <a16:creationId xmlns:a16="http://schemas.microsoft.com/office/drawing/2014/main" id="{B817AB1A-766B-9F4E-A40F-E9CE4D140FE8}"/>
              </a:ext>
            </a:extLst>
          </p:cNvPr>
          <p:cNvSpPr txBox="1"/>
          <p:nvPr/>
        </p:nvSpPr>
        <p:spPr>
          <a:xfrm>
            <a:off x="2597865" y="4474953"/>
            <a:ext cx="5023482" cy="646331"/>
          </a:xfrm>
          <a:prstGeom prst="rect">
            <a:avLst/>
          </a:prstGeom>
          <a:noFill/>
        </p:spPr>
        <p:txBody>
          <a:bodyPr wrap="square" rtlCol="0">
            <a:spAutoFit/>
          </a:bodyPr>
          <a:lstStyle/>
          <a:p>
            <a:pPr algn="just"/>
            <a:r>
              <a:rPr lang="en-US" dirty="0">
                <a:solidFill>
                  <a:schemeClr val="accent2"/>
                </a:solidFill>
                <a:latin typeface="Arial" panose="020B0604020202020204" pitchFamily="34" charset="0"/>
                <a:cs typeface="Arial" panose="020B0604020202020204" pitchFamily="34" charset="0"/>
              </a:rPr>
              <a:t>Volatilities of thousands of organic compounds represented by fixed decadal intervals (VBS)</a:t>
            </a:r>
          </a:p>
        </p:txBody>
      </p:sp>
    </p:spTree>
    <p:extLst>
      <p:ext uri="{BB962C8B-B14F-4D97-AF65-F5344CB8AC3E}">
        <p14:creationId xmlns:p14="http://schemas.microsoft.com/office/powerpoint/2010/main" val="9074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Platin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NNL 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837EA164BF0D4D9E6B96B30B72F56C" ma:contentTypeVersion="7" ma:contentTypeDescription="Create a new document." ma:contentTypeScope="" ma:versionID="2b5c6ff115c1ccd8be89a4db3f9338cf">
  <xsd:schema xmlns:xsd="http://www.w3.org/2001/XMLSchema" xmlns:xs="http://www.w3.org/2001/XMLSchema" xmlns:p="http://schemas.microsoft.com/office/2006/metadata/properties" xmlns:ns3="a9307db5-a10f-4591-aeef-fc8a1fa38b1e" targetNamespace="http://schemas.microsoft.com/office/2006/metadata/properties" ma:root="true" ma:fieldsID="9830d7edf1287b12d203a319a47a2bd1" ns3:_="">
    <xsd:import namespace="a9307db5-a10f-4591-aeef-fc8a1fa38b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07db5-a10f-4591-aeef-fc8a1fa38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46F784-7396-41C2-A003-2D519D7C6BCD}">
  <ds:schemaRef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a9307db5-a10f-4591-aeef-fc8a1fa38b1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9A25EED-289C-44B0-8A40-19FEAB56592E}">
  <ds:schemaRefs>
    <ds:schemaRef ds:uri="http://schemas.microsoft.com/sharepoint/v3/contenttype/forms"/>
  </ds:schemaRefs>
</ds:datastoreItem>
</file>

<file path=customXml/itemProps3.xml><?xml version="1.0" encoding="utf-8"?>
<ds:datastoreItem xmlns:ds="http://schemas.openxmlformats.org/officeDocument/2006/customXml" ds:itemID="{D0A8F147-D662-4759-B1FB-BC4DC64D5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07db5-a10f-4591-aeef-fc8a1fa38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153493</TotalTime>
  <Words>1407</Words>
  <Application>Microsoft Macintosh PowerPoint</Application>
  <PresentationFormat>Widescreen</PresentationFormat>
  <Paragraphs>180</Paragraphs>
  <Slides>17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Cambria Math</vt:lpstr>
      <vt:lpstr>Times</vt:lpstr>
      <vt:lpstr>Wingdings</vt:lpstr>
      <vt:lpstr>PNNL Copper Theme</vt:lpstr>
      <vt:lpstr>PNNL Platinum Theme</vt:lpstr>
      <vt:lpstr>PNNL Silver Theme</vt:lpstr>
      <vt:lpstr>PNNL White Theme</vt:lpstr>
      <vt:lpstr>Development and evaluation of computationally efficient treatments of secondary organic aerosol (SOA) for E3SM</vt:lpstr>
      <vt:lpstr>What are secondary organic aerosols (SOA)?</vt:lpstr>
      <vt:lpstr>Aerosol Mass Spectrometer (AMS) measurements around the world: SOA (green) is ubiquitous</vt:lpstr>
      <vt:lpstr>IPCC Radiative forcing bar chart: Does not include SOA</vt:lpstr>
      <vt:lpstr>Anthropogenic emissions interact with biogenic VOCs through atmospheric chemistry making SOA</vt:lpstr>
      <vt:lpstr>Chemical oxidation reactions can be both sources and sinks : Adding functional groups, or fragmenting carbon backbone</vt:lpstr>
      <vt:lpstr>Southeast USA field measurements show monoterpene fragmentation products increase with aging in presence of NOx</vt:lpstr>
      <vt:lpstr>Photolysis is an important sink of SOA found by laboratory measurements</vt:lpstr>
      <vt:lpstr>New SOA model developments in E3SM</vt:lpstr>
      <vt:lpstr>Making SOA treatments computationally efficient</vt:lpstr>
      <vt:lpstr>Particle-phase photolysis is an important sink of SOA</vt:lpstr>
      <vt:lpstr>Photolysis is an important sink of SOA needed to explain aircraft measurements mainly above 5km altitude</vt:lpstr>
      <vt:lpstr>Photolysis decreases CCN more strongly at high altitudes</vt:lpstr>
      <vt:lpstr>Satellite AOD over African biomass burning outflow dominated by organic aerosols: SOA model evaluation</vt:lpstr>
      <vt:lpstr>Simulated SOA direct radiative forcing at the top of atmosphere</vt:lpstr>
      <vt:lpstr>Key Takeaways and Modeling Implications</vt:lpstr>
      <vt:lpstr>Ongoing and Potential Future Developments</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DeGraaf</dc:creator>
  <cp:lastModifiedBy>Shrivastava, Manishkumar B</cp:lastModifiedBy>
  <cp:revision>772</cp:revision>
  <dcterms:created xsi:type="dcterms:W3CDTF">2011-07-01T00:09:34Z</dcterms:created>
  <dcterms:modified xsi:type="dcterms:W3CDTF">2021-09-15T21:37:53Z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0x010100CE837EA164BF0D4D9E6B96B30B72F56C</vt:lpwstr>
  </property>
</Properties>
</file>