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644" r:id="rId5"/>
    <p:sldId id="285" r:id="rId6"/>
    <p:sldId id="426" r:id="rId7"/>
    <p:sldId id="273" r:id="rId8"/>
    <p:sldId id="271" r:id="rId9"/>
    <p:sldId id="641" r:id="rId10"/>
    <p:sldId id="256" r:id="rId11"/>
    <p:sldId id="414" r:id="rId12"/>
    <p:sldId id="478" r:id="rId13"/>
    <p:sldId id="480" r:id="rId14"/>
    <p:sldId id="576" r:id="rId15"/>
    <p:sldId id="646" r:id="rId16"/>
    <p:sldId id="436" r:id="rId17"/>
    <p:sldId id="642" r:id="rId18"/>
    <p:sldId id="647" r:id="rId19"/>
    <p:sldId id="645" r:id="rId20"/>
    <p:sldId id="282" r:id="rId21"/>
    <p:sldId id="640" r:id="rId22"/>
    <p:sldId id="286" r:id="rId23"/>
    <p:sldId id="4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72AB3B-7FDF-45C4-B448-C16838DCD584}" v="12" dt="2021-04-01T13:48:07.0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92" autoAdjust="0"/>
    <p:restoredTop sz="94660"/>
  </p:normalViewPr>
  <p:slideViewPr>
    <p:cSldViewPr snapToGrid="0">
      <p:cViewPr varScale="1">
        <p:scale>
          <a:sx n="78" d="100"/>
          <a:sy n="78" d="100"/>
        </p:scale>
        <p:origin x="101" y="5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aucunas, Ian P" userId="57d53948-fb02-4518-abcc-5105602aacc0" providerId="ADAL" clId="{F5FEDBA7-3F99-4D83-BB0D-85141739EC5A}"/>
    <pc:docChg chg="undo custSel addSld delSld modSld sldOrd">
      <pc:chgData name="Kraucunas, Ian P" userId="57d53948-fb02-4518-abcc-5105602aacc0" providerId="ADAL" clId="{F5FEDBA7-3F99-4D83-BB0D-85141739EC5A}" dt="2021-02-23T15:14:26.335" v="797" actId="478"/>
      <pc:docMkLst>
        <pc:docMk/>
      </pc:docMkLst>
      <pc:sldChg chg="addSp delSp modSp add mod ord">
        <pc:chgData name="Kraucunas, Ian P" userId="57d53948-fb02-4518-abcc-5105602aacc0" providerId="ADAL" clId="{F5FEDBA7-3F99-4D83-BB0D-85141739EC5A}" dt="2021-02-23T14:44:34.899" v="783" actId="1076"/>
        <pc:sldMkLst>
          <pc:docMk/>
          <pc:sldMk cId="412821315" sldId="256"/>
        </pc:sldMkLst>
        <pc:picChg chg="del">
          <ac:chgData name="Kraucunas, Ian P" userId="57d53948-fb02-4518-abcc-5105602aacc0" providerId="ADAL" clId="{F5FEDBA7-3F99-4D83-BB0D-85141739EC5A}" dt="2021-02-23T14:42:31.109" v="769" actId="478"/>
          <ac:picMkLst>
            <pc:docMk/>
            <pc:sldMk cId="412821315" sldId="256"/>
            <ac:picMk id="28" creationId="{F86D16AD-1D44-C845-B2CB-F1D86A1EAB97}"/>
          </ac:picMkLst>
        </pc:picChg>
        <pc:picChg chg="del">
          <ac:chgData name="Kraucunas, Ian P" userId="57d53948-fb02-4518-abcc-5105602aacc0" providerId="ADAL" clId="{F5FEDBA7-3F99-4D83-BB0D-85141739EC5A}" dt="2021-02-23T14:42:29.346" v="768" actId="21"/>
          <ac:picMkLst>
            <pc:docMk/>
            <pc:sldMk cId="412821315" sldId="256"/>
            <ac:picMk id="32" creationId="{092A5C93-C267-934E-BDA9-EC30E510A06D}"/>
          </ac:picMkLst>
        </pc:picChg>
        <pc:picChg chg="mod">
          <ac:chgData name="Kraucunas, Ian P" userId="57d53948-fb02-4518-abcc-5105602aacc0" providerId="ADAL" clId="{F5FEDBA7-3F99-4D83-BB0D-85141739EC5A}" dt="2021-02-23T14:44:34.899" v="783" actId="1076"/>
          <ac:picMkLst>
            <pc:docMk/>
            <pc:sldMk cId="412821315" sldId="256"/>
            <ac:picMk id="34" creationId="{8BF024E7-8E5A-2B48-A68C-D4C90F550D8F}"/>
          </ac:picMkLst>
        </pc:picChg>
        <pc:picChg chg="mod">
          <ac:chgData name="Kraucunas, Ian P" userId="57d53948-fb02-4518-abcc-5105602aacc0" providerId="ADAL" clId="{F5FEDBA7-3F99-4D83-BB0D-85141739EC5A}" dt="2021-02-23T14:44:30.583" v="782" actId="1076"/>
          <ac:picMkLst>
            <pc:docMk/>
            <pc:sldMk cId="412821315" sldId="256"/>
            <ac:picMk id="35" creationId="{67DF182C-B6D1-2E49-B995-005F0DD6CA1D}"/>
          </ac:picMkLst>
        </pc:picChg>
        <pc:picChg chg="add mod">
          <ac:chgData name="Kraucunas, Ian P" userId="57d53948-fb02-4518-abcc-5105602aacc0" providerId="ADAL" clId="{F5FEDBA7-3F99-4D83-BB0D-85141739EC5A}" dt="2021-02-23T14:42:38.984" v="771" actId="1076"/>
          <ac:picMkLst>
            <pc:docMk/>
            <pc:sldMk cId="412821315" sldId="256"/>
            <ac:picMk id="64" creationId="{EC2C06CB-A596-4DC9-93DA-D2D313F23FC7}"/>
          </ac:picMkLst>
        </pc:picChg>
        <pc:picChg chg="add mod">
          <ac:chgData name="Kraucunas, Ian P" userId="57d53948-fb02-4518-abcc-5105602aacc0" providerId="ADAL" clId="{F5FEDBA7-3F99-4D83-BB0D-85141739EC5A}" dt="2021-02-23T14:43:35.062" v="775" actId="1076"/>
          <ac:picMkLst>
            <pc:docMk/>
            <pc:sldMk cId="412821315" sldId="256"/>
            <ac:picMk id="1026" creationId="{793FC28F-DE7E-469A-AAD5-EC286C9CE27D}"/>
          </ac:picMkLst>
        </pc:picChg>
        <pc:picChg chg="add mod">
          <ac:chgData name="Kraucunas, Ian P" userId="57d53948-fb02-4518-abcc-5105602aacc0" providerId="ADAL" clId="{F5FEDBA7-3F99-4D83-BB0D-85141739EC5A}" dt="2021-02-23T14:44:26.120" v="781" actId="1076"/>
          <ac:picMkLst>
            <pc:docMk/>
            <pc:sldMk cId="412821315" sldId="256"/>
            <ac:picMk id="1028" creationId="{82A7D01F-C2C3-4D28-BB04-AA08D832CF3A}"/>
          </ac:picMkLst>
        </pc:picChg>
      </pc:sldChg>
      <pc:sldChg chg="modSp mod">
        <pc:chgData name="Kraucunas, Ian P" userId="57d53948-fb02-4518-abcc-5105602aacc0" providerId="ADAL" clId="{F5FEDBA7-3F99-4D83-BB0D-85141739EC5A}" dt="2021-02-23T14:19:37.945" v="190" actId="20577"/>
        <pc:sldMkLst>
          <pc:docMk/>
          <pc:sldMk cId="2147286108" sldId="260"/>
        </pc:sldMkLst>
        <pc:spChg chg="mod">
          <ac:chgData name="Kraucunas, Ian P" userId="57d53948-fb02-4518-abcc-5105602aacc0" providerId="ADAL" clId="{F5FEDBA7-3F99-4D83-BB0D-85141739EC5A}" dt="2021-02-23T14:19:37.945" v="190" actId="20577"/>
          <ac:spMkLst>
            <pc:docMk/>
            <pc:sldMk cId="2147286108" sldId="260"/>
            <ac:spMk id="6" creationId="{5FCF8C1F-7E75-934C-9895-F32B20E38408}"/>
          </ac:spMkLst>
        </pc:spChg>
        <pc:spChg chg="mod">
          <ac:chgData name="Kraucunas, Ian P" userId="57d53948-fb02-4518-abcc-5105602aacc0" providerId="ADAL" clId="{F5FEDBA7-3F99-4D83-BB0D-85141739EC5A}" dt="2021-02-23T14:19:17.208" v="147" actId="14100"/>
          <ac:spMkLst>
            <pc:docMk/>
            <pc:sldMk cId="2147286108" sldId="260"/>
            <ac:spMk id="7" creationId="{C5599A82-28CD-4E00-BE9F-94A5CDAD22CF}"/>
          </ac:spMkLst>
        </pc:spChg>
        <pc:spChg chg="mod">
          <ac:chgData name="Kraucunas, Ian P" userId="57d53948-fb02-4518-abcc-5105602aacc0" providerId="ADAL" clId="{F5FEDBA7-3F99-4D83-BB0D-85141739EC5A}" dt="2021-02-23T14:19:09.548" v="146" actId="20577"/>
          <ac:spMkLst>
            <pc:docMk/>
            <pc:sldMk cId="2147286108" sldId="260"/>
            <ac:spMk id="8" creationId="{52D066A1-A973-45C7-AB66-42372847F62D}"/>
          </ac:spMkLst>
        </pc:spChg>
      </pc:sldChg>
      <pc:sldChg chg="modSp add mod">
        <pc:chgData name="Kraucunas, Ian P" userId="57d53948-fb02-4518-abcc-5105602aacc0" providerId="ADAL" clId="{F5FEDBA7-3F99-4D83-BB0D-85141739EC5A}" dt="2021-02-23T14:27:50.332" v="277" actId="20577"/>
        <pc:sldMkLst>
          <pc:docMk/>
          <pc:sldMk cId="670300983" sldId="261"/>
        </pc:sldMkLst>
        <pc:spChg chg="mod">
          <ac:chgData name="Kraucunas, Ian P" userId="57d53948-fb02-4518-abcc-5105602aacc0" providerId="ADAL" clId="{F5FEDBA7-3F99-4D83-BB0D-85141739EC5A}" dt="2021-02-23T14:27:50.332" v="277" actId="20577"/>
          <ac:spMkLst>
            <pc:docMk/>
            <pc:sldMk cId="670300983" sldId="261"/>
            <ac:spMk id="6" creationId="{51261804-96DC-A44D-A18C-55A3B091A233}"/>
          </ac:spMkLst>
        </pc:spChg>
      </pc:sldChg>
      <pc:sldChg chg="modSp del mod">
        <pc:chgData name="Kraucunas, Ian P" userId="57d53948-fb02-4518-abcc-5105602aacc0" providerId="ADAL" clId="{F5FEDBA7-3F99-4D83-BB0D-85141739EC5A}" dt="2021-02-23T14:29:59.864" v="283" actId="47"/>
        <pc:sldMkLst>
          <pc:docMk/>
          <pc:sldMk cId="502051213" sldId="262"/>
        </pc:sldMkLst>
        <pc:spChg chg="mod">
          <ac:chgData name="Kraucunas, Ian P" userId="57d53948-fb02-4518-abcc-5105602aacc0" providerId="ADAL" clId="{F5FEDBA7-3F99-4D83-BB0D-85141739EC5A}" dt="2021-02-23T14:28:17.006" v="281" actId="14100"/>
          <ac:spMkLst>
            <pc:docMk/>
            <pc:sldMk cId="502051213" sldId="262"/>
            <ac:spMk id="6" creationId="{51261804-96DC-A44D-A18C-55A3B091A233}"/>
          </ac:spMkLst>
        </pc:spChg>
      </pc:sldChg>
      <pc:sldChg chg="ord">
        <pc:chgData name="Kraucunas, Ian P" userId="57d53948-fb02-4518-abcc-5105602aacc0" providerId="ADAL" clId="{F5FEDBA7-3F99-4D83-BB0D-85141739EC5A}" dt="2021-02-23T14:30:49.571" v="285"/>
        <pc:sldMkLst>
          <pc:docMk/>
          <pc:sldMk cId="2327785228" sldId="273"/>
        </pc:sldMkLst>
      </pc:sldChg>
      <pc:sldChg chg="modSp add mod">
        <pc:chgData name="Kraucunas, Ian P" userId="57d53948-fb02-4518-abcc-5105602aacc0" providerId="ADAL" clId="{F5FEDBA7-3F99-4D83-BB0D-85141739EC5A}" dt="2021-02-23T15:13:54.294" v="793" actId="20577"/>
        <pc:sldMkLst>
          <pc:docMk/>
          <pc:sldMk cId="2838487279" sldId="282"/>
        </pc:sldMkLst>
        <pc:spChg chg="mod">
          <ac:chgData name="Kraucunas, Ian P" userId="57d53948-fb02-4518-abcc-5105602aacc0" providerId="ADAL" clId="{F5FEDBA7-3F99-4D83-BB0D-85141739EC5A}" dt="2021-02-23T15:13:54.294" v="793" actId="20577"/>
          <ac:spMkLst>
            <pc:docMk/>
            <pc:sldMk cId="2838487279" sldId="282"/>
            <ac:spMk id="6" creationId="{C4D04456-1713-4173-88BA-794C5282B293}"/>
          </ac:spMkLst>
        </pc:spChg>
      </pc:sldChg>
      <pc:sldChg chg="add">
        <pc:chgData name="Kraucunas, Ian P" userId="57d53948-fb02-4518-abcc-5105602aacc0" providerId="ADAL" clId="{F5FEDBA7-3F99-4D83-BB0D-85141739EC5A}" dt="2021-02-23T14:36:30.443" v="730"/>
        <pc:sldMkLst>
          <pc:docMk/>
          <pc:sldMk cId="4257781330" sldId="283"/>
        </pc:sldMkLst>
      </pc:sldChg>
      <pc:sldChg chg="add">
        <pc:chgData name="Kraucunas, Ian P" userId="57d53948-fb02-4518-abcc-5105602aacc0" providerId="ADAL" clId="{F5FEDBA7-3F99-4D83-BB0D-85141739EC5A}" dt="2021-02-23T14:40:26.168" v="755"/>
        <pc:sldMkLst>
          <pc:docMk/>
          <pc:sldMk cId="2676581195" sldId="285"/>
        </pc:sldMkLst>
      </pc:sldChg>
      <pc:sldChg chg="delSp modSp add mod">
        <pc:chgData name="Kraucunas, Ian P" userId="57d53948-fb02-4518-abcc-5105602aacc0" providerId="ADAL" clId="{F5FEDBA7-3F99-4D83-BB0D-85141739EC5A}" dt="2021-02-23T14:35:59.739" v="729" actId="20577"/>
        <pc:sldMkLst>
          <pc:docMk/>
          <pc:sldMk cId="2860105905" sldId="286"/>
        </pc:sldMkLst>
        <pc:spChg chg="mod">
          <ac:chgData name="Kraucunas, Ian P" userId="57d53948-fb02-4518-abcc-5105602aacc0" providerId="ADAL" clId="{F5FEDBA7-3F99-4D83-BB0D-85141739EC5A}" dt="2021-02-23T14:35:59.739" v="729" actId="20577"/>
          <ac:spMkLst>
            <pc:docMk/>
            <pc:sldMk cId="2860105905" sldId="286"/>
            <ac:spMk id="4" creationId="{34166F39-9CBB-8843-B48C-F2D8FCB7A73E}"/>
          </ac:spMkLst>
        </pc:spChg>
        <pc:spChg chg="del">
          <ac:chgData name="Kraucunas, Ian P" userId="57d53948-fb02-4518-abcc-5105602aacc0" providerId="ADAL" clId="{F5FEDBA7-3F99-4D83-BB0D-85141739EC5A}" dt="2021-02-23T14:33:55.310" v="414" actId="478"/>
          <ac:spMkLst>
            <pc:docMk/>
            <pc:sldMk cId="2860105905" sldId="286"/>
            <ac:spMk id="10" creationId="{76447313-0711-CD4F-AE90-32F3FE826CEB}"/>
          </ac:spMkLst>
        </pc:spChg>
        <pc:picChg chg="del">
          <ac:chgData name="Kraucunas, Ian P" userId="57d53948-fb02-4518-abcc-5105602aacc0" providerId="ADAL" clId="{F5FEDBA7-3F99-4D83-BB0D-85141739EC5A}" dt="2021-02-23T14:33:51.857" v="412" actId="478"/>
          <ac:picMkLst>
            <pc:docMk/>
            <pc:sldMk cId="2860105905" sldId="286"/>
            <ac:picMk id="6" creationId="{3202BEC8-4ED5-6746-AA03-3FF878013899}"/>
          </ac:picMkLst>
        </pc:picChg>
        <pc:picChg chg="del">
          <ac:chgData name="Kraucunas, Ian P" userId="57d53948-fb02-4518-abcc-5105602aacc0" providerId="ADAL" clId="{F5FEDBA7-3F99-4D83-BB0D-85141739EC5A}" dt="2021-02-23T14:33:53.672" v="413" actId="478"/>
          <ac:picMkLst>
            <pc:docMk/>
            <pc:sldMk cId="2860105905" sldId="286"/>
            <ac:picMk id="7" creationId="{F52E381C-7336-CE41-BC2B-A134881C9CF8}"/>
          </ac:picMkLst>
        </pc:picChg>
      </pc:sldChg>
      <pc:sldChg chg="modSp add mod">
        <pc:chgData name="Kraucunas, Ian P" userId="57d53948-fb02-4518-abcc-5105602aacc0" providerId="ADAL" clId="{F5FEDBA7-3F99-4D83-BB0D-85141739EC5A}" dt="2021-02-23T14:38:40.538" v="754" actId="20577"/>
        <pc:sldMkLst>
          <pc:docMk/>
          <pc:sldMk cId="646724003" sldId="414"/>
        </pc:sldMkLst>
        <pc:spChg chg="mod">
          <ac:chgData name="Kraucunas, Ian P" userId="57d53948-fb02-4518-abcc-5105602aacc0" providerId="ADAL" clId="{F5FEDBA7-3F99-4D83-BB0D-85141739EC5A}" dt="2021-02-23T14:38:40.538" v="754" actId="20577"/>
          <ac:spMkLst>
            <pc:docMk/>
            <pc:sldMk cId="646724003" sldId="414"/>
            <ac:spMk id="3" creationId="{F91E0BDF-3EF8-8B49-9FB6-5EEE8560C03A}"/>
          </ac:spMkLst>
        </pc:spChg>
      </pc:sldChg>
      <pc:sldChg chg="addSp delSp modSp mod">
        <pc:chgData name="Kraucunas, Ian P" userId="57d53948-fb02-4518-abcc-5105602aacc0" providerId="ADAL" clId="{F5FEDBA7-3F99-4D83-BB0D-85141739EC5A}" dt="2021-02-23T14:28:04.372" v="279" actId="14100"/>
        <pc:sldMkLst>
          <pc:docMk/>
          <pc:sldMk cId="1517568446" sldId="436"/>
        </pc:sldMkLst>
        <pc:spChg chg="mod">
          <ac:chgData name="Kraucunas, Ian P" userId="57d53948-fb02-4518-abcc-5105602aacc0" providerId="ADAL" clId="{F5FEDBA7-3F99-4D83-BB0D-85141739EC5A}" dt="2021-02-23T14:28:04.372" v="279" actId="14100"/>
          <ac:spMkLst>
            <pc:docMk/>
            <pc:sldMk cId="1517568446" sldId="436"/>
            <ac:spMk id="3" creationId="{F91E0BDF-3EF8-8B49-9FB6-5EEE8560C03A}"/>
          </ac:spMkLst>
        </pc:spChg>
        <pc:spChg chg="mod">
          <ac:chgData name="Kraucunas, Ian P" userId="57d53948-fb02-4518-abcc-5105602aacc0" providerId="ADAL" clId="{F5FEDBA7-3F99-4D83-BB0D-85141739EC5A}" dt="2021-02-23T14:23:04.138" v="234" actId="20577"/>
          <ac:spMkLst>
            <pc:docMk/>
            <pc:sldMk cId="1517568446" sldId="436"/>
            <ac:spMk id="7" creationId="{C74B862E-A783-4BB6-A2D4-279A0798897D}"/>
          </ac:spMkLst>
        </pc:spChg>
        <pc:spChg chg="del">
          <ac:chgData name="Kraucunas, Ian P" userId="57d53948-fb02-4518-abcc-5105602aacc0" providerId="ADAL" clId="{F5FEDBA7-3F99-4D83-BB0D-85141739EC5A}" dt="2021-02-23T14:21:17.253" v="192" actId="478"/>
          <ac:spMkLst>
            <pc:docMk/>
            <pc:sldMk cId="1517568446" sldId="436"/>
            <ac:spMk id="13" creationId="{EAEB3EF4-A573-495E-817C-4DBA04934EC2}"/>
          </ac:spMkLst>
        </pc:spChg>
        <pc:picChg chg="del">
          <ac:chgData name="Kraucunas, Ian P" userId="57d53948-fb02-4518-abcc-5105602aacc0" providerId="ADAL" clId="{F5FEDBA7-3F99-4D83-BB0D-85141739EC5A}" dt="2021-02-23T14:21:13.665" v="191" actId="478"/>
          <ac:picMkLst>
            <pc:docMk/>
            <pc:sldMk cId="1517568446" sldId="436"/>
            <ac:picMk id="8" creationId="{9DA4D311-7109-4FCA-9AC4-A4DB16EDE3EC}"/>
          </ac:picMkLst>
        </pc:picChg>
        <pc:picChg chg="add mod">
          <ac:chgData name="Kraucunas, Ian P" userId="57d53948-fb02-4518-abcc-5105602aacc0" providerId="ADAL" clId="{F5FEDBA7-3F99-4D83-BB0D-85141739EC5A}" dt="2021-02-23T14:21:39.605" v="196" actId="1076"/>
          <ac:picMkLst>
            <pc:docMk/>
            <pc:sldMk cId="1517568446" sldId="436"/>
            <ac:picMk id="11" creationId="{2E6298C7-E858-4DB0-AD49-17905C0E672D}"/>
          </ac:picMkLst>
        </pc:picChg>
        <pc:cxnChg chg="mod">
          <ac:chgData name="Kraucunas, Ian P" userId="57d53948-fb02-4518-abcc-5105602aacc0" providerId="ADAL" clId="{F5FEDBA7-3F99-4D83-BB0D-85141739EC5A}" dt="2021-02-23T14:22:03.190" v="203" actId="1038"/>
          <ac:cxnSpMkLst>
            <pc:docMk/>
            <pc:sldMk cId="1517568446" sldId="436"/>
            <ac:cxnSpMk id="5" creationId="{18E85341-E45A-49CA-A61C-FE0942070520}"/>
          </ac:cxnSpMkLst>
        </pc:cxnChg>
        <pc:cxnChg chg="mod">
          <ac:chgData name="Kraucunas, Ian P" userId="57d53948-fb02-4518-abcc-5105602aacc0" providerId="ADAL" clId="{F5FEDBA7-3F99-4D83-BB0D-85141739EC5A}" dt="2021-02-23T14:22:03.190" v="203" actId="1038"/>
          <ac:cxnSpMkLst>
            <pc:docMk/>
            <pc:sldMk cId="1517568446" sldId="436"/>
            <ac:cxnSpMk id="15" creationId="{1B71275A-E3A2-4544-AF31-DFFC6A293423}"/>
          </ac:cxnSpMkLst>
        </pc:cxnChg>
      </pc:sldChg>
      <pc:sldChg chg="addSp delSp modSp mod">
        <pc:chgData name="Kraucunas, Ian P" userId="57d53948-fb02-4518-abcc-5105602aacc0" providerId="ADAL" clId="{F5FEDBA7-3F99-4D83-BB0D-85141739EC5A}" dt="2021-02-23T15:14:26.335" v="797" actId="478"/>
        <pc:sldMkLst>
          <pc:docMk/>
          <pc:sldMk cId="1531741168" sldId="479"/>
        </pc:sldMkLst>
        <pc:spChg chg="del">
          <ac:chgData name="Kraucunas, Ian P" userId="57d53948-fb02-4518-abcc-5105602aacc0" providerId="ADAL" clId="{F5FEDBA7-3F99-4D83-BB0D-85141739EC5A}" dt="2021-02-23T15:14:26.335" v="797" actId="478"/>
          <ac:spMkLst>
            <pc:docMk/>
            <pc:sldMk cId="1531741168" sldId="479"/>
            <ac:spMk id="3" creationId="{F40E17CB-73D3-4B37-AA56-02833C53ED24}"/>
          </ac:spMkLst>
        </pc:spChg>
        <pc:spChg chg="add del mod">
          <ac:chgData name="Kraucunas, Ian P" userId="57d53948-fb02-4518-abcc-5105602aacc0" providerId="ADAL" clId="{F5FEDBA7-3F99-4D83-BB0D-85141739EC5A}" dt="2021-02-23T15:14:24.482" v="796" actId="478"/>
          <ac:spMkLst>
            <pc:docMk/>
            <pc:sldMk cId="1531741168" sldId="479"/>
            <ac:spMk id="4" creationId="{0057AD61-AEFE-48D6-BE25-BD61A766E7A7}"/>
          </ac:spMkLst>
        </pc:spChg>
        <pc:spChg chg="del">
          <ac:chgData name="Kraucunas, Ian P" userId="57d53948-fb02-4518-abcc-5105602aacc0" providerId="ADAL" clId="{F5FEDBA7-3F99-4D83-BB0D-85141739EC5A}" dt="2021-02-23T15:14:22.056" v="795" actId="478"/>
          <ac:spMkLst>
            <pc:docMk/>
            <pc:sldMk cId="1531741168" sldId="479"/>
            <ac:spMk id="8" creationId="{52D066A1-A973-45C7-AB66-42372847F62D}"/>
          </ac:spMkLst>
        </pc:spChg>
      </pc:sldChg>
      <pc:sldChg chg="add">
        <pc:chgData name="Kraucunas, Ian P" userId="57d53948-fb02-4518-abcc-5105602aacc0" providerId="ADAL" clId="{F5FEDBA7-3F99-4D83-BB0D-85141739EC5A}" dt="2021-02-23T14:25:34.185" v="253"/>
        <pc:sldMkLst>
          <pc:docMk/>
          <pc:sldMk cId="612321734" sldId="480"/>
        </pc:sldMkLst>
      </pc:sldChg>
      <pc:sldChg chg="delSp modSp add mod">
        <pc:chgData name="Kraucunas, Ian P" userId="57d53948-fb02-4518-abcc-5105602aacc0" providerId="ADAL" clId="{F5FEDBA7-3F99-4D83-BB0D-85141739EC5A}" dt="2021-02-23T14:37:18.813" v="734" actId="478"/>
        <pc:sldMkLst>
          <pc:docMk/>
          <pc:sldMk cId="2626024336" sldId="576"/>
        </pc:sldMkLst>
        <pc:spChg chg="mod">
          <ac:chgData name="Kraucunas, Ian P" userId="57d53948-fb02-4518-abcc-5105602aacc0" providerId="ADAL" clId="{F5FEDBA7-3F99-4D83-BB0D-85141739EC5A}" dt="2021-02-23T14:37:14.625" v="733" actId="14100"/>
          <ac:spMkLst>
            <pc:docMk/>
            <pc:sldMk cId="2626024336" sldId="576"/>
            <ac:spMk id="3" creationId="{B5E89560-D936-49F9-A6C2-FCA896DE4AA1}"/>
          </ac:spMkLst>
        </pc:spChg>
        <pc:picChg chg="del">
          <ac:chgData name="Kraucunas, Ian P" userId="57d53948-fb02-4518-abcc-5105602aacc0" providerId="ADAL" clId="{F5FEDBA7-3F99-4D83-BB0D-85141739EC5A}" dt="2021-02-23T14:37:18.813" v="734" actId="478"/>
          <ac:picMkLst>
            <pc:docMk/>
            <pc:sldMk cId="2626024336" sldId="576"/>
            <ac:picMk id="11" creationId="{449E41CD-1F9A-431F-A655-92997ED4C5A7}"/>
          </ac:picMkLst>
        </pc:picChg>
      </pc:sldChg>
      <pc:sldChg chg="modSp add mod">
        <pc:chgData name="Kraucunas, Ian P" userId="57d53948-fb02-4518-abcc-5105602aacc0" providerId="ADAL" clId="{F5FEDBA7-3F99-4D83-BB0D-85141739EC5A}" dt="2021-02-23T15:14:06.158" v="794" actId="20577"/>
        <pc:sldMkLst>
          <pc:docMk/>
          <pc:sldMk cId="3384876900" sldId="640"/>
        </pc:sldMkLst>
        <pc:spChg chg="mod">
          <ac:chgData name="Kraucunas, Ian P" userId="57d53948-fb02-4518-abcc-5105602aacc0" providerId="ADAL" clId="{F5FEDBA7-3F99-4D83-BB0D-85141739EC5A}" dt="2021-02-23T15:14:06.158" v="794" actId="20577"/>
          <ac:spMkLst>
            <pc:docMk/>
            <pc:sldMk cId="3384876900" sldId="640"/>
            <ac:spMk id="6" creationId="{51261804-96DC-A44D-A18C-55A3B091A233}"/>
          </ac:spMkLst>
        </pc:spChg>
      </pc:sldChg>
      <pc:sldChg chg="addSp delSp modSp add mod">
        <pc:chgData name="Kraucunas, Ian P" userId="57d53948-fb02-4518-abcc-5105602aacc0" providerId="ADAL" clId="{F5FEDBA7-3F99-4D83-BB0D-85141739EC5A}" dt="2021-02-23T14:38:19.059" v="739"/>
        <pc:sldMkLst>
          <pc:docMk/>
          <pc:sldMk cId="2554411137" sldId="641"/>
        </pc:sldMkLst>
        <pc:spChg chg="add del mod">
          <ac:chgData name="Kraucunas, Ian P" userId="57d53948-fb02-4518-abcc-5105602aacc0" providerId="ADAL" clId="{F5FEDBA7-3F99-4D83-BB0D-85141739EC5A}" dt="2021-02-23T14:38:13.697" v="737" actId="478"/>
          <ac:spMkLst>
            <pc:docMk/>
            <pc:sldMk cId="2554411137" sldId="641"/>
            <ac:spMk id="3" creationId="{FD50FE91-D45B-434F-8496-75F49485F42A}"/>
          </ac:spMkLst>
        </pc:spChg>
        <pc:spChg chg="del">
          <ac:chgData name="Kraucunas, Ian P" userId="57d53948-fb02-4518-abcc-5105602aacc0" providerId="ADAL" clId="{F5FEDBA7-3F99-4D83-BB0D-85141739EC5A}" dt="2021-02-23T14:38:09.937" v="736" actId="478"/>
          <ac:spMkLst>
            <pc:docMk/>
            <pc:sldMk cId="2554411137" sldId="641"/>
            <ac:spMk id="5" creationId="{2DD79CD6-29CF-4BCC-8E41-71A551E70974}"/>
          </ac:spMkLst>
        </pc:spChg>
        <pc:picChg chg="del">
          <ac:chgData name="Kraucunas, Ian P" userId="57d53948-fb02-4518-abcc-5105602aacc0" providerId="ADAL" clId="{F5FEDBA7-3F99-4D83-BB0D-85141739EC5A}" dt="2021-02-23T14:38:15.463" v="738" actId="478"/>
          <ac:picMkLst>
            <pc:docMk/>
            <pc:sldMk cId="2554411137" sldId="641"/>
            <ac:picMk id="7" creationId="{E759D093-161D-DB49-80B4-4DE1CBDDAA09}"/>
          </ac:picMkLst>
        </pc:picChg>
        <pc:picChg chg="add mod">
          <ac:chgData name="Kraucunas, Ian P" userId="57d53948-fb02-4518-abcc-5105602aacc0" providerId="ADAL" clId="{F5FEDBA7-3F99-4D83-BB0D-85141739EC5A}" dt="2021-02-23T14:38:19.059" v="739"/>
          <ac:picMkLst>
            <pc:docMk/>
            <pc:sldMk cId="2554411137" sldId="641"/>
            <ac:picMk id="8" creationId="{B7E476E2-BE26-4EFE-986B-FB4F45741459}"/>
          </ac:picMkLst>
        </pc:picChg>
      </pc:sldChg>
      <pc:sldChg chg="addSp delSp modSp add mod">
        <pc:chgData name="Kraucunas, Ian P" userId="57d53948-fb02-4518-abcc-5105602aacc0" providerId="ADAL" clId="{F5FEDBA7-3F99-4D83-BB0D-85141739EC5A}" dt="2021-02-23T14:41:40.719" v="764" actId="1076"/>
        <pc:sldMkLst>
          <pc:docMk/>
          <pc:sldMk cId="2082760591" sldId="642"/>
        </pc:sldMkLst>
        <pc:picChg chg="del">
          <ac:chgData name="Kraucunas, Ian P" userId="57d53948-fb02-4518-abcc-5105602aacc0" providerId="ADAL" clId="{F5FEDBA7-3F99-4D83-BB0D-85141739EC5A}" dt="2021-02-23T14:41:15.358" v="757" actId="478"/>
          <ac:picMkLst>
            <pc:docMk/>
            <pc:sldMk cId="2082760591" sldId="642"/>
            <ac:picMk id="9" creationId="{2A15E335-DCBF-43E1-BA91-213DE20CC8D1}"/>
          </ac:picMkLst>
        </pc:picChg>
        <pc:picChg chg="add mod">
          <ac:chgData name="Kraucunas, Ian P" userId="57d53948-fb02-4518-abcc-5105602aacc0" providerId="ADAL" clId="{F5FEDBA7-3F99-4D83-BB0D-85141739EC5A}" dt="2021-02-23T14:41:26.385" v="761" actId="14100"/>
          <ac:picMkLst>
            <pc:docMk/>
            <pc:sldMk cId="2082760591" sldId="642"/>
            <ac:picMk id="10" creationId="{1ECC415B-13F6-43EC-BA19-DB44C9BF3240}"/>
          </ac:picMkLst>
        </pc:picChg>
        <pc:picChg chg="del">
          <ac:chgData name="Kraucunas, Ian P" userId="57d53948-fb02-4518-abcc-5105602aacc0" providerId="ADAL" clId="{F5FEDBA7-3F99-4D83-BB0D-85141739EC5A}" dt="2021-02-23T14:41:18.689" v="758" actId="478"/>
          <ac:picMkLst>
            <pc:docMk/>
            <pc:sldMk cId="2082760591" sldId="642"/>
            <ac:picMk id="11" creationId="{2E6298C7-E858-4DB0-AD49-17905C0E672D}"/>
          </ac:picMkLst>
        </pc:picChg>
        <pc:picChg chg="add mod">
          <ac:chgData name="Kraucunas, Ian P" userId="57d53948-fb02-4518-abcc-5105602aacc0" providerId="ADAL" clId="{F5FEDBA7-3F99-4D83-BB0D-85141739EC5A}" dt="2021-02-23T14:41:40.719" v="764" actId="1076"/>
          <ac:picMkLst>
            <pc:docMk/>
            <pc:sldMk cId="2082760591" sldId="642"/>
            <ac:picMk id="12" creationId="{7F3D8ACB-BC65-4020-B9BC-83834E964956}"/>
          </ac:picMkLst>
        </pc:picChg>
        <pc:cxnChg chg="del">
          <ac:chgData name="Kraucunas, Ian P" userId="57d53948-fb02-4518-abcc-5105602aacc0" providerId="ADAL" clId="{F5FEDBA7-3F99-4D83-BB0D-85141739EC5A}" dt="2021-02-23T14:41:18.689" v="758" actId="478"/>
          <ac:cxnSpMkLst>
            <pc:docMk/>
            <pc:sldMk cId="2082760591" sldId="642"/>
            <ac:cxnSpMk id="5" creationId="{18E85341-E45A-49CA-A61C-FE0942070520}"/>
          </ac:cxnSpMkLst>
        </pc:cxnChg>
        <pc:cxnChg chg="del">
          <ac:chgData name="Kraucunas, Ian P" userId="57d53948-fb02-4518-abcc-5105602aacc0" providerId="ADAL" clId="{F5FEDBA7-3F99-4D83-BB0D-85141739EC5A}" dt="2021-02-23T14:41:18.689" v="758" actId="478"/>
          <ac:cxnSpMkLst>
            <pc:docMk/>
            <pc:sldMk cId="2082760591" sldId="642"/>
            <ac:cxnSpMk id="15" creationId="{1B71275A-E3A2-4544-AF31-DFFC6A293423}"/>
          </ac:cxnSpMkLst>
        </pc:cxnChg>
      </pc:sldChg>
      <pc:sldChg chg="add">
        <pc:chgData name="Kraucunas, Ian P" userId="57d53948-fb02-4518-abcc-5105602aacc0" providerId="ADAL" clId="{F5FEDBA7-3F99-4D83-BB0D-85141739EC5A}" dt="2021-02-23T15:13:45.331" v="784"/>
        <pc:sldMkLst>
          <pc:docMk/>
          <pc:sldMk cId="105832409" sldId="643"/>
        </pc:sldMkLst>
      </pc:sldChg>
    </pc:docChg>
  </pc:docChgLst>
  <pc:docChgLst>
    <pc:chgData name="Kraucunas, Ian P" userId="57d53948-fb02-4518-abcc-5105602aacc0" providerId="ADAL" clId="{CD72620F-E2E3-454B-B9AA-5993261349F6}"/>
    <pc:docChg chg="modSld">
      <pc:chgData name="Kraucunas, Ian P" userId="57d53948-fb02-4518-abcc-5105602aacc0" providerId="ADAL" clId="{CD72620F-E2E3-454B-B9AA-5993261349F6}" dt="2021-01-14T18:00:19.609" v="0" actId="20577"/>
      <pc:docMkLst>
        <pc:docMk/>
      </pc:docMkLst>
      <pc:sldChg chg="modSp">
        <pc:chgData name="Kraucunas, Ian P" userId="57d53948-fb02-4518-abcc-5105602aacc0" providerId="ADAL" clId="{CD72620F-E2E3-454B-B9AA-5993261349F6}" dt="2021-01-14T18:00:19.609" v="0" actId="20577"/>
        <pc:sldMkLst>
          <pc:docMk/>
          <pc:sldMk cId="1531741168" sldId="479"/>
        </pc:sldMkLst>
        <pc:spChg chg="mod">
          <ac:chgData name="Kraucunas, Ian P" userId="57d53948-fb02-4518-abcc-5105602aacc0" providerId="ADAL" clId="{CD72620F-E2E3-454B-B9AA-5993261349F6}" dt="2021-01-14T18:00:19.609" v="0" actId="20577"/>
          <ac:spMkLst>
            <pc:docMk/>
            <pc:sldMk cId="1531741168" sldId="479"/>
            <ac:spMk id="3" creationId="{F40E17CB-73D3-4B37-AA56-02833C53ED24}"/>
          </ac:spMkLst>
        </pc:spChg>
      </pc:sldChg>
    </pc:docChg>
  </pc:docChgLst>
  <pc:docChgLst>
    <pc:chgData name="Kraucunas, Ian P" userId="57d53948-fb02-4518-abcc-5105602aacc0" providerId="ADAL" clId="{61F9E44E-0DC7-4167-9F46-EB6677BE0BDE}"/>
    <pc:docChg chg="undo custSel addSld delSld modSld sldOrd">
      <pc:chgData name="Kraucunas, Ian P" userId="57d53948-fb02-4518-abcc-5105602aacc0" providerId="ADAL" clId="{61F9E44E-0DC7-4167-9F46-EB6677BE0BDE}" dt="2020-12-02T00:19:49.657" v="1448" actId="2696"/>
      <pc:docMkLst>
        <pc:docMk/>
      </pc:docMkLst>
      <pc:sldChg chg="modSp add ord">
        <pc:chgData name="Kraucunas, Ian P" userId="57d53948-fb02-4518-abcc-5105602aacc0" providerId="ADAL" clId="{61F9E44E-0DC7-4167-9F46-EB6677BE0BDE}" dt="2020-12-01T22:37:06.804" v="40" actId="1076"/>
        <pc:sldMkLst>
          <pc:docMk/>
          <pc:sldMk cId="2147286108" sldId="260"/>
        </pc:sldMkLst>
        <pc:spChg chg="mod">
          <ac:chgData name="Kraucunas, Ian P" userId="57d53948-fb02-4518-abcc-5105602aacc0" providerId="ADAL" clId="{61F9E44E-0DC7-4167-9F46-EB6677BE0BDE}" dt="2020-12-01T22:36:44.711" v="32" actId="20577"/>
          <ac:spMkLst>
            <pc:docMk/>
            <pc:sldMk cId="2147286108" sldId="260"/>
            <ac:spMk id="7" creationId="{C5599A82-28CD-4E00-BE9F-94A5CDAD22CF}"/>
          </ac:spMkLst>
        </pc:spChg>
        <pc:spChg chg="mod">
          <ac:chgData name="Kraucunas, Ian P" userId="57d53948-fb02-4518-abcc-5105602aacc0" providerId="ADAL" clId="{61F9E44E-0DC7-4167-9F46-EB6677BE0BDE}" dt="2020-12-01T22:37:06.804" v="40" actId="1076"/>
          <ac:spMkLst>
            <pc:docMk/>
            <pc:sldMk cId="2147286108" sldId="260"/>
            <ac:spMk id="8" creationId="{52D066A1-A973-45C7-AB66-42372847F62D}"/>
          </ac:spMkLst>
        </pc:spChg>
      </pc:sldChg>
      <pc:sldChg chg="addSp delSp modSp add">
        <pc:chgData name="Kraucunas, Ian P" userId="57d53948-fb02-4518-abcc-5105602aacc0" providerId="ADAL" clId="{61F9E44E-0DC7-4167-9F46-EB6677BE0BDE}" dt="2020-12-02T00:15:29.999" v="1326" actId="14100"/>
        <pc:sldMkLst>
          <pc:docMk/>
          <pc:sldMk cId="502051213" sldId="262"/>
        </pc:sldMkLst>
        <pc:spChg chg="mod">
          <ac:chgData name="Kraucunas, Ian P" userId="57d53948-fb02-4518-abcc-5105602aacc0" providerId="ADAL" clId="{61F9E44E-0DC7-4167-9F46-EB6677BE0BDE}" dt="2020-12-02T00:15:29.999" v="1326" actId="14100"/>
          <ac:spMkLst>
            <pc:docMk/>
            <pc:sldMk cId="502051213" sldId="262"/>
            <ac:spMk id="6" creationId="{51261804-96DC-A44D-A18C-55A3B091A233}"/>
          </ac:spMkLst>
        </pc:spChg>
        <pc:grpChg chg="add mod">
          <ac:chgData name="Kraucunas, Ian P" userId="57d53948-fb02-4518-abcc-5105602aacc0" providerId="ADAL" clId="{61F9E44E-0DC7-4167-9F46-EB6677BE0BDE}" dt="2020-12-02T00:14:03.089" v="1238" actId="1076"/>
          <ac:grpSpMkLst>
            <pc:docMk/>
            <pc:sldMk cId="502051213" sldId="262"/>
            <ac:grpSpMk id="21" creationId="{6B2C4F9B-5A8D-4495-A46B-57DC96DE24F4}"/>
          </ac:grpSpMkLst>
        </pc:grpChg>
        <pc:picChg chg="del">
          <ac:chgData name="Kraucunas, Ian P" userId="57d53948-fb02-4518-abcc-5105602aacc0" providerId="ADAL" clId="{61F9E44E-0DC7-4167-9F46-EB6677BE0BDE}" dt="2020-12-02T00:13:52.501" v="1236" actId="478"/>
          <ac:picMkLst>
            <pc:docMk/>
            <pc:sldMk cId="502051213" sldId="262"/>
            <ac:picMk id="20" creationId="{727761FE-2E48-4505-BC7A-41A42EEC6809}"/>
          </ac:picMkLst>
        </pc:picChg>
      </pc:sldChg>
      <pc:sldChg chg="addSp modSp">
        <pc:chgData name="Kraucunas, Ian P" userId="57d53948-fb02-4518-abcc-5105602aacc0" providerId="ADAL" clId="{61F9E44E-0DC7-4167-9F46-EB6677BE0BDE}" dt="2020-12-02T00:09:48.051" v="1195" actId="14100"/>
        <pc:sldMkLst>
          <pc:docMk/>
          <pc:sldMk cId="3070527614" sldId="271"/>
        </pc:sldMkLst>
        <pc:spChg chg="add mod">
          <ac:chgData name="Kraucunas, Ian P" userId="57d53948-fb02-4518-abcc-5105602aacc0" providerId="ADAL" clId="{61F9E44E-0DC7-4167-9F46-EB6677BE0BDE}" dt="2020-12-02T00:09:48.051" v="1195" actId="14100"/>
          <ac:spMkLst>
            <pc:docMk/>
            <pc:sldMk cId="3070527614" sldId="271"/>
            <ac:spMk id="5" creationId="{2DD79CD6-29CF-4BCC-8E41-71A551E70974}"/>
          </ac:spMkLst>
        </pc:spChg>
        <pc:spChg chg="mod">
          <ac:chgData name="Kraucunas, Ian P" userId="57d53948-fb02-4518-abcc-5105602aacc0" providerId="ADAL" clId="{61F9E44E-0DC7-4167-9F46-EB6677BE0BDE}" dt="2020-12-01T22:51:47.419" v="645" actId="14100"/>
          <ac:spMkLst>
            <pc:docMk/>
            <pc:sldMk cId="3070527614" sldId="271"/>
            <ac:spMk id="17" creationId="{4E18DBD0-6F0D-FF46-9F63-CB2F27458724}"/>
          </ac:spMkLst>
        </pc:spChg>
        <pc:picChg chg="mod">
          <ac:chgData name="Kraucunas, Ian P" userId="57d53948-fb02-4518-abcc-5105602aacc0" providerId="ADAL" clId="{61F9E44E-0DC7-4167-9F46-EB6677BE0BDE}" dt="2020-12-01T22:41:31.764" v="123" actId="1076"/>
          <ac:picMkLst>
            <pc:docMk/>
            <pc:sldMk cId="3070527614" sldId="271"/>
            <ac:picMk id="7" creationId="{E759D093-161D-DB49-80B4-4DE1CBDDAA09}"/>
          </ac:picMkLst>
        </pc:picChg>
      </pc:sldChg>
      <pc:sldChg chg="modSp add">
        <pc:chgData name="Kraucunas, Ian P" userId="57d53948-fb02-4518-abcc-5105602aacc0" providerId="ADAL" clId="{61F9E44E-0DC7-4167-9F46-EB6677BE0BDE}" dt="2020-12-01T22:48:17.176" v="627" actId="1076"/>
        <pc:sldMkLst>
          <pc:docMk/>
          <pc:sldMk cId="2327785228" sldId="273"/>
        </pc:sldMkLst>
        <pc:spChg chg="mod">
          <ac:chgData name="Kraucunas, Ian P" userId="57d53948-fb02-4518-abcc-5105602aacc0" providerId="ADAL" clId="{61F9E44E-0DC7-4167-9F46-EB6677BE0BDE}" dt="2020-12-01T22:48:17.176" v="627" actId="1076"/>
          <ac:spMkLst>
            <pc:docMk/>
            <pc:sldMk cId="2327785228" sldId="273"/>
            <ac:spMk id="8" creationId="{1565AEAA-C72A-4848-94DE-0CA70A793199}"/>
          </ac:spMkLst>
        </pc:spChg>
        <pc:spChg chg="mod">
          <ac:chgData name="Kraucunas, Ian P" userId="57d53948-fb02-4518-abcc-5105602aacc0" providerId="ADAL" clId="{61F9E44E-0DC7-4167-9F46-EB6677BE0BDE}" dt="2020-12-01T22:48:17.176" v="627" actId="1076"/>
          <ac:spMkLst>
            <pc:docMk/>
            <pc:sldMk cId="2327785228" sldId="273"/>
            <ac:spMk id="16" creationId="{F0962224-1910-864A-B0DA-A1B93A71CE95}"/>
          </ac:spMkLst>
        </pc:spChg>
        <pc:spChg chg="mod">
          <ac:chgData name="Kraucunas, Ian P" userId="57d53948-fb02-4518-abcc-5105602aacc0" providerId="ADAL" clId="{61F9E44E-0DC7-4167-9F46-EB6677BE0BDE}" dt="2020-12-01T22:48:17.176" v="627" actId="1076"/>
          <ac:spMkLst>
            <pc:docMk/>
            <pc:sldMk cId="2327785228" sldId="273"/>
            <ac:spMk id="17" creationId="{79F7E3C9-6243-F44B-BD0C-8124AE5818AB}"/>
          </ac:spMkLst>
        </pc:spChg>
        <pc:spChg chg="mod">
          <ac:chgData name="Kraucunas, Ian P" userId="57d53948-fb02-4518-abcc-5105602aacc0" providerId="ADAL" clId="{61F9E44E-0DC7-4167-9F46-EB6677BE0BDE}" dt="2020-12-01T22:48:17.176" v="627" actId="1076"/>
          <ac:spMkLst>
            <pc:docMk/>
            <pc:sldMk cId="2327785228" sldId="273"/>
            <ac:spMk id="18" creationId="{8AF370F5-AAF0-3343-B54B-DA5AC8B744D5}"/>
          </ac:spMkLst>
        </pc:spChg>
        <pc:spChg chg="mod">
          <ac:chgData name="Kraucunas, Ian P" userId="57d53948-fb02-4518-abcc-5105602aacc0" providerId="ADAL" clId="{61F9E44E-0DC7-4167-9F46-EB6677BE0BDE}" dt="2020-12-01T22:48:17.176" v="627" actId="1076"/>
          <ac:spMkLst>
            <pc:docMk/>
            <pc:sldMk cId="2327785228" sldId="273"/>
            <ac:spMk id="19" creationId="{A50A3A9B-46F0-FF4F-9986-956182851F4F}"/>
          </ac:spMkLst>
        </pc:spChg>
        <pc:picChg chg="mod">
          <ac:chgData name="Kraucunas, Ian P" userId="57d53948-fb02-4518-abcc-5105602aacc0" providerId="ADAL" clId="{61F9E44E-0DC7-4167-9F46-EB6677BE0BDE}" dt="2020-12-01T22:48:17.176" v="627" actId="1076"/>
          <ac:picMkLst>
            <pc:docMk/>
            <pc:sldMk cId="2327785228" sldId="273"/>
            <ac:picMk id="11" creationId="{D8E19678-6D51-5C48-B777-ACFB16C94BB6}"/>
          </ac:picMkLst>
        </pc:picChg>
        <pc:picChg chg="mod">
          <ac:chgData name="Kraucunas, Ian P" userId="57d53948-fb02-4518-abcc-5105602aacc0" providerId="ADAL" clId="{61F9E44E-0DC7-4167-9F46-EB6677BE0BDE}" dt="2020-12-01T22:48:17.176" v="627" actId="1076"/>
          <ac:picMkLst>
            <pc:docMk/>
            <pc:sldMk cId="2327785228" sldId="273"/>
            <ac:picMk id="15" creationId="{A9952431-828A-8244-8D15-E1AD666819DF}"/>
          </ac:picMkLst>
        </pc:picChg>
      </pc:sldChg>
      <pc:sldChg chg="modSp del">
        <pc:chgData name="Kraucunas, Ian P" userId="57d53948-fb02-4518-abcc-5105602aacc0" providerId="ADAL" clId="{61F9E44E-0DC7-4167-9F46-EB6677BE0BDE}" dt="2020-12-01T22:44:58.562" v="461" actId="2696"/>
        <pc:sldMkLst>
          <pc:docMk/>
          <pc:sldMk cId="1336746731" sldId="411"/>
        </pc:sldMkLst>
        <pc:spChg chg="mod">
          <ac:chgData name="Kraucunas, Ian P" userId="57d53948-fb02-4518-abcc-5105602aacc0" providerId="ADAL" clId="{61F9E44E-0DC7-4167-9F46-EB6677BE0BDE}" dt="2020-12-01T22:42:05.079" v="124" actId="20577"/>
          <ac:spMkLst>
            <pc:docMk/>
            <pc:sldMk cId="1336746731" sldId="411"/>
            <ac:spMk id="4" creationId="{5D8ADE00-0958-5545-8329-2453A143DC11}"/>
          </ac:spMkLst>
        </pc:spChg>
      </pc:sldChg>
      <pc:sldChg chg="add del ord">
        <pc:chgData name="Kraucunas, Ian P" userId="57d53948-fb02-4518-abcc-5105602aacc0" providerId="ADAL" clId="{61F9E44E-0DC7-4167-9F46-EB6677BE0BDE}" dt="2020-12-02T00:19:49.657" v="1448" actId="2696"/>
        <pc:sldMkLst>
          <pc:docMk/>
          <pc:sldMk cId="3187530916" sldId="423"/>
        </pc:sldMkLst>
      </pc:sldChg>
      <pc:sldChg chg="addSp delSp modSp add">
        <pc:chgData name="Kraucunas, Ian P" userId="57d53948-fb02-4518-abcc-5105602aacc0" providerId="ADAL" clId="{61F9E44E-0DC7-4167-9F46-EB6677BE0BDE}" dt="2020-12-02T00:04:26.736" v="840" actId="14100"/>
        <pc:sldMkLst>
          <pc:docMk/>
          <pc:sldMk cId="3326047214" sldId="426"/>
        </pc:sldMkLst>
        <pc:spChg chg="add del mod">
          <ac:chgData name="Kraucunas, Ian P" userId="57d53948-fb02-4518-abcc-5105602aacc0" providerId="ADAL" clId="{61F9E44E-0DC7-4167-9F46-EB6677BE0BDE}" dt="2020-12-02T00:03:38.567" v="825" actId="478"/>
          <ac:spMkLst>
            <pc:docMk/>
            <pc:sldMk cId="3326047214" sldId="426"/>
            <ac:spMk id="3" creationId="{77977769-8E7B-42FA-A89F-03784E0802F8}"/>
          </ac:spMkLst>
        </pc:spChg>
        <pc:spChg chg="mod">
          <ac:chgData name="Kraucunas, Ian P" userId="57d53948-fb02-4518-abcc-5105602aacc0" providerId="ADAL" clId="{61F9E44E-0DC7-4167-9F46-EB6677BE0BDE}" dt="2020-12-02T00:04:22.566" v="839" actId="1076"/>
          <ac:spMkLst>
            <pc:docMk/>
            <pc:sldMk cId="3326047214" sldId="426"/>
            <ac:spMk id="6" creationId="{7667A7C4-04B3-9343-8498-5E286DB2FF0E}"/>
          </ac:spMkLst>
        </pc:spChg>
        <pc:spChg chg="mod">
          <ac:chgData name="Kraucunas, Ian P" userId="57d53948-fb02-4518-abcc-5105602aacc0" providerId="ADAL" clId="{61F9E44E-0DC7-4167-9F46-EB6677BE0BDE}" dt="2020-12-02T00:04:26.736" v="840" actId="14100"/>
          <ac:spMkLst>
            <pc:docMk/>
            <pc:sldMk cId="3326047214" sldId="426"/>
            <ac:spMk id="8" creationId="{7DBE78BB-0824-D54E-9885-A42D80AFB892}"/>
          </ac:spMkLst>
        </pc:spChg>
        <pc:spChg chg="mod">
          <ac:chgData name="Kraucunas, Ian P" userId="57d53948-fb02-4518-abcc-5105602aacc0" providerId="ADAL" clId="{61F9E44E-0DC7-4167-9F46-EB6677BE0BDE}" dt="2020-12-01T22:44:29.473" v="459" actId="14100"/>
          <ac:spMkLst>
            <pc:docMk/>
            <pc:sldMk cId="3326047214" sldId="426"/>
            <ac:spMk id="15" creationId="{ABB63FCF-FD2B-3F42-8A20-51CE30D4F3B1}"/>
          </ac:spMkLst>
        </pc:spChg>
        <pc:picChg chg="mod">
          <ac:chgData name="Kraucunas, Ian P" userId="57d53948-fb02-4518-abcc-5105602aacc0" providerId="ADAL" clId="{61F9E44E-0DC7-4167-9F46-EB6677BE0BDE}" dt="2020-12-02T00:04:22.566" v="839" actId="1076"/>
          <ac:picMkLst>
            <pc:docMk/>
            <pc:sldMk cId="3326047214" sldId="426"/>
            <ac:picMk id="5" creationId="{DD8305E4-0927-9D44-BF0F-3B3609627106}"/>
          </ac:picMkLst>
        </pc:picChg>
        <pc:picChg chg="mod">
          <ac:chgData name="Kraucunas, Ian P" userId="57d53948-fb02-4518-abcc-5105602aacc0" providerId="ADAL" clId="{61F9E44E-0DC7-4167-9F46-EB6677BE0BDE}" dt="2020-12-02T00:04:22.566" v="839" actId="1076"/>
          <ac:picMkLst>
            <pc:docMk/>
            <pc:sldMk cId="3326047214" sldId="426"/>
            <ac:picMk id="3074" creationId="{0675F7F2-A2EB-2C45-88EC-E5BAA56659DF}"/>
          </ac:picMkLst>
        </pc:picChg>
      </pc:sldChg>
      <pc:sldChg chg="addSp delSp modSp add">
        <pc:chgData name="Kraucunas, Ian P" userId="57d53948-fb02-4518-abcc-5105602aacc0" providerId="ADAL" clId="{61F9E44E-0DC7-4167-9F46-EB6677BE0BDE}" dt="2020-12-02T00:19:35.322" v="1447" actId="1076"/>
        <pc:sldMkLst>
          <pc:docMk/>
          <pc:sldMk cId="1517568446" sldId="436"/>
        </pc:sldMkLst>
        <pc:spChg chg="mod">
          <ac:chgData name="Kraucunas, Ian P" userId="57d53948-fb02-4518-abcc-5105602aacc0" providerId="ADAL" clId="{61F9E44E-0DC7-4167-9F46-EB6677BE0BDE}" dt="2020-12-01T22:53:34.467" v="726" actId="14100"/>
          <ac:spMkLst>
            <pc:docMk/>
            <pc:sldMk cId="1517568446" sldId="436"/>
            <ac:spMk id="3" creationId="{F91E0BDF-3EF8-8B49-9FB6-5EEE8560C03A}"/>
          </ac:spMkLst>
        </pc:spChg>
        <pc:spChg chg="mod">
          <ac:chgData name="Kraucunas, Ian P" userId="57d53948-fb02-4518-abcc-5105602aacc0" providerId="ADAL" clId="{61F9E44E-0DC7-4167-9F46-EB6677BE0BDE}" dt="2020-12-02T00:19:35.322" v="1447" actId="1076"/>
          <ac:spMkLst>
            <pc:docMk/>
            <pc:sldMk cId="1517568446" sldId="436"/>
            <ac:spMk id="7" creationId="{C74B862E-A783-4BB6-A2D4-279A0798897D}"/>
          </ac:spMkLst>
        </pc:spChg>
        <pc:spChg chg="mod">
          <ac:chgData name="Kraucunas, Ian P" userId="57d53948-fb02-4518-abcc-5105602aacc0" providerId="ADAL" clId="{61F9E44E-0DC7-4167-9F46-EB6677BE0BDE}" dt="2020-12-02T00:18:39.301" v="1438" actId="20577"/>
          <ac:spMkLst>
            <pc:docMk/>
            <pc:sldMk cId="1517568446" sldId="436"/>
            <ac:spMk id="13" creationId="{EAEB3EF4-A573-495E-817C-4DBA04934EC2}"/>
          </ac:spMkLst>
        </pc:spChg>
        <pc:spChg chg="mod">
          <ac:chgData name="Kraucunas, Ian P" userId="57d53948-fb02-4518-abcc-5105602aacc0" providerId="ADAL" clId="{61F9E44E-0DC7-4167-9F46-EB6677BE0BDE}" dt="2020-12-02T00:19:32.989" v="1446" actId="1076"/>
          <ac:spMkLst>
            <pc:docMk/>
            <pc:sldMk cId="1517568446" sldId="436"/>
            <ac:spMk id="14" creationId="{5B068AD7-4FF8-7748-96E4-5BDE4ABF895B}"/>
          </ac:spMkLst>
        </pc:spChg>
        <pc:picChg chg="mod">
          <ac:chgData name="Kraucunas, Ian P" userId="57d53948-fb02-4518-abcc-5105602aacc0" providerId="ADAL" clId="{61F9E44E-0DC7-4167-9F46-EB6677BE0BDE}" dt="2020-12-02T00:17:59.322" v="1427" actId="1076"/>
          <ac:picMkLst>
            <pc:docMk/>
            <pc:sldMk cId="1517568446" sldId="436"/>
            <ac:picMk id="8" creationId="{9DA4D311-7109-4FCA-9AC4-A4DB16EDE3EC}"/>
          </ac:picMkLst>
        </pc:picChg>
        <pc:picChg chg="add mod">
          <ac:chgData name="Kraucunas, Ian P" userId="57d53948-fb02-4518-abcc-5105602aacc0" providerId="ADAL" clId="{61F9E44E-0DC7-4167-9F46-EB6677BE0BDE}" dt="2020-12-02T00:17:49.145" v="1424" actId="14100"/>
          <ac:picMkLst>
            <pc:docMk/>
            <pc:sldMk cId="1517568446" sldId="436"/>
            <ac:picMk id="9" creationId="{2A15E335-DCBF-43E1-BA91-213DE20CC8D1}"/>
          </ac:picMkLst>
        </pc:picChg>
        <pc:picChg chg="del mod">
          <ac:chgData name="Kraucunas, Ian P" userId="57d53948-fb02-4518-abcc-5105602aacc0" providerId="ADAL" clId="{61F9E44E-0DC7-4167-9F46-EB6677BE0BDE}" dt="2020-12-02T00:17:39.240" v="1421" actId="478"/>
          <ac:picMkLst>
            <pc:docMk/>
            <pc:sldMk cId="1517568446" sldId="436"/>
            <ac:picMk id="11" creationId="{E1B7C3AF-41C8-4351-8351-F855E3398825}"/>
          </ac:picMkLst>
        </pc:picChg>
        <pc:cxnChg chg="add mod">
          <ac:chgData name="Kraucunas, Ian P" userId="57d53948-fb02-4518-abcc-5105602aacc0" providerId="ADAL" clId="{61F9E44E-0DC7-4167-9F46-EB6677BE0BDE}" dt="2020-12-02T00:19:10.522" v="1442" actId="1582"/>
          <ac:cxnSpMkLst>
            <pc:docMk/>
            <pc:sldMk cId="1517568446" sldId="436"/>
            <ac:cxnSpMk id="5" creationId="{18E85341-E45A-49CA-A61C-FE0942070520}"/>
          </ac:cxnSpMkLst>
        </pc:cxnChg>
        <pc:cxnChg chg="add mod">
          <ac:chgData name="Kraucunas, Ian P" userId="57d53948-fb02-4518-abcc-5105602aacc0" providerId="ADAL" clId="{61F9E44E-0DC7-4167-9F46-EB6677BE0BDE}" dt="2020-12-02T00:19:17.825" v="1445" actId="14100"/>
          <ac:cxnSpMkLst>
            <pc:docMk/>
            <pc:sldMk cId="1517568446" sldId="436"/>
            <ac:cxnSpMk id="15" creationId="{1B71275A-E3A2-4544-AF31-DFFC6A293423}"/>
          </ac:cxnSpMkLst>
        </pc:cxnChg>
      </pc:sldChg>
      <pc:sldChg chg="del ord">
        <pc:chgData name="Kraucunas, Ian P" userId="57d53948-fb02-4518-abcc-5105602aacc0" providerId="ADAL" clId="{61F9E44E-0DC7-4167-9F46-EB6677BE0BDE}" dt="2020-12-02T00:10:44.246" v="1229" actId="2696"/>
        <pc:sldMkLst>
          <pc:docMk/>
          <pc:sldMk cId="2436411901" sldId="447"/>
        </pc:sldMkLst>
      </pc:sldChg>
      <pc:sldChg chg="addSp delSp modSp">
        <pc:chgData name="Kraucunas, Ian P" userId="57d53948-fb02-4518-abcc-5105602aacc0" providerId="ADAL" clId="{61F9E44E-0DC7-4167-9F46-EB6677BE0BDE}" dt="2020-12-02T00:10:54.348" v="1230" actId="255"/>
        <pc:sldMkLst>
          <pc:docMk/>
          <pc:sldMk cId="2069088431" sldId="478"/>
        </pc:sldMkLst>
        <pc:spChg chg="mod">
          <ac:chgData name="Kraucunas, Ian P" userId="57d53948-fb02-4518-abcc-5105602aacc0" providerId="ADAL" clId="{61F9E44E-0DC7-4167-9F46-EB6677BE0BDE}" dt="2020-12-02T00:10:54.348" v="1230" actId="255"/>
          <ac:spMkLst>
            <pc:docMk/>
            <pc:sldMk cId="2069088431" sldId="478"/>
            <ac:spMk id="3" creationId="{AE417C65-0846-4D9A-B7E3-47A2709BE0EC}"/>
          </ac:spMkLst>
        </pc:spChg>
        <pc:spChg chg="del mod">
          <ac:chgData name="Kraucunas, Ian P" userId="57d53948-fb02-4518-abcc-5105602aacc0" providerId="ADAL" clId="{61F9E44E-0DC7-4167-9F46-EB6677BE0BDE}" dt="2020-12-02T00:10:14.135" v="1197" actId="478"/>
          <ac:spMkLst>
            <pc:docMk/>
            <pc:sldMk cId="2069088431" sldId="478"/>
            <ac:spMk id="4" creationId="{4B8385B4-B01B-4BFC-9BBA-9C4DFF5C729F}"/>
          </ac:spMkLst>
        </pc:spChg>
        <pc:spChg chg="add mod">
          <ac:chgData name="Kraucunas, Ian P" userId="57d53948-fb02-4518-abcc-5105602aacc0" providerId="ADAL" clId="{61F9E44E-0DC7-4167-9F46-EB6677BE0BDE}" dt="2020-12-02T00:10:39.182" v="1228" actId="20577"/>
          <ac:spMkLst>
            <pc:docMk/>
            <pc:sldMk cId="2069088431" sldId="478"/>
            <ac:spMk id="8" creationId="{69438E9D-B42D-4D5C-94A7-929F41410CCD}"/>
          </ac:spMkLst>
        </pc:spChg>
        <pc:spChg chg="add del mod">
          <ac:chgData name="Kraucunas, Ian P" userId="57d53948-fb02-4518-abcc-5105602aacc0" providerId="ADAL" clId="{61F9E44E-0DC7-4167-9F46-EB6677BE0BDE}" dt="2020-12-02T00:10:16.907" v="1198" actId="478"/>
          <ac:spMkLst>
            <pc:docMk/>
            <pc:sldMk cId="2069088431" sldId="478"/>
            <ac:spMk id="9" creationId="{D6DC285D-E2DC-4E63-8F52-211C7DBEB074}"/>
          </ac:spMkLst>
        </pc:spChg>
        <pc:picChg chg="add mod">
          <ac:chgData name="Kraucunas, Ian P" userId="57d53948-fb02-4518-abcc-5105602aacc0" providerId="ADAL" clId="{61F9E44E-0DC7-4167-9F46-EB6677BE0BDE}" dt="2020-12-01T22:52:47.390" v="650" actId="14100"/>
          <ac:picMkLst>
            <pc:docMk/>
            <pc:sldMk cId="2069088431" sldId="478"/>
            <ac:picMk id="6" creationId="{983942B3-BC21-439E-BCA5-BE57EE9BD628}"/>
          </ac:picMkLst>
        </pc:picChg>
        <pc:picChg chg="del">
          <ac:chgData name="Kraucunas, Ian P" userId="57d53948-fb02-4518-abcc-5105602aacc0" providerId="ADAL" clId="{61F9E44E-0DC7-4167-9F46-EB6677BE0BDE}" dt="2020-12-01T22:52:39.368" v="647" actId="478"/>
          <ac:picMkLst>
            <pc:docMk/>
            <pc:sldMk cId="2069088431" sldId="478"/>
            <ac:picMk id="7" creationId="{698E378C-BEFD-4D5C-B7D8-7227B0E4BF70}"/>
          </ac:picMkLst>
        </pc:picChg>
      </pc:sldChg>
      <pc:sldChg chg="addSp delSp modSp add">
        <pc:chgData name="Kraucunas, Ian P" userId="57d53948-fb02-4518-abcc-5105602aacc0" providerId="ADAL" clId="{61F9E44E-0DC7-4167-9F46-EB6677BE0BDE}" dt="2020-12-02T00:16:25.717" v="1419" actId="207"/>
        <pc:sldMkLst>
          <pc:docMk/>
          <pc:sldMk cId="1531741168" sldId="479"/>
        </pc:sldMkLst>
        <pc:spChg chg="add mod">
          <ac:chgData name="Kraucunas, Ian P" userId="57d53948-fb02-4518-abcc-5105602aacc0" providerId="ADAL" clId="{61F9E44E-0DC7-4167-9F46-EB6677BE0BDE}" dt="2020-12-02T00:16:25.717" v="1419" actId="207"/>
          <ac:spMkLst>
            <pc:docMk/>
            <pc:sldMk cId="1531741168" sldId="479"/>
            <ac:spMk id="3" creationId="{F40E17CB-73D3-4B37-AA56-02833C53ED24}"/>
          </ac:spMkLst>
        </pc:spChg>
        <pc:spChg chg="del">
          <ac:chgData name="Kraucunas, Ian P" userId="57d53948-fb02-4518-abcc-5105602aacc0" providerId="ADAL" clId="{61F9E44E-0DC7-4167-9F46-EB6677BE0BDE}" dt="2020-12-02T00:16:09.753" v="1390" actId="478"/>
          <ac:spMkLst>
            <pc:docMk/>
            <pc:sldMk cId="1531741168" sldId="479"/>
            <ac:spMk id="6" creationId="{5FCF8C1F-7E75-934C-9895-F32B20E38408}"/>
          </ac:spMkLst>
        </pc:spChg>
        <pc:spChg chg="mod">
          <ac:chgData name="Kraucunas, Ian P" userId="57d53948-fb02-4518-abcc-5105602aacc0" providerId="ADAL" clId="{61F9E44E-0DC7-4167-9F46-EB6677BE0BDE}" dt="2020-12-02T00:15:55.096" v="1342" actId="20577"/>
          <ac:spMkLst>
            <pc:docMk/>
            <pc:sldMk cId="1531741168" sldId="479"/>
            <ac:spMk id="7" creationId="{C5599A82-28CD-4E00-BE9F-94A5CDAD22CF}"/>
          </ac:spMkLst>
        </pc:spChg>
        <pc:spChg chg="mod">
          <ac:chgData name="Kraucunas, Ian P" userId="57d53948-fb02-4518-abcc-5105602aacc0" providerId="ADAL" clId="{61F9E44E-0DC7-4167-9F46-EB6677BE0BDE}" dt="2020-12-02T00:16:06.992" v="1389" actId="20577"/>
          <ac:spMkLst>
            <pc:docMk/>
            <pc:sldMk cId="1531741168" sldId="479"/>
            <ac:spMk id="8" creationId="{52D066A1-A973-45C7-AB66-42372847F62D}"/>
          </ac:spMkLst>
        </pc:spChg>
      </pc:sldChg>
      <pc:sldChg chg="add del ord">
        <pc:chgData name="Kraucunas, Ian P" userId="57d53948-fb02-4518-abcc-5105602aacc0" providerId="ADAL" clId="{61F9E44E-0DC7-4167-9F46-EB6677BE0BDE}" dt="2020-12-02T00:12:15.006" v="1235" actId="2696"/>
        <pc:sldMkLst>
          <pc:docMk/>
          <pc:sldMk cId="2384128482" sldId="479"/>
        </pc:sldMkLst>
      </pc:sldChg>
      <pc:sldChg chg="add del">
        <pc:chgData name="Kraucunas, Ian P" userId="57d53948-fb02-4518-abcc-5105602aacc0" providerId="ADAL" clId="{61F9E44E-0DC7-4167-9F46-EB6677BE0BDE}" dt="2020-12-02T00:04:34.703" v="841" actId="2696"/>
        <pc:sldMkLst>
          <pc:docMk/>
          <pc:sldMk cId="3961666217" sldId="479"/>
        </pc:sldMkLst>
      </pc:sldChg>
    </pc:docChg>
  </pc:docChgLst>
  <pc:docChgLst>
    <pc:chgData name="Kraucunas, Ian P" userId="57d53948-fb02-4518-abcc-5105602aacc0" providerId="ADAL" clId="{9672AB3B-7FDF-45C4-B448-C16838DCD584}"/>
    <pc:docChg chg="custSel addSld delSld modSld">
      <pc:chgData name="Kraucunas, Ian P" userId="57d53948-fb02-4518-abcc-5105602aacc0" providerId="ADAL" clId="{9672AB3B-7FDF-45C4-B448-C16838DCD584}" dt="2021-04-01T17:24:02.779" v="320" actId="47"/>
      <pc:docMkLst>
        <pc:docMk/>
      </pc:docMkLst>
      <pc:sldChg chg="addSp modSp del mod">
        <pc:chgData name="Kraucunas, Ian P" userId="57d53948-fb02-4518-abcc-5105602aacc0" providerId="ADAL" clId="{9672AB3B-7FDF-45C4-B448-C16838DCD584}" dt="2021-04-01T17:24:02.779" v="320" actId="47"/>
        <pc:sldMkLst>
          <pc:docMk/>
          <pc:sldMk cId="2147286108" sldId="260"/>
        </pc:sldMkLst>
        <pc:spChg chg="add mod">
          <ac:chgData name="Kraucunas, Ian P" userId="57d53948-fb02-4518-abcc-5105602aacc0" providerId="ADAL" clId="{9672AB3B-7FDF-45C4-B448-C16838DCD584}" dt="2021-03-31T22:42:45.956" v="90" actId="14100"/>
          <ac:spMkLst>
            <pc:docMk/>
            <pc:sldMk cId="2147286108" sldId="260"/>
            <ac:spMk id="2" creationId="{2370AB14-84A2-4B07-B994-7578FAEEF94D}"/>
          </ac:spMkLst>
        </pc:spChg>
        <pc:spChg chg="mod">
          <ac:chgData name="Kraucunas, Ian P" userId="57d53948-fb02-4518-abcc-5105602aacc0" providerId="ADAL" clId="{9672AB3B-7FDF-45C4-B448-C16838DCD584}" dt="2021-03-31T22:49:23.340" v="216" actId="20577"/>
          <ac:spMkLst>
            <pc:docMk/>
            <pc:sldMk cId="2147286108" sldId="260"/>
            <ac:spMk id="6" creationId="{5FCF8C1F-7E75-934C-9895-F32B20E38408}"/>
          </ac:spMkLst>
        </pc:spChg>
      </pc:sldChg>
      <pc:sldChg chg="del">
        <pc:chgData name="Kraucunas, Ian P" userId="57d53948-fb02-4518-abcc-5105602aacc0" providerId="ADAL" clId="{9672AB3B-7FDF-45C4-B448-C16838DCD584}" dt="2021-03-31T22:44:26.952" v="94" actId="47"/>
        <pc:sldMkLst>
          <pc:docMk/>
          <pc:sldMk cId="670300983" sldId="261"/>
        </pc:sldMkLst>
      </pc:sldChg>
      <pc:sldChg chg="addSp modSp mod">
        <pc:chgData name="Kraucunas, Ian P" userId="57d53948-fb02-4518-abcc-5105602aacc0" providerId="ADAL" clId="{9672AB3B-7FDF-45C4-B448-C16838DCD584}" dt="2021-04-01T13:47:19.553" v="281" actId="14100"/>
        <pc:sldMkLst>
          <pc:docMk/>
          <pc:sldMk cId="3070527614" sldId="271"/>
        </pc:sldMkLst>
        <pc:spChg chg="add mod">
          <ac:chgData name="Kraucunas, Ian P" userId="57d53948-fb02-4518-abcc-5105602aacc0" providerId="ADAL" clId="{9672AB3B-7FDF-45C4-B448-C16838DCD584}" dt="2021-04-01T13:47:19.553" v="281" actId="14100"/>
          <ac:spMkLst>
            <pc:docMk/>
            <pc:sldMk cId="3070527614" sldId="271"/>
            <ac:spMk id="2" creationId="{D126CDFD-9A49-4FF1-ACA1-DAA9B0EB4D3E}"/>
          </ac:spMkLst>
        </pc:spChg>
        <pc:spChg chg="add mod">
          <ac:chgData name="Kraucunas, Ian P" userId="57d53948-fb02-4518-abcc-5105602aacc0" providerId="ADAL" clId="{9672AB3B-7FDF-45C4-B448-C16838DCD584}" dt="2021-04-01T13:47:19.553" v="281" actId="14100"/>
          <ac:spMkLst>
            <pc:docMk/>
            <pc:sldMk cId="3070527614" sldId="271"/>
            <ac:spMk id="8" creationId="{5931A08F-42DD-4A50-8DAE-6D18D0B6C28A}"/>
          </ac:spMkLst>
        </pc:spChg>
        <pc:picChg chg="mod">
          <ac:chgData name="Kraucunas, Ian P" userId="57d53948-fb02-4518-abcc-5105602aacc0" providerId="ADAL" clId="{9672AB3B-7FDF-45C4-B448-C16838DCD584}" dt="2021-04-01T13:47:12.374" v="279" actId="1035"/>
          <ac:picMkLst>
            <pc:docMk/>
            <pc:sldMk cId="3070527614" sldId="271"/>
            <ac:picMk id="7" creationId="{E759D093-161D-DB49-80B4-4DE1CBDDAA09}"/>
          </ac:picMkLst>
        </pc:picChg>
      </pc:sldChg>
      <pc:sldChg chg="del">
        <pc:chgData name="Kraucunas, Ian P" userId="57d53948-fb02-4518-abcc-5105602aacc0" providerId="ADAL" clId="{9672AB3B-7FDF-45C4-B448-C16838DCD584}" dt="2021-03-31T22:46:03.482" v="108" actId="47"/>
        <pc:sldMkLst>
          <pc:docMk/>
          <pc:sldMk cId="4257781330" sldId="283"/>
        </pc:sldMkLst>
      </pc:sldChg>
      <pc:sldChg chg="modSp mod">
        <pc:chgData name="Kraucunas, Ian P" userId="57d53948-fb02-4518-abcc-5105602aacc0" providerId="ADAL" clId="{9672AB3B-7FDF-45C4-B448-C16838DCD584}" dt="2021-04-01T13:48:53.132" v="318" actId="20577"/>
        <pc:sldMkLst>
          <pc:docMk/>
          <pc:sldMk cId="2860105905" sldId="286"/>
        </pc:sldMkLst>
        <pc:spChg chg="mod">
          <ac:chgData name="Kraucunas, Ian P" userId="57d53948-fb02-4518-abcc-5105602aacc0" providerId="ADAL" clId="{9672AB3B-7FDF-45C4-B448-C16838DCD584}" dt="2021-04-01T13:48:53.132" v="318" actId="20577"/>
          <ac:spMkLst>
            <pc:docMk/>
            <pc:sldMk cId="2860105905" sldId="286"/>
            <ac:spMk id="4" creationId="{34166F39-9CBB-8843-B48C-F2D8FCB7A73E}"/>
          </ac:spMkLst>
        </pc:spChg>
      </pc:sldChg>
      <pc:sldChg chg="del">
        <pc:chgData name="Kraucunas, Ian P" userId="57d53948-fb02-4518-abcc-5105602aacc0" providerId="ADAL" clId="{9672AB3B-7FDF-45C4-B448-C16838DCD584}" dt="2021-03-31T22:43:53.494" v="92" actId="47"/>
        <pc:sldMkLst>
          <pc:docMk/>
          <pc:sldMk cId="105832409" sldId="643"/>
        </pc:sldMkLst>
      </pc:sldChg>
      <pc:sldChg chg="delSp modSp add mod">
        <pc:chgData name="Kraucunas, Ian P" userId="57d53948-fb02-4518-abcc-5105602aacc0" providerId="ADAL" clId="{9672AB3B-7FDF-45C4-B448-C16838DCD584}" dt="2021-03-31T22:49:30.456" v="223" actId="20577"/>
        <pc:sldMkLst>
          <pc:docMk/>
          <pc:sldMk cId="2905893658" sldId="644"/>
        </pc:sldMkLst>
        <pc:spChg chg="del">
          <ac:chgData name="Kraucunas, Ian P" userId="57d53948-fb02-4518-abcc-5105602aacc0" providerId="ADAL" clId="{9672AB3B-7FDF-45C4-B448-C16838DCD584}" dt="2021-03-31T22:42:19.199" v="87" actId="478"/>
          <ac:spMkLst>
            <pc:docMk/>
            <pc:sldMk cId="2905893658" sldId="644"/>
            <ac:spMk id="2" creationId="{2370AB14-84A2-4B07-B994-7578FAEEF94D}"/>
          </ac:spMkLst>
        </pc:spChg>
        <pc:spChg chg="mod">
          <ac:chgData name="Kraucunas, Ian P" userId="57d53948-fb02-4518-abcc-5105602aacc0" providerId="ADAL" clId="{9672AB3B-7FDF-45C4-B448-C16838DCD584}" dt="2021-03-31T22:49:30.456" v="223" actId="20577"/>
          <ac:spMkLst>
            <pc:docMk/>
            <pc:sldMk cId="2905893658" sldId="644"/>
            <ac:spMk id="6" creationId="{5FCF8C1F-7E75-934C-9895-F32B20E38408}"/>
          </ac:spMkLst>
        </pc:spChg>
      </pc:sldChg>
      <pc:sldChg chg="add">
        <pc:chgData name="Kraucunas, Ian P" userId="57d53948-fb02-4518-abcc-5105602aacc0" providerId="ADAL" clId="{9672AB3B-7FDF-45C4-B448-C16838DCD584}" dt="2021-03-31T22:43:47.696" v="91"/>
        <pc:sldMkLst>
          <pc:docMk/>
          <pc:sldMk cId="1036072930" sldId="645"/>
        </pc:sldMkLst>
      </pc:sldChg>
      <pc:sldChg chg="modSp add mod">
        <pc:chgData name="Kraucunas, Ian P" userId="57d53948-fb02-4518-abcc-5105602aacc0" providerId="ADAL" clId="{9672AB3B-7FDF-45C4-B448-C16838DCD584}" dt="2021-03-31T22:44:34.584" v="95" actId="14100"/>
        <pc:sldMkLst>
          <pc:docMk/>
          <pc:sldMk cId="3850094151" sldId="646"/>
        </pc:sldMkLst>
        <pc:spChg chg="mod">
          <ac:chgData name="Kraucunas, Ian P" userId="57d53948-fb02-4518-abcc-5105602aacc0" providerId="ADAL" clId="{9672AB3B-7FDF-45C4-B448-C16838DCD584}" dt="2021-03-31T22:44:34.584" v="95" actId="14100"/>
          <ac:spMkLst>
            <pc:docMk/>
            <pc:sldMk cId="3850094151" sldId="646"/>
            <ac:spMk id="6" creationId="{51261804-96DC-A44D-A18C-55A3B091A233}"/>
          </ac:spMkLst>
        </pc:spChg>
      </pc:sldChg>
      <pc:sldChg chg="add del">
        <pc:chgData name="Kraucunas, Ian P" userId="57d53948-fb02-4518-abcc-5105602aacc0" providerId="ADAL" clId="{9672AB3B-7FDF-45C4-B448-C16838DCD584}" dt="2021-03-31T22:44:53.718" v="97" actId="47"/>
        <pc:sldMkLst>
          <pc:docMk/>
          <pc:sldMk cId="1219677826" sldId="647"/>
        </pc:sldMkLst>
      </pc:sldChg>
      <pc:sldChg chg="modSp add mod">
        <pc:chgData name="Kraucunas, Ian P" userId="57d53948-fb02-4518-abcc-5105602aacc0" providerId="ADAL" clId="{9672AB3B-7FDF-45C4-B448-C16838DCD584}" dt="2021-03-31T22:45:55.758" v="107" actId="1076"/>
        <pc:sldMkLst>
          <pc:docMk/>
          <pc:sldMk cId="2049242218" sldId="647"/>
        </pc:sldMkLst>
        <pc:spChg chg="mod">
          <ac:chgData name="Kraucunas, Ian P" userId="57d53948-fb02-4518-abcc-5105602aacc0" providerId="ADAL" clId="{9672AB3B-7FDF-45C4-B448-C16838DCD584}" dt="2021-03-31T22:45:55.758" v="107" actId="1076"/>
          <ac:spMkLst>
            <pc:docMk/>
            <pc:sldMk cId="2049242218" sldId="647"/>
            <ac:spMk id="6" creationId="{51261804-96DC-A44D-A18C-55A3B091A233}"/>
          </ac:spMkLst>
        </pc:spChg>
        <pc:picChg chg="mod">
          <ac:chgData name="Kraucunas, Ian P" userId="57d53948-fb02-4518-abcc-5105602aacc0" providerId="ADAL" clId="{9672AB3B-7FDF-45C4-B448-C16838DCD584}" dt="2021-03-31T22:45:33.977" v="100" actId="14100"/>
          <ac:picMkLst>
            <pc:docMk/>
            <pc:sldMk cId="2049242218" sldId="647"/>
            <ac:picMk id="4" creationId="{BAEC971C-06BE-4B59-B744-24376F832F14}"/>
          </ac:picMkLst>
        </pc:picChg>
        <pc:picChg chg="mod">
          <ac:chgData name="Kraucunas, Ian P" userId="57d53948-fb02-4518-abcc-5105602aacc0" providerId="ADAL" clId="{9672AB3B-7FDF-45C4-B448-C16838DCD584}" dt="2021-03-31T22:45:36.566" v="101" actId="1076"/>
          <ac:picMkLst>
            <pc:docMk/>
            <pc:sldMk cId="2049242218" sldId="647"/>
            <ac:picMk id="7" creationId="{9641BFC5-8A5D-40D6-826C-EA27D19FA994}"/>
          </ac:picMkLst>
        </pc:picChg>
      </pc:sldChg>
      <pc:sldChg chg="modSp add del mod">
        <pc:chgData name="Kraucunas, Ian P" userId="57d53948-fb02-4518-abcc-5105602aacc0" providerId="ADAL" clId="{9672AB3B-7FDF-45C4-B448-C16838DCD584}" dt="2021-04-01T13:49:05.077" v="319" actId="47"/>
        <pc:sldMkLst>
          <pc:docMk/>
          <pc:sldMk cId="1445753499" sldId="648"/>
        </pc:sldMkLst>
        <pc:spChg chg="mod">
          <ac:chgData name="Kraucunas, Ian P" userId="57d53948-fb02-4518-abcc-5105602aacc0" providerId="ADAL" clId="{9672AB3B-7FDF-45C4-B448-C16838DCD584}" dt="2021-04-01T13:48:21.547" v="303" actId="20577"/>
          <ac:spMkLst>
            <pc:docMk/>
            <pc:sldMk cId="1445753499" sldId="648"/>
            <ac:spMk id="5" creationId="{2DD79CD6-29CF-4BCC-8E41-71A551E70974}"/>
          </ac:spMkLst>
        </pc:spChg>
      </pc:sldChg>
      <pc:sldChg chg="add del">
        <pc:chgData name="Kraucunas, Ian P" userId="57d53948-fb02-4518-abcc-5105602aacc0" providerId="ADAL" clId="{9672AB3B-7FDF-45C4-B448-C16838DCD584}" dt="2021-04-01T13:49:05.077" v="319" actId="47"/>
        <pc:sldMkLst>
          <pc:docMk/>
          <pc:sldMk cId="2882947860" sldId="6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62CD5-1DDD-4428-B55F-EE01C067C54D}" type="datetimeFigureOut">
              <a:rPr lang="en-US" smtClean="0"/>
              <a:t>4/1/2021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C3460A-2201-4409-BC95-833BD447630C}" type="slidenum">
              <a:rPr lang="en-US" smtClean="0"/>
              <a:t>‹#›</a:t>
            </a:fld>
            <a:endParaRPr lang="en-US"/>
          </a:p>
        </p:txBody>
      </p:sp>
    </p:spTree>
    <p:extLst>
      <p:ext uri="{BB962C8B-B14F-4D97-AF65-F5344CB8AC3E}">
        <p14:creationId xmlns:p14="http://schemas.microsoft.com/office/powerpoint/2010/main" val="737005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282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focus on a subset of sites in the Chesapeake Bay and Western Lake Erie Basin during this pilot study; these two regions present an opportunity to compare and contrast fresh- and saltwater coastal TAI, as Pat will expand on after the break.</a:t>
            </a:r>
          </a:p>
          <a:p>
            <a:endParaRPr lang="en-US" dirty="0"/>
          </a:p>
          <a:p>
            <a:r>
              <a:rPr lang="en-US" dirty="0"/>
              <a:t>There has been a lot of work in these regions, however, this study specifically targets improving the multiscale predictive understanding of coastal systems, representing these systems in hierarchical models from reaction to site scales. </a:t>
            </a:r>
          </a:p>
          <a:p>
            <a:endParaRPr lang="en-US" dirty="0"/>
          </a:p>
          <a:p>
            <a:r>
              <a:rPr lang="en-US" dirty="0"/>
              <a:t>This guides a need to make measurements and develop mechanistic understanding of processes that occur across the entirety of the interface between purely aquatic and purely terrestrial systems from open water to the landward extent of the coastal water influence.</a:t>
            </a:r>
          </a:p>
          <a:p>
            <a:endParaRPr lang="en-US" dirty="0"/>
          </a:p>
          <a:p>
            <a:r>
              <a:rPr lang="en-US" dirty="0"/>
              <a:t>Thus the FME study works across the water-wetland-upland gradient where the interactions of water, soil, and vegetation govern biogeochemistry and microbial function emerge.</a:t>
            </a:r>
          </a:p>
          <a:p>
            <a:endParaRPr lang="en-US" dirty="0"/>
          </a:p>
          <a:p>
            <a:r>
              <a:rPr lang="en-US" dirty="0"/>
              <a:t>This includes controls on either side of the interface: plant and soil gradients that support microbial function, interactions between surface and ground waters that alter redox dynamics, and changes in the aquatic end member such as sea or lake level and storm surges and seiches.</a:t>
            </a:r>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174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we focus on a Pilot 2-year study, we are clear that this is part of an important foundation for next steps by us, or the community</a:t>
            </a:r>
          </a:p>
          <a:p>
            <a:endParaRPr lang="en-US" dirty="0"/>
          </a:p>
          <a:p>
            <a:r>
              <a:rPr lang="en-US" dirty="0"/>
              <a:t>We are targeting 3 important outcomes of this research.</a:t>
            </a:r>
          </a:p>
          <a:p>
            <a:endParaRPr lang="en-US" dirty="0"/>
          </a:p>
          <a:p>
            <a:pPr marL="171450" indent="-171450">
              <a:buFont typeface="Arial" panose="020B0604020202020204" pitchFamily="34" charset="0"/>
              <a:buChar char="•"/>
            </a:pPr>
            <a:r>
              <a:rPr lang="en-US" dirty="0"/>
              <a:t>A prototype high-resolution coastal module for coupled processes important to the coastal TAI ecosystems studied in this pilot study</a:t>
            </a:r>
          </a:p>
          <a:p>
            <a:pPr marL="171450" indent="-171450">
              <a:buFont typeface="Arial" panose="020B0604020202020204" pitchFamily="34" charset="0"/>
              <a:buChar char="•"/>
            </a:pPr>
            <a:r>
              <a:rPr lang="en-US" dirty="0"/>
              <a:t>This is informed by the resolution of mechanisms that control the fluxes and transformations of C and nutrients across coastal TAI. This includes understanding the impact and importance of redox processes, shifts between aerobic and anaerobic metabolisms, and sensitivities to changing water chemistries, whether via seawater or lake water intrusion or nutrient runoffs from land and feedbacks to the lake/estuary water qualities</a:t>
            </a:r>
          </a:p>
          <a:p>
            <a:pPr marL="171450" indent="-171450">
              <a:buFont typeface="Arial" panose="020B0604020202020204" pitchFamily="34" charset="0"/>
              <a:buChar char="•"/>
            </a:pPr>
            <a:r>
              <a:rPr lang="en-US" dirty="0"/>
              <a:t>These mechanisms will be translated into both scale- and domain-specific models and into fully-coupled integrative models</a:t>
            </a:r>
          </a:p>
          <a:p>
            <a:endParaRPr lang="en-US" dirty="0"/>
          </a:p>
          <a:p>
            <a:r>
              <a:rPr lang="en-US" dirty="0"/>
              <a:t>Through the research plan, we will also get benchmarking data sets that will endure as a community resource, and a network of coordinated field sites and research partnerships that will support longer-term research goals in both regions.</a:t>
            </a:r>
          </a:p>
          <a:p>
            <a:endParaRPr lang="en-US" dirty="0"/>
          </a:p>
          <a:p>
            <a:r>
              <a:rPr lang="en-US" dirty="0"/>
              <a:t>The longer-term research opportunities would include:</a:t>
            </a:r>
          </a:p>
          <a:p>
            <a:pPr marL="171450" indent="-171450">
              <a:buFont typeface="Arial" panose="020B0604020202020204" pitchFamily="34" charset="0"/>
              <a:buChar char="•"/>
            </a:pPr>
            <a:r>
              <a:rPr lang="en-US" dirty="0"/>
              <a:t>expanding the scope of the disturbance research particularly in the Great Lakes Region, but disturbance is an important test of our predictive capabilities</a:t>
            </a:r>
          </a:p>
          <a:p>
            <a:pPr marL="171450" indent="-171450">
              <a:buFont typeface="Arial" panose="020B0604020202020204" pitchFamily="34" charset="0"/>
              <a:buChar char="•"/>
            </a:pPr>
            <a:r>
              <a:rPr lang="en-US" dirty="0"/>
              <a:t>We also want to learn more about the generalizability of the prototype module. This includes expanding the coverage in the two study regions, but would also be strengthened by the addition of new coastal regions that fill gaps in the understanding of coastal terrestrial-aquatic interfaces to truly improve the representation of coastal terrestrial-aquatic interfaces in E3SM. </a:t>
            </a:r>
          </a:p>
          <a:p>
            <a:endParaRPr lang="en-US" dirty="0"/>
          </a:p>
          <a:p>
            <a:r>
              <a:rPr lang="en-US" sz="1200" b="1" kern="1200" dirty="0">
                <a:solidFill>
                  <a:schemeClr val="tx1"/>
                </a:solidFill>
                <a:effectLst/>
                <a:latin typeface="+mn-lt"/>
                <a:ea typeface="+mn-ea"/>
                <a:cs typeface="+mn-cs"/>
              </a:rPr>
              <a:t>to achieve a robust understanding of coastal TAIs by quantifying how fundamental mechanisms propagate across reaction, site, and regional scales and by incorporating this understanding in a representative, scalable, flexible, and process-rich coastal ecosystem modeling framework</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0FBD97B7-6A42-4593-BC7E-63DA5C5A6D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644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6689" marR="0" lvl="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a:pPr>
            <a:r>
              <a:rPr kumimoji="0" lang="en-US" sz="1100" b="0" i="0" u="none" strike="noStrike" kern="1200" cap="none" spc="0" normalizeH="0" baseline="0" noProof="0" dirty="0">
                <a:ln>
                  <a:noFill/>
                </a:ln>
                <a:solidFill>
                  <a:srgbClr val="191C1F"/>
                </a:solidFill>
                <a:effectLst/>
                <a:uLnTx/>
                <a:uFillTx/>
                <a:latin typeface="+mn-lt"/>
                <a:ea typeface="+mn-ea"/>
                <a:cs typeface="Arial" panose="020B0604020202020204" pitchFamily="34" charset="0"/>
              </a:rPr>
              <a:t>We have identified three specific areas where DOE in general, and our team in particular, has the potential to make unique and important contributions to Great Lakes research through integrated modeling and analysis that addresses specific knowledge gaps:</a:t>
            </a:r>
          </a:p>
          <a:p>
            <a:pPr marL="266689" marR="0" lvl="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a:pPr>
            <a:r>
              <a:rPr kumimoji="0" lang="en-US" sz="1100" b="0" i="0" u="none" strike="noStrike" kern="1200" cap="none" spc="0" normalizeH="0" baseline="0" noProof="0" dirty="0">
                <a:ln>
                  <a:noFill/>
                </a:ln>
                <a:solidFill>
                  <a:srgbClr val="191C1F"/>
                </a:solidFill>
                <a:effectLst/>
                <a:uLnTx/>
                <a:uFillTx/>
                <a:latin typeface="+mn-lt"/>
                <a:ea typeface="+mn-ea"/>
                <a:cs typeface="Arial" panose="020B0604020202020204" pitchFamily="34" charset="0"/>
              </a:rPr>
              <a:t>First, enhancing representations of atmosphere–land–lake interactions is critical for improving predictions of regional climate and extreme events and for assessing the potential impacts of anthropogenic influences in regions with large freshwater lake systems.</a:t>
            </a:r>
          </a:p>
          <a:p>
            <a:pPr marL="266689" marR="0" lvl="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a:pPr>
            <a:r>
              <a:rPr kumimoji="0" lang="en-US" sz="1100" b="0" i="0" u="none" strike="noStrike" kern="1200" cap="none" spc="0" normalizeH="0" baseline="0" noProof="0" dirty="0">
                <a:ln>
                  <a:noFill/>
                </a:ln>
                <a:solidFill>
                  <a:srgbClr val="191C1F"/>
                </a:solidFill>
                <a:effectLst/>
                <a:uLnTx/>
                <a:uFillTx/>
                <a:latin typeface="+mn-lt"/>
                <a:ea typeface="+mn-ea"/>
                <a:cs typeface="Arial" panose="020B0604020202020204" pitchFamily="34" charset="0"/>
              </a:rPr>
              <a:t>Second, enhanced watershed-scale modeling, informed by measurements and mechanistic studies, is needed to improve understanding of how intensified hydrologic cycling, land use change, riparian vegetation, and specific watershed features interact to affect nutrient removal and transport.</a:t>
            </a:r>
          </a:p>
          <a:p>
            <a:pPr marL="266689" marR="0" lvl="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a:pPr>
            <a:r>
              <a:rPr kumimoji="0" lang="en-US" sz="1100" b="0" i="0" u="none" strike="noStrike" kern="1200" cap="none" spc="0" normalizeH="0" baseline="0" noProof="0" dirty="0">
                <a:ln>
                  <a:noFill/>
                </a:ln>
                <a:solidFill>
                  <a:srgbClr val="191C1F"/>
                </a:solidFill>
                <a:effectLst/>
                <a:uLnTx/>
                <a:uFillTx/>
                <a:latin typeface="+mn-lt"/>
                <a:ea typeface="+mn-ea"/>
                <a:cs typeface="Arial" panose="020B0604020202020204" pitchFamily="34" charset="0"/>
              </a:rPr>
              <a:t>Third is the representation of coastal processes in Earth system models, which is still in its infancy. There are several activities underway in other DOE projects to improve the representation of coasts in E3SM, DOE’s flagship Earth system model, but further enhancements will be needed to accurately represent atmosphere–land–lake interactions, nutrient transport, and other key freshwater lake and coastal processes in E3SM.</a:t>
            </a:r>
          </a:p>
        </p:txBody>
      </p:sp>
      <p:sp>
        <p:nvSpPr>
          <p:cNvPr id="4" name="Slide Number Placeholder 3"/>
          <p:cNvSpPr>
            <a:spLocks noGrp="1"/>
          </p:cNvSpPr>
          <p:nvPr>
            <p:ph type="sldNum" sz="quarter" idx="5"/>
          </p:nvPr>
        </p:nvSpPr>
        <p:spPr/>
        <p:txBody>
          <a:bodyPr/>
          <a:lstStyle/>
          <a:p>
            <a:fld id="{E0BCAB5C-D27C-4FE4-9452-3DCD6EF5327A}" type="slidenum">
              <a:rPr lang="en-US" smtClean="0"/>
              <a:t>12</a:t>
            </a:fld>
            <a:endParaRPr lang="en-US" dirty="0"/>
          </a:p>
        </p:txBody>
      </p:sp>
    </p:spTree>
    <p:extLst>
      <p:ext uri="{BB962C8B-B14F-4D97-AF65-F5344CB8AC3E}">
        <p14:creationId xmlns:p14="http://schemas.microsoft.com/office/powerpoint/2010/main" val="562776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8FC2B7F-BAB0-454C-ADFA-B12EC569193E}" type="slidenum">
              <a:rPr lang="en-US" smtClean="0"/>
              <a:t>13</a:t>
            </a:fld>
            <a:endParaRPr lang="en-US"/>
          </a:p>
        </p:txBody>
      </p:sp>
    </p:spTree>
    <p:extLst>
      <p:ext uri="{BB962C8B-B14F-4D97-AF65-F5344CB8AC3E}">
        <p14:creationId xmlns:p14="http://schemas.microsoft.com/office/powerpoint/2010/main" val="4006721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8FC2B7F-BAB0-454C-ADFA-B12EC569193E}" type="slidenum">
              <a:rPr lang="en-US" smtClean="0"/>
              <a:t>14</a:t>
            </a:fld>
            <a:endParaRPr lang="en-US"/>
          </a:p>
        </p:txBody>
      </p:sp>
    </p:spTree>
    <p:extLst>
      <p:ext uri="{BB962C8B-B14F-4D97-AF65-F5344CB8AC3E}">
        <p14:creationId xmlns:p14="http://schemas.microsoft.com/office/powerpoint/2010/main" val="1679441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E3SM currently considers inland lakes as a simple parameterization within the ELM land model, which limits the fidelity of E3SM’s regional climate projections in the GLR. We see an opportunity for DOE to develop a new regional refinement in the next generation of E3SM, namely, an “E3SM-GLR” that couples MPAS-O, MPAS-SI, and ELM with the E3SM Atmosphere Model (EAM). Such a capability could resolve an unprecedented number of processes and feedbacks affecting regional climate in a consistent global modeling framework. Our proposed work with the WRF+FVCOM-based regional modeling system could serve as a benchmarking tool for developing a new and unique 3-D hydrodynamic lake model capability for E3SM, and our efforts would also provide scientific insights to guide E3SM-GLR development. In addition, we could combine these advances with those under development or consideration in E3SM, ICoM, recent DOE Early Career Awards, and other DOE projects </a:t>
            </a:r>
            <a:endParaRPr lang="en-US" dirty="0"/>
          </a:p>
        </p:txBody>
      </p:sp>
      <p:sp>
        <p:nvSpPr>
          <p:cNvPr id="4" name="Slide Number Placeholder 3"/>
          <p:cNvSpPr>
            <a:spLocks noGrp="1"/>
          </p:cNvSpPr>
          <p:nvPr>
            <p:ph type="sldNum" sz="quarter" idx="5"/>
          </p:nvPr>
        </p:nvSpPr>
        <p:spPr/>
        <p:txBody>
          <a:bodyPr/>
          <a:lstStyle/>
          <a:p>
            <a:fld id="{E0BCAB5C-D27C-4FE4-9452-3DCD6EF5327A}" type="slidenum">
              <a:rPr lang="en-US" smtClean="0"/>
              <a:t>15</a:t>
            </a:fld>
            <a:endParaRPr lang="en-US" dirty="0"/>
          </a:p>
        </p:txBody>
      </p:sp>
    </p:spTree>
    <p:extLst>
      <p:ext uri="{BB962C8B-B14F-4D97-AF65-F5344CB8AC3E}">
        <p14:creationId xmlns:p14="http://schemas.microsoft.com/office/powerpoint/2010/main" val="1340848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18FC2B7F-BAB0-454C-ADFA-B12EC56919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692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CAB5C-D27C-4FE4-9452-3DCD6EF5327A}" type="slidenum">
              <a:rPr lang="en-US" smtClean="0"/>
              <a:t>18</a:t>
            </a:fld>
            <a:endParaRPr lang="en-US" dirty="0"/>
          </a:p>
        </p:txBody>
      </p:sp>
    </p:spTree>
    <p:extLst>
      <p:ext uri="{BB962C8B-B14F-4D97-AF65-F5344CB8AC3E}">
        <p14:creationId xmlns:p14="http://schemas.microsoft.com/office/powerpoint/2010/main" val="2981637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dirty="0"/>
              <a:t>Allocation and management</a:t>
            </a:r>
          </a:p>
          <a:p>
            <a:pPr lvl="1"/>
            <a:r>
              <a:rPr lang="en-US" sz="2400" dirty="0"/>
              <a:t>70% to COMPASS researchers; remaining to other BER costal researchers</a:t>
            </a:r>
          </a:p>
          <a:p>
            <a:pPr lvl="1"/>
            <a:r>
              <a:rPr lang="en-US" dirty="0"/>
              <a:t>Leverage EMSL expertise to provide a user interface for allocation, coordination, and user support</a:t>
            </a:r>
          </a:p>
          <a:p>
            <a:pPr lvl="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Report system availability, utilization, user affiliation and engagement metrics quarterly to 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Data based upon survey of COMPASS researchers and other BER coastal modelers</a:t>
            </a:r>
          </a:p>
          <a:p>
            <a:endParaRPr lang="en-US" dirty="0"/>
          </a:p>
          <a:p>
            <a:r>
              <a:rPr lang="en-US" sz="2400" dirty="0"/>
              <a:t>Heterogeneous system configured to support: </a:t>
            </a:r>
          </a:p>
          <a:p>
            <a:pPr lvl="1"/>
            <a:r>
              <a:rPr lang="en-US" sz="2400" dirty="0"/>
              <a:t>A software infrastructure suited to codes needed for coastal modeling</a:t>
            </a:r>
          </a:p>
          <a:p>
            <a:pPr lvl="1"/>
            <a:r>
              <a:rPr lang="en-US" sz="2400" dirty="0"/>
              <a:t>Integration of models with experimental data; automated data collection, storage and sharing</a:t>
            </a:r>
          </a:p>
          <a:p>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18FC2B7F-BAB0-454C-ADFA-B12EC56919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680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299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0BCAB5C-D27C-4FE4-9452-3DCD6EF5327A}" type="slidenum">
              <a:rPr lang="en-US" smtClean="0"/>
              <a:t>2</a:t>
            </a:fld>
            <a:endParaRPr lang="en-US"/>
          </a:p>
        </p:txBody>
      </p:sp>
    </p:spTree>
    <p:extLst>
      <p:ext uri="{BB962C8B-B14F-4D97-AF65-F5344CB8AC3E}">
        <p14:creationId xmlns:p14="http://schemas.microsoft.com/office/powerpoint/2010/main" val="2839304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To address these challenges and advance our understanding of coastal systems, we have identified several important knowledge gaps.  The gaps span reaction sale processes up to regional scale:</a:t>
            </a:r>
          </a:p>
          <a:p>
            <a:pPr marL="640594" lvl="1" indent="-174708">
              <a:buFont typeface="Arial" panose="020B0604020202020204" pitchFamily="34" charset="0"/>
              <a:buChar char="•"/>
            </a:pPr>
            <a:r>
              <a:rPr lang="en-US" dirty="0"/>
              <a:t>gaining a mechanistic understanding of the processes that govern carbon and nutrient cycling</a:t>
            </a:r>
          </a:p>
          <a:p>
            <a:pPr marL="640594" lvl="1" indent="-174708">
              <a:buFont typeface="Arial" panose="020B0604020202020204" pitchFamily="34" charset="0"/>
              <a:buChar char="•"/>
            </a:pPr>
            <a:r>
              <a:rPr lang="en-US" dirty="0"/>
              <a:t>Coupling these processes into hierarchical models that cross scales</a:t>
            </a:r>
          </a:p>
          <a:p>
            <a:pPr marL="640594" lvl="1" indent="-174708">
              <a:buFont typeface="Arial" panose="020B0604020202020204" pitchFamily="34" charset="0"/>
              <a:buChar char="•"/>
            </a:pPr>
            <a:r>
              <a:rPr lang="en-US" dirty="0"/>
              <a:t>Within the Great Lakes region – there is a need for enhanced representation of land-lake-atmosphere interactions</a:t>
            </a:r>
          </a:p>
          <a:p>
            <a:pPr marL="640594" lvl="1" indent="-174708">
              <a:buFont typeface="Arial" panose="020B0604020202020204" pitchFamily="34" charset="0"/>
              <a:buChar char="•"/>
            </a:pPr>
            <a:r>
              <a:rPr lang="en-US" dirty="0"/>
              <a:t>An improving our understanding of nutrient flow at regional scales.</a:t>
            </a:r>
          </a:p>
          <a:p>
            <a:pPr marL="640594" lvl="1" indent="-174708">
              <a:buFont typeface="Arial" panose="020B0604020202020204" pitchFamily="34" charset="0"/>
              <a:buChar char="•"/>
            </a:pPr>
            <a:r>
              <a:rPr lang="en-US" dirty="0"/>
              <a:t>Finally, ultimately getting an enhanced representation of coastal processes in E3SM </a:t>
            </a:r>
          </a:p>
          <a:p>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18FC2B7F-BAB0-454C-ADFA-B12EC56919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721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18FC2B7F-BAB0-454C-ADFA-B12EC56919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980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2400" dirty="0"/>
              <a:t>With that in mind, our vision is to enhance our predictive understanding of coastal systems </a:t>
            </a:r>
            <a:r>
              <a:rPr lang="en-US" dirty="0"/>
              <a:t>targets some of the biggest uncertainties in projecting the evolution of coastal environments. </a:t>
            </a:r>
          </a:p>
          <a:p>
            <a:pPr defTabSz="931774">
              <a:defRPr/>
            </a:pPr>
            <a:endParaRPr lang="en-US" sz="2400" dirty="0"/>
          </a:p>
          <a:p>
            <a:pPr marL="174708" indent="-174708">
              <a:buFont typeface="Arial" panose="020B0604020202020204" pitchFamily="34" charset="0"/>
              <a:buChar char="•"/>
            </a:pPr>
            <a:r>
              <a:rPr lang="en-US" dirty="0"/>
              <a:t>Under the COMPASS umbrella, we will launch 2 pilot studies aims at giving us a multiscale view of coastal processes.  One pilot will focus on field observations and experiments to gain mechanistic understanding of the Dynamic array of coupled physical, chemical, biological, human processes. The second pilot study will focus on building multiscale models at watershed to regional scales looking at important processes such as precipitation, agriculture, water use and lake-land-atmosphere interactions.</a:t>
            </a:r>
          </a:p>
          <a:p>
            <a:pPr defTabSz="931774">
              <a:defRPr/>
            </a:pPr>
            <a:endParaRPr lang="en-US" sz="2400" dirty="0"/>
          </a:p>
          <a:p>
            <a:endParaRPr lang="en-US" sz="2400" dirty="0"/>
          </a:p>
          <a:p>
            <a:endParaRPr lang="en-US" sz="2400" dirty="0"/>
          </a:p>
          <a:p>
            <a:r>
              <a:rPr lang="en-US" sz="2400" dirty="0"/>
              <a:t>Key COMPASS elements</a:t>
            </a:r>
          </a:p>
          <a:p>
            <a:pPr lvl="1"/>
            <a:r>
              <a:rPr lang="en-US" sz="2400" dirty="0"/>
              <a:t>Overarching science questions</a:t>
            </a:r>
          </a:p>
          <a:p>
            <a:pPr lvl="1"/>
            <a:r>
              <a:rPr lang="en-US" sz="2400" dirty="0"/>
              <a:t>Great Lakes Modeling Pilot Study</a:t>
            </a:r>
          </a:p>
          <a:p>
            <a:pPr lvl="1"/>
            <a:r>
              <a:rPr lang="en-US" sz="2400" dirty="0"/>
              <a:t>Field, Measurements and Experiments Pilot Study</a:t>
            </a:r>
          </a:p>
          <a:p>
            <a:pPr lvl="1"/>
            <a:r>
              <a:rPr lang="en-US" sz="2400" dirty="0"/>
              <a:t>Foundational resources</a:t>
            </a:r>
          </a:p>
          <a:p>
            <a:pPr lvl="1"/>
            <a:r>
              <a:rPr lang="en-US" sz="2400" dirty="0"/>
              <a:t>Coordinated team</a:t>
            </a:r>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18FC2B7F-BAB0-454C-ADFA-B12EC56919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081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2400" dirty="0"/>
              <a:t>With that in mind, our vision is to enhance our predictive understanding of coastal systems </a:t>
            </a:r>
            <a:r>
              <a:rPr lang="en-US" dirty="0"/>
              <a:t>targets some of the biggest uncertainties in projecting the evolution of coastal environments. </a:t>
            </a:r>
          </a:p>
          <a:p>
            <a:pPr defTabSz="931774">
              <a:defRPr/>
            </a:pPr>
            <a:endParaRPr lang="en-US" sz="2400" dirty="0"/>
          </a:p>
          <a:p>
            <a:pPr marL="174708" indent="-174708">
              <a:buFont typeface="Arial" panose="020B0604020202020204" pitchFamily="34" charset="0"/>
              <a:buChar char="•"/>
            </a:pPr>
            <a:r>
              <a:rPr lang="en-US" dirty="0"/>
              <a:t>Under the COMPASS umbrella, we will launch 2 pilot studies aims at giving us a multiscale view of coastal processes.  One pilot will focus on field observations and experiments to gain mechanistic understanding of the Dynamic array of coupled physical, chemical, biological, human processes. The second pilot study will focus on building multiscale models at watershed to regional scales looking at important processes such as precipitation, agriculture, water use and lake-land-atmosphere interactions.</a:t>
            </a:r>
          </a:p>
          <a:p>
            <a:pPr defTabSz="931774">
              <a:defRPr/>
            </a:pPr>
            <a:endParaRPr lang="en-US" sz="2400" dirty="0"/>
          </a:p>
          <a:p>
            <a:endParaRPr lang="en-US" sz="2400" dirty="0"/>
          </a:p>
          <a:p>
            <a:endParaRPr lang="en-US" sz="2400" dirty="0"/>
          </a:p>
          <a:p>
            <a:r>
              <a:rPr lang="en-US" sz="2400" dirty="0"/>
              <a:t>Key COMPASS elements</a:t>
            </a:r>
          </a:p>
          <a:p>
            <a:pPr lvl="1"/>
            <a:r>
              <a:rPr lang="en-US" sz="2400" dirty="0"/>
              <a:t>Overarching science questions</a:t>
            </a:r>
          </a:p>
          <a:p>
            <a:pPr lvl="1"/>
            <a:r>
              <a:rPr lang="en-US" sz="2400" dirty="0"/>
              <a:t>Great Lakes Modeling Pilot Study</a:t>
            </a:r>
          </a:p>
          <a:p>
            <a:pPr lvl="1"/>
            <a:r>
              <a:rPr lang="en-US" sz="2400" dirty="0"/>
              <a:t>Field, Measurements and Experiments Pilot Study</a:t>
            </a:r>
          </a:p>
          <a:p>
            <a:pPr lvl="1"/>
            <a:r>
              <a:rPr lang="en-US" sz="2400" dirty="0"/>
              <a:t>Foundational resources</a:t>
            </a:r>
          </a:p>
          <a:p>
            <a:pPr lvl="1"/>
            <a:r>
              <a:rPr lang="en-US" sz="2400" dirty="0"/>
              <a:t>Coordinated team</a:t>
            </a:r>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18FC2B7F-BAB0-454C-ADFA-B12EC56919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561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C2B7F-BAB0-454C-ADFA-B12EC569193E}" type="slidenum">
              <a:rPr lang="en-US" smtClean="0"/>
              <a:t>7</a:t>
            </a:fld>
            <a:endParaRPr lang="en-US"/>
          </a:p>
        </p:txBody>
      </p:sp>
    </p:spTree>
    <p:extLst>
      <p:ext uri="{BB962C8B-B14F-4D97-AF65-F5344CB8AC3E}">
        <p14:creationId xmlns:p14="http://schemas.microsoft.com/office/powerpoint/2010/main" val="2948739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Address C1Q3, C1Q4</a:t>
            </a:r>
          </a:p>
          <a:p>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40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focus on a subset of sites in the Chesapeake Bay and Western Lake Erie Basin during this pilot study; these two regions present an opportunity to compare and contrast fresh- and saltwater coastal TAI, as Pat will expand on after the break.</a:t>
            </a:r>
          </a:p>
          <a:p>
            <a:endParaRPr lang="en-US" dirty="0"/>
          </a:p>
          <a:p>
            <a:r>
              <a:rPr lang="en-US" dirty="0"/>
              <a:t>There has been a lot of work in these regions, however, this study specifically targets improving the multiscale predictive understanding of coastal systems, representing these systems in hierarchical models from reaction to site scales. </a:t>
            </a:r>
          </a:p>
          <a:p>
            <a:endParaRPr lang="en-US" dirty="0"/>
          </a:p>
          <a:p>
            <a:r>
              <a:rPr lang="en-US" dirty="0"/>
              <a:t>This guides a need to make measurements and develop mechanistic understanding of processes that occur across the entirety of the interface between the coastal water boundary to the landward extent of the coastal water influence.</a:t>
            </a:r>
          </a:p>
          <a:p>
            <a:endParaRPr lang="en-US" dirty="0"/>
          </a:p>
          <a:p>
            <a:r>
              <a:rPr lang="en-US" dirty="0"/>
              <a:t>Thus the FME study works across the water-wetland-upland gradient where the interactions of water, soil, and vegetation govern biogeochemistry and microbial function emerge.</a:t>
            </a:r>
          </a:p>
          <a:p>
            <a:endParaRPr lang="en-US" dirty="0"/>
          </a:p>
          <a:p>
            <a:r>
              <a:rPr lang="en-US" dirty="0"/>
              <a:t>This includes controls on either side of the interface: plant and soil gradients that support microbial function, interactions between surface and ground waters that alter redox dynamics, and changes in the aquatic end member such as sea or lake level and storm surges and seiches.</a:t>
            </a:r>
          </a:p>
          <a:p>
            <a:endParaRPr lang="en-US" dirty="0"/>
          </a:p>
          <a:p>
            <a:r>
              <a:rPr lang="en-US" dirty="0"/>
              <a:t>NEXT SLIDE, Please</a:t>
            </a:r>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174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21DF1AC-1D08-B945-A034-B740A35902F9}"/>
              </a:ext>
            </a:extLst>
          </p:cNvPr>
          <p:cNvSpPr txBox="1"/>
          <p:nvPr/>
        </p:nvSpPr>
        <p:spPr>
          <a:xfrm>
            <a:off x="1143000" y="6286500"/>
            <a:ext cx="3048000" cy="190500"/>
          </a:xfrm>
          <a:prstGeom prst="rect">
            <a:avLst/>
          </a:prstGeom>
          <a:noFill/>
        </p:spPr>
        <p:txBody>
          <a:bodyPr wrap="square" lIns="0" tIns="0" rIns="0" bIns="0" rtlCol="0" anchor="t" anchorCtr="0">
            <a:noAutofit/>
          </a:bodyPr>
          <a:lstStyle/>
          <a:p>
            <a:pPr>
              <a:spcAft>
                <a:spcPts val="500"/>
              </a:spcAft>
            </a:pPr>
            <a:r>
              <a:rPr lang="en-US" sz="667"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hasCustomPrompt="1"/>
          </p:nvPr>
        </p:nvSpPr>
        <p:spPr>
          <a:xfrm>
            <a:off x="1143000" y="1862328"/>
            <a:ext cx="3810000" cy="1678799"/>
          </a:xfrm>
          <a:prstGeom prst="rect">
            <a:avLst/>
          </a:prstGeom>
        </p:spPr>
        <p:txBody>
          <a:bodyPr lIns="0" tIns="0" rIns="0" bIns="0" anchor="b">
            <a:noAutofit/>
          </a:bodyPr>
          <a:lstStyle>
            <a:lvl1pPr algn="r">
              <a:defRPr sz="4000" b="1">
                <a:solidFill>
                  <a:srgbClr val="C8722E"/>
                </a:solidFill>
                <a:latin typeface="Arial" panose="020B0604020202020204" pitchFamily="34" charset="0"/>
                <a:cs typeface="Arial" panose="020B0604020202020204" pitchFamily="34" charset="0"/>
              </a:defRPr>
            </a:lvl1pPr>
          </a:lstStyle>
          <a:p>
            <a:r>
              <a:rPr lang="en-US" dirty="0"/>
              <a:t>Insert Title (Use Title Case)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91198"/>
            <a:ext cx="2514600" cy="228600"/>
          </a:xfrm>
          <a:prstGeom prst="rect">
            <a:avLst/>
          </a:prstGeom>
        </p:spPr>
        <p:txBody>
          <a:bodyPr wrap="none" lIns="0" tIns="0" rIns="0" bIns="0">
            <a:noAutofit/>
          </a:bodyPr>
          <a:lstStyle>
            <a:lvl1pPr marL="0" indent="0" algn="r">
              <a:buNone/>
              <a:defRPr sz="1333">
                <a:solidFill>
                  <a:srgbClr val="616265"/>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title</a:t>
            </a:r>
          </a:p>
        </p:txBody>
      </p:sp>
      <p:pic>
        <p:nvPicPr>
          <p:cNvPr id="13" name="Picture 12">
            <a:extLst>
              <a:ext uri="{FF2B5EF4-FFF2-40B4-BE49-F238E27FC236}">
                <a16:creationId xmlns:a16="http://schemas.microsoft.com/office/drawing/2014/main" id="{56617363-F73D-B74F-9647-C9D747AC70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2108" y="5981700"/>
            <a:ext cx="687070" cy="1905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79613" y="6041364"/>
            <a:ext cx="774841" cy="129540"/>
          </a:xfrm>
          <a:prstGeom prst="rect">
            <a:avLst/>
          </a:prstGeom>
        </p:spPr>
      </p:pic>
      <p:sp>
        <p:nvSpPr>
          <p:cNvPr id="17" name="Text Placeholder 19">
            <a:extLst>
              <a:ext uri="{FF2B5EF4-FFF2-40B4-BE49-F238E27FC236}">
                <a16:creationId xmlns:a16="http://schemas.microsoft.com/office/drawing/2014/main" id="{5E612A1A-064B-4A71-A1BE-9CFA56D31132}"/>
              </a:ext>
            </a:extLst>
          </p:cNvPr>
          <p:cNvSpPr>
            <a:spLocks noGrp="1"/>
          </p:cNvSpPr>
          <p:nvPr>
            <p:ph type="body" sz="quarter" idx="10" hasCustomPrompt="1"/>
          </p:nvPr>
        </p:nvSpPr>
        <p:spPr>
          <a:xfrm>
            <a:off x="1142108" y="4362693"/>
            <a:ext cx="2515492" cy="590307"/>
          </a:xfrm>
          <a:prstGeom prst="rect">
            <a:avLst/>
          </a:prstGeom>
        </p:spPr>
        <p:txBody>
          <a:bodyPr wrap="square" lIns="0" tIns="0" rIns="0" bIns="0" anchor="b">
            <a:noAutofit/>
          </a:bodyPr>
          <a:lstStyle>
            <a:lvl1pPr marL="0" indent="0" algn="r">
              <a:buNone/>
              <a:defRPr sz="1500" b="1">
                <a:solidFill>
                  <a:srgbClr val="000000"/>
                </a:solidFill>
                <a:latin typeface="Arial" panose="020B0604020202020204" pitchFamily="34" charset="0"/>
                <a:cs typeface="Arial" panose="020B06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dirty="0"/>
              <a:t>Click to add presenter’s name</a:t>
            </a:r>
          </a:p>
        </p:txBody>
      </p:sp>
      <p:sp>
        <p:nvSpPr>
          <p:cNvPr id="18" name="Date Placeholder 1">
            <a:extLst>
              <a:ext uri="{FF2B5EF4-FFF2-40B4-BE49-F238E27FC236}">
                <a16:creationId xmlns:a16="http://schemas.microsoft.com/office/drawing/2014/main" id="{172D2CB8-8A9B-4418-B51D-21D72F35AA7B}"/>
              </a:ext>
            </a:extLst>
          </p:cNvPr>
          <p:cNvSpPr>
            <a:spLocks noGrp="1"/>
          </p:cNvSpPr>
          <p:nvPr>
            <p:ph type="dt" sz="half" idx="2"/>
          </p:nvPr>
        </p:nvSpPr>
        <p:spPr>
          <a:xfrm>
            <a:off x="2209702" y="5409441"/>
            <a:ext cx="2742407" cy="365125"/>
          </a:xfrm>
          <a:prstGeom prst="rect">
            <a:avLst/>
          </a:prstGeom>
        </p:spPr>
        <p:txBody>
          <a:bodyPr vert="horz" lIns="91440" tIns="45720" rIns="91440" bIns="45720" rtlCol="0" anchor="ctr"/>
          <a:lstStyle>
            <a:lvl1pPr algn="r">
              <a:defRPr sz="1500">
                <a:solidFill>
                  <a:schemeClr val="tx1">
                    <a:tint val="75000"/>
                  </a:schemeClr>
                </a:solidFill>
              </a:defRPr>
            </a:lvl1pPr>
          </a:lstStyle>
          <a:p>
            <a:endParaRPr lang="en-US"/>
          </a:p>
        </p:txBody>
      </p:sp>
      <p:sp>
        <p:nvSpPr>
          <p:cNvPr id="4" name="Picture Placeholder 3">
            <a:extLst>
              <a:ext uri="{FF2B5EF4-FFF2-40B4-BE49-F238E27FC236}">
                <a16:creationId xmlns:a16="http://schemas.microsoft.com/office/drawing/2014/main" id="{24DE7AC1-E3CE-724B-A13C-C0C18FA99DA0}"/>
              </a:ext>
            </a:extLst>
          </p:cNvPr>
          <p:cNvSpPr>
            <a:spLocks noGrp="1"/>
          </p:cNvSpPr>
          <p:nvPr>
            <p:ph type="pic" sz="quarter" idx="12" hasCustomPrompt="1"/>
          </p:nvPr>
        </p:nvSpPr>
        <p:spPr>
          <a:xfrm>
            <a:off x="3811588" y="3846064"/>
            <a:ext cx="1139825" cy="1373636"/>
          </a:xfrm>
          <a:prstGeom prst="rect">
            <a:avLst/>
          </a:prstGeom>
          <a:solidFill>
            <a:schemeClr val="bg1">
              <a:lumMod val="95000"/>
            </a:schemeClr>
          </a:solidFill>
        </p:spPr>
        <p:txBody>
          <a:bodyPr anchor="ctr"/>
          <a:lstStyle>
            <a:lvl1pPr marL="0" indent="0" algn="ctr">
              <a:buFontTx/>
              <a:buNone/>
              <a:defRPr sz="1400"/>
            </a:lvl1pPr>
          </a:lstStyle>
          <a:p>
            <a:r>
              <a:rPr lang="en-US" dirty="0"/>
              <a:t>Insert picture</a:t>
            </a:r>
          </a:p>
        </p:txBody>
      </p:sp>
    </p:spTree>
    <p:extLst>
      <p:ext uri="{BB962C8B-B14F-4D97-AF65-F5344CB8AC3E}">
        <p14:creationId xmlns:p14="http://schemas.microsoft.com/office/powerpoint/2010/main" val="38026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Section 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7C71E6-9EE4-4909-9FE6-90DDD86AEFB1}"/>
              </a:ext>
            </a:extLst>
          </p:cNvPr>
          <p:cNvSpPr/>
          <p:nvPr/>
        </p:nvSpPr>
        <p:spPr>
          <a:xfrm>
            <a:off x="5273524" y="0"/>
            <a:ext cx="691847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6">
            <a:extLst>
              <a:ext uri="{FF2B5EF4-FFF2-40B4-BE49-F238E27FC236}">
                <a16:creationId xmlns:a16="http://schemas.microsoft.com/office/drawing/2014/main" id="{C97C10FD-6484-4E95-9EC6-C63D7E6DABF1}"/>
              </a:ext>
            </a:extLst>
          </p:cNvPr>
          <p:cNvSpPr>
            <a:spLocks noGrp="1"/>
          </p:cNvSpPr>
          <p:nvPr>
            <p:ph type="body" sz="quarter" idx="19"/>
          </p:nvPr>
        </p:nvSpPr>
        <p:spPr>
          <a:xfrm>
            <a:off x="1143000" y="3619500"/>
            <a:ext cx="3320143" cy="1877060"/>
          </a:xfrm>
          <a:prstGeom prst="rect">
            <a:avLst/>
          </a:prstGeom>
        </p:spPr>
        <p:txBody>
          <a:bodyPr/>
          <a:lstStyle>
            <a:lvl1pPr marL="0" indent="0">
              <a:buNone/>
              <a:defRPr sz="3000"/>
            </a:lvl1pPr>
          </a:lstStyle>
          <a:p>
            <a:pPr lvl="0"/>
            <a:r>
              <a:rPr lang="en-US" sz="3333"/>
              <a:t>Click to edit Master text styles</a:t>
            </a:r>
          </a:p>
        </p:txBody>
      </p:sp>
      <p:sp>
        <p:nvSpPr>
          <p:cNvPr id="8" name="Text Placeholder 7">
            <a:extLst>
              <a:ext uri="{FF2B5EF4-FFF2-40B4-BE49-F238E27FC236}">
                <a16:creationId xmlns:a16="http://schemas.microsoft.com/office/drawing/2014/main" id="{A0095129-70C0-4751-99A2-4E4FD8E528C6}"/>
              </a:ext>
            </a:extLst>
          </p:cNvPr>
          <p:cNvSpPr>
            <a:spLocks noGrp="1"/>
          </p:cNvSpPr>
          <p:nvPr>
            <p:ph type="body" sz="quarter" idx="24" hasCustomPrompt="1"/>
          </p:nvPr>
        </p:nvSpPr>
        <p:spPr>
          <a:xfrm>
            <a:off x="1143000" y="1711890"/>
            <a:ext cx="3320143" cy="1717110"/>
          </a:xfrm>
          <a:prstGeom prst="rect">
            <a:avLst/>
          </a:prstGeom>
        </p:spPr>
        <p:txBody>
          <a:bodyPr anchor="b"/>
          <a:lstStyle>
            <a:lvl1pPr marL="0" indent="0" algn="l">
              <a:buNone/>
              <a:defRPr sz="3000" b="1">
                <a:solidFill>
                  <a:srgbClr val="C8722E"/>
                </a:solidFill>
                <a:latin typeface="Arial" panose="020B0604020202020204" pitchFamily="34" charset="0"/>
                <a:cs typeface="Arial" panose="020B0604020202020204" pitchFamily="34" charset="0"/>
              </a:defRPr>
            </a:lvl1pPr>
          </a:lstStyle>
          <a:p>
            <a:r>
              <a:rPr lang="en-US" sz="4000" dirty="0"/>
              <a:t>Section Divider</a:t>
            </a:r>
          </a:p>
        </p:txBody>
      </p:sp>
    </p:spTree>
    <p:extLst>
      <p:ext uri="{BB962C8B-B14F-4D97-AF65-F5344CB8AC3E}">
        <p14:creationId xmlns:p14="http://schemas.microsoft.com/office/powerpoint/2010/main" val="204105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143000" y="6286500"/>
            <a:ext cx="3048000" cy="190500"/>
          </a:xfrm>
          <a:prstGeom prst="rect">
            <a:avLst/>
          </a:prstGeom>
          <a:noFill/>
        </p:spPr>
        <p:txBody>
          <a:bodyPr wrap="square" lIns="0" tIns="0" rIns="0" bIns="0" rtlCol="0" anchor="t" anchorCtr="0">
            <a:noAutofit/>
          </a:bodyPr>
          <a:lstStyle/>
          <a:p>
            <a:pPr>
              <a:spcAft>
                <a:spcPts val="500"/>
              </a:spcAft>
            </a:pPr>
            <a:r>
              <a:rPr lang="en-US" sz="667"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143000" y="2286000"/>
            <a:ext cx="3810000" cy="1524000"/>
          </a:xfrm>
          <a:prstGeom prst="rect">
            <a:avLst/>
          </a:prstGeom>
        </p:spPr>
        <p:txBody>
          <a:bodyPr lIns="0" tIns="0" rIns="0" bIns="0" anchor="b">
            <a:noAutofit/>
          </a:bodyPr>
          <a:lstStyle>
            <a:lvl1pPr algn="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142108" y="4724400"/>
            <a:ext cx="3810000" cy="228600"/>
          </a:xfrm>
          <a:prstGeom prst="rect">
            <a:avLst/>
          </a:prstGeom>
        </p:spPr>
        <p:txBody>
          <a:bodyPr wrap="none" lIns="0" tIns="0" rIns="0" bIns="0">
            <a:noAutofit/>
          </a:bodyPr>
          <a:lstStyle>
            <a:lvl1pPr marL="0" indent="0" algn="r">
              <a:buNone/>
              <a:defRPr sz="1500" b="1">
                <a:solidFill>
                  <a:srgbClr val="000000"/>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86130"/>
            <a:ext cx="3810000" cy="228600"/>
          </a:xfrm>
          <a:prstGeom prst="rect">
            <a:avLst/>
          </a:prstGeom>
        </p:spPr>
        <p:txBody>
          <a:bodyPr wrap="none" lIns="0" tIns="0" rIns="0" bIns="0">
            <a:noAutofit/>
          </a:bodyPr>
          <a:lstStyle>
            <a:lvl1pPr marL="0" indent="0" algn="r">
              <a:buNone/>
              <a:defRPr sz="1333">
                <a:solidFill>
                  <a:srgbClr val="616265"/>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092174" y="-1038087"/>
            <a:ext cx="184731" cy="369332"/>
          </a:xfrm>
          <a:prstGeom prst="rect">
            <a:avLst/>
          </a:prstGeom>
          <a:noFill/>
        </p:spPr>
        <p:txBody>
          <a:bodyPr wrap="none" rtlCol="0">
            <a:spAutoFit/>
          </a:bodyPr>
          <a:lstStyle/>
          <a:p>
            <a:endParaRPr lang="en-US" sz="1800"/>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42108" y="5981700"/>
            <a:ext cx="687070" cy="1905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979613" y="6041364"/>
            <a:ext cx="774841" cy="129540"/>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209701" y="4096371"/>
            <a:ext cx="2742407" cy="365125"/>
          </a:xfrm>
          <a:prstGeom prst="rect">
            <a:avLst/>
          </a:prstGeom>
        </p:spPr>
        <p:txBody>
          <a:bodyPr vert="horz" lIns="91440" tIns="45720" rIns="91440" bIns="45720" rtlCol="0" anchor="ctr"/>
          <a:lstStyle>
            <a:lvl1pPr algn="r">
              <a:defRPr sz="1500">
                <a:solidFill>
                  <a:schemeClr val="tx1">
                    <a:tint val="75000"/>
                  </a:schemeClr>
                </a:solidFill>
              </a:defRPr>
            </a:lvl1pPr>
          </a:lstStyle>
          <a:p>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990865" y="6441765"/>
            <a:ext cx="4114271"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52076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0"/>
            <a:ext cx="10668000"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230691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143000" y="1828800"/>
            <a:ext cx="10668000" cy="438238"/>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9435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5358868" y="380999"/>
            <a:ext cx="6477000" cy="6096000"/>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162049" y="3644194"/>
            <a:ext cx="3810000" cy="2857500"/>
          </a:xfrm>
          <a:prstGeom prst="rect">
            <a:avLst/>
          </a:prstGeom>
        </p:spPr>
        <p:txBody>
          <a:bodyPr/>
          <a:lstStyle>
            <a:lvl1pPr>
              <a:defRPr sz="2333"/>
            </a:lvl1pPr>
            <a:lvl2pPr marL="685773" indent="-228591">
              <a:buFont typeface="Wingdings" panose="05000000000000000000" pitchFamily="2" charset="2"/>
              <a:buChar char="§"/>
              <a:defRPr sz="2000"/>
            </a:lvl2pPr>
            <a:lvl3pPr marL="1142954" indent="-228591">
              <a:buFont typeface="Wingdings" panose="05000000000000000000" pitchFamily="2" charset="2"/>
              <a:buChar char="ü"/>
              <a:defRPr sz="1667"/>
            </a:lvl3pPr>
            <a:lvl4pPr>
              <a:defRPr sz="1500"/>
            </a:lvl4pPr>
            <a:lvl5pPr marL="2057318" indent="-228591">
              <a:buFont typeface="Wingdings" panose="05000000000000000000" pitchFamily="2" charset="2"/>
              <a:buChar cha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143000" y="1912938"/>
            <a:ext cx="3810001" cy="132556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3515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143000" y="1828800"/>
            <a:ext cx="10668000" cy="438238"/>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4904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5358868" y="380999"/>
            <a:ext cx="6477000" cy="6096000"/>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162049" y="3644194"/>
            <a:ext cx="3810000" cy="2857500"/>
          </a:xfrm>
          <a:prstGeom prst="rect">
            <a:avLst/>
          </a:prstGeom>
        </p:spPr>
        <p:txBody>
          <a:bodyPr/>
          <a:lstStyle>
            <a:lvl1pPr>
              <a:defRPr sz="2333"/>
            </a:lvl1pPr>
            <a:lvl2pPr marL="685773" indent="-228591">
              <a:buFont typeface="Wingdings" panose="05000000000000000000" pitchFamily="2" charset="2"/>
              <a:buChar char="§"/>
              <a:defRPr sz="2000"/>
            </a:lvl2pPr>
            <a:lvl3pPr marL="1142954" indent="-228591">
              <a:buFont typeface="Wingdings" panose="05000000000000000000" pitchFamily="2" charset="2"/>
              <a:buChar char="ü"/>
              <a:defRPr sz="1667"/>
            </a:lvl3pPr>
            <a:lvl4pPr>
              <a:defRPr sz="1500"/>
            </a:lvl4pPr>
            <a:lvl5pPr marL="2057318" indent="-228591">
              <a:buFont typeface="Wingdings" panose="05000000000000000000" pitchFamily="2" charset="2"/>
              <a:buChar cha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143000" y="1912938"/>
            <a:ext cx="3810001" cy="132556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222142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8">
            <a:extLst>
              <a:ext uri="{FF2B5EF4-FFF2-40B4-BE49-F238E27FC236}">
                <a16:creationId xmlns:a16="http://schemas.microsoft.com/office/drawing/2014/main" id="{A78E6944-DF84-7648-8E28-8D44E221DE3D}"/>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chemeClr val="tx2"/>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121443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5334000" y="381000"/>
            <a:ext cx="6477000" cy="60960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2">
            <a:extLst>
              <a:ext uri="{FF2B5EF4-FFF2-40B4-BE49-F238E27FC236}">
                <a16:creationId xmlns:a16="http://schemas.microsoft.com/office/drawing/2014/main" id="{10AF34D6-176C-B34A-8235-43AC2F87F65B}"/>
              </a:ext>
            </a:extLst>
          </p:cNvPr>
          <p:cNvSpPr>
            <a:spLocks noGrp="1"/>
          </p:cNvSpPr>
          <p:nvPr>
            <p:ph type="body" sz="quarter" idx="19" hasCustomPrompt="1"/>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insert slide text</a:t>
            </a:r>
          </a:p>
        </p:txBody>
      </p:sp>
      <p:sp>
        <p:nvSpPr>
          <p:cNvPr id="7" name="Text Placeholder 8">
            <a:extLst>
              <a:ext uri="{FF2B5EF4-FFF2-40B4-BE49-F238E27FC236}">
                <a16:creationId xmlns:a16="http://schemas.microsoft.com/office/drawing/2014/main" id="{25F7872D-7E3E-FD4E-8558-F1280C5FD6B7}"/>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5334000" y="5715000"/>
            <a:ext cx="6477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Tree>
    <p:extLst>
      <p:ext uri="{BB962C8B-B14F-4D97-AF65-F5344CB8AC3E}">
        <p14:creationId xmlns:p14="http://schemas.microsoft.com/office/powerpoint/2010/main" val="220265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2">
            <a:extLst>
              <a:ext uri="{FF2B5EF4-FFF2-40B4-BE49-F238E27FC236}">
                <a16:creationId xmlns:a16="http://schemas.microsoft.com/office/drawing/2014/main" id="{10AF34D6-176C-B34A-8235-43AC2F87F65B}"/>
              </a:ext>
            </a:extLst>
          </p:cNvPr>
          <p:cNvSpPr>
            <a:spLocks noGrp="1"/>
          </p:cNvSpPr>
          <p:nvPr>
            <p:ph type="body" sz="quarter" idx="19"/>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8">
            <a:extLst>
              <a:ext uri="{FF2B5EF4-FFF2-40B4-BE49-F238E27FC236}">
                <a16:creationId xmlns:a16="http://schemas.microsoft.com/office/drawing/2014/main" id="{25F7872D-7E3E-FD4E-8558-F1280C5FD6B7}"/>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
        <p:nvSpPr>
          <p:cNvPr id="3" name="Text Placeholder 2">
            <a:extLst>
              <a:ext uri="{FF2B5EF4-FFF2-40B4-BE49-F238E27FC236}">
                <a16:creationId xmlns:a16="http://schemas.microsoft.com/office/drawing/2014/main" id="{214F694E-9862-8542-A3A6-9720057B3D75}"/>
              </a:ext>
            </a:extLst>
          </p:cNvPr>
          <p:cNvSpPr>
            <a:spLocks noGrp="1"/>
          </p:cNvSpPr>
          <p:nvPr>
            <p:ph type="body" sz="quarter" idx="25"/>
          </p:nvPr>
        </p:nvSpPr>
        <p:spPr>
          <a:xfrm>
            <a:off x="5334000" y="381000"/>
            <a:ext cx="6477000" cy="6096000"/>
          </a:xfrm>
          <a:prstGeom prst="rect">
            <a:avLst/>
          </a:prstGeom>
        </p:spPr>
        <p:txBody>
          <a:bodyPr/>
          <a:lstStyle>
            <a:lvl1pPr marL="266689" indent="-266689">
              <a:defRPr sz="2400">
                <a:solidFill>
                  <a:srgbClr val="000000"/>
                </a:solidFill>
                <a:latin typeface="Arial" panose="020B0604020202020204" pitchFamily="34" charset="0"/>
                <a:cs typeface="Arial" panose="020B0604020202020204" pitchFamily="34" charset="0"/>
              </a:defRPr>
            </a:lvl1pPr>
            <a:lvl2pPr marL="571477" indent="-266689">
              <a:buFont typeface="PingFang SC Regular" panose="020B0400000000000000" pitchFamily="34" charset="-122"/>
              <a:buChar char="・"/>
              <a:defRPr sz="2400">
                <a:solidFill>
                  <a:srgbClr val="000000"/>
                </a:solidFill>
                <a:latin typeface="Arial" panose="020B0604020202020204" pitchFamily="34" charset="0"/>
                <a:cs typeface="Arial" panose="020B0604020202020204" pitchFamily="34" charset="0"/>
              </a:defRPr>
            </a:lvl2pPr>
            <a:lvl3pPr marL="914363" indent="-266689">
              <a:buFont typeface="Wingdings" pitchFamily="2" charset="2"/>
              <a:buChar char="ü"/>
              <a:defRPr sz="1667">
                <a:solidFill>
                  <a:srgbClr val="000000"/>
                </a:solidFill>
                <a:latin typeface="Arial" panose="020B0604020202020204" pitchFamily="34" charset="0"/>
                <a:cs typeface="Arial" panose="020B0604020202020204" pitchFamily="34" charset="0"/>
              </a:defRPr>
            </a:lvl3pPr>
            <a:lvl4pPr>
              <a:defRPr sz="2333">
                <a:solidFill>
                  <a:schemeClr val="tx1"/>
                </a:solidFill>
                <a:latin typeface="Arial" panose="020B0604020202020204" pitchFamily="34" charset="0"/>
                <a:cs typeface="Arial" panose="020B0604020202020204" pitchFamily="34" charset="0"/>
              </a:defRPr>
            </a:lvl4pPr>
            <a:lvl5pPr>
              <a:defRPr sz="23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0940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5334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8763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5334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8763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5334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5334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8763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8763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17" name="Text Placeholder 2">
            <a:extLst>
              <a:ext uri="{FF2B5EF4-FFF2-40B4-BE49-F238E27FC236}">
                <a16:creationId xmlns:a16="http://schemas.microsoft.com/office/drawing/2014/main" id="{22E89FF7-921F-114E-AFE0-3C848D398F73}"/>
              </a:ext>
            </a:extLst>
          </p:cNvPr>
          <p:cNvSpPr>
            <a:spLocks noGrp="1"/>
          </p:cNvSpPr>
          <p:nvPr>
            <p:ph type="body" sz="quarter" idx="19"/>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8">
            <a:extLst>
              <a:ext uri="{FF2B5EF4-FFF2-40B4-BE49-F238E27FC236}">
                <a16:creationId xmlns:a16="http://schemas.microsoft.com/office/drawing/2014/main" id="{F110C929-3155-BF45-BCBB-74C3717CA55B}"/>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356574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18" name="Text Placeholder 2">
            <a:extLst>
              <a:ext uri="{FF2B5EF4-FFF2-40B4-BE49-F238E27FC236}">
                <a16:creationId xmlns:a16="http://schemas.microsoft.com/office/drawing/2014/main" id="{AAD55970-36CE-294C-BAA1-28878CAD24B6}"/>
              </a:ext>
            </a:extLst>
          </p:cNvPr>
          <p:cNvSpPr>
            <a:spLocks noGrp="1"/>
          </p:cNvSpPr>
          <p:nvPr>
            <p:ph type="body" sz="quarter" idx="23" hasCustomPrompt="1"/>
          </p:nvPr>
        </p:nvSpPr>
        <p:spPr>
          <a:xfrm>
            <a:off x="1143000" y="1714500"/>
            <a:ext cx="10668000" cy="571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insert slide text</a:t>
            </a:r>
          </a:p>
        </p:txBody>
      </p:sp>
      <p:sp>
        <p:nvSpPr>
          <p:cNvPr id="25" name="Text Placeholder 8">
            <a:extLst>
              <a:ext uri="{FF2B5EF4-FFF2-40B4-BE49-F238E27FC236}">
                <a16:creationId xmlns:a16="http://schemas.microsoft.com/office/drawing/2014/main" id="{DD937406-BF22-A446-8F0E-71483B241E38}"/>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204976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25" name="Text Placeholder 8">
            <a:extLst>
              <a:ext uri="{FF2B5EF4-FFF2-40B4-BE49-F238E27FC236}">
                <a16:creationId xmlns:a16="http://schemas.microsoft.com/office/drawing/2014/main" id="{DD937406-BF22-A446-8F0E-71483B241E38}"/>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240499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ulleted Lis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7" name="Text Placeholder 2">
            <a:extLst>
              <a:ext uri="{FF2B5EF4-FFF2-40B4-BE49-F238E27FC236}">
                <a16:creationId xmlns:a16="http://schemas.microsoft.com/office/drawing/2014/main" id="{7B813EE8-93F5-5947-A695-145EDAD067C8}"/>
              </a:ext>
            </a:extLst>
          </p:cNvPr>
          <p:cNvSpPr>
            <a:spLocks noGrp="1"/>
          </p:cNvSpPr>
          <p:nvPr>
            <p:ph type="body" sz="quarter" idx="23"/>
          </p:nvPr>
        </p:nvSpPr>
        <p:spPr>
          <a:xfrm>
            <a:off x="1143000" y="1714500"/>
            <a:ext cx="10668000" cy="4572000"/>
          </a:xfrm>
          <a:prstGeom prst="rect">
            <a:avLst/>
          </a:prstGeom>
        </p:spPr>
        <p:txBody>
          <a:bodyPr lIns="0" tIns="0" rIns="0" bIns="0" anchor="t" anchorCtr="0"/>
          <a:lstStyle>
            <a:lvl1pPr marL="266689" marR="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sz="2200">
                <a:solidFill>
                  <a:schemeClr val="accent2"/>
                </a:solidFill>
                <a:latin typeface="Arial" panose="020B0604020202020204" pitchFamily="34" charset="0"/>
                <a:cs typeface="Arial" panose="020B0604020202020204" pitchFamily="34" charset="0"/>
              </a:defRPr>
            </a:lvl1pPr>
            <a:lvl2pPr marL="838166" indent="-380985">
              <a:buFont typeface="Wingdings" panose="05000000000000000000" pitchFamily="2" charset="2"/>
              <a:buChar char="§"/>
              <a:defRPr sz="2000">
                <a:solidFill>
                  <a:schemeClr val="accent2"/>
                </a:solidFill>
                <a:latin typeface="Arial" panose="020B0604020202020204" pitchFamily="34" charset="0"/>
                <a:cs typeface="Arial" panose="020B0604020202020204" pitchFamily="34" charset="0"/>
              </a:defRPr>
            </a:lvl2pPr>
            <a:lvl3pPr marL="1295348" indent="-380985">
              <a:buFont typeface="Wingdings" panose="05000000000000000000" pitchFamily="2" charset="2"/>
              <a:buChar char="ü"/>
              <a:defRPr sz="1667">
                <a:solidFill>
                  <a:schemeClr val="accent2"/>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marL="838166" marR="0" lvl="1"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a:pPr>
            <a:r>
              <a:rPr lang="en-US" dirty="0"/>
              <a:t>Second level</a:t>
            </a:r>
          </a:p>
          <a:p>
            <a:pPr lvl="0"/>
            <a:endParaRPr lang="en-US" dirty="0"/>
          </a:p>
        </p:txBody>
      </p:sp>
      <p:sp>
        <p:nvSpPr>
          <p:cNvPr id="9" name="Text Placeholder 8">
            <a:extLst>
              <a:ext uri="{FF2B5EF4-FFF2-40B4-BE49-F238E27FC236}">
                <a16:creationId xmlns:a16="http://schemas.microsoft.com/office/drawing/2014/main" id="{1D44CC3A-CB37-6C48-A103-B2B2CDEA958F}"/>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407567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itle 1">
            <a:extLst>
              <a:ext uri="{FF2B5EF4-FFF2-40B4-BE49-F238E27FC236}">
                <a16:creationId xmlns:a16="http://schemas.microsoft.com/office/drawing/2014/main" id="{F6DA5E01-419D-824A-89DF-E482280F2B40}"/>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96900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Box 5">
            <a:extLst>
              <a:ext uri="{FF2B5EF4-FFF2-40B4-BE49-F238E27FC236}">
                <a16:creationId xmlns:a16="http://schemas.microsoft.com/office/drawing/2014/main" id="{D366D1A4-6DD7-B54C-AB7B-63074374BB93}"/>
              </a:ext>
            </a:extLst>
          </p:cNvPr>
          <p:cNvSpPr txBox="1"/>
          <p:nvPr/>
        </p:nvSpPr>
        <p:spPr>
          <a:xfrm>
            <a:off x="1143000" y="1714500"/>
            <a:ext cx="3810000" cy="4572000"/>
          </a:xfrm>
          <a:prstGeom prst="rect">
            <a:avLst/>
          </a:prstGeom>
          <a:noFill/>
        </p:spPr>
        <p:txBody>
          <a:bodyPr wrap="square" lIns="0" tIns="0" rIns="0" bIns="0" rtlCol="0" anchor="ctr" anchorCtr="0">
            <a:noAutofit/>
          </a:bodyPr>
          <a:lstStyle/>
          <a:p>
            <a:pPr>
              <a:lnSpc>
                <a:spcPct val="90000"/>
              </a:lnSpc>
            </a:pPr>
            <a:r>
              <a:rPr lang="en-US" sz="4000" b="1" dirty="0">
                <a:solidFill>
                  <a:srgbClr val="C8722E"/>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70746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C81BA-FEA5-ED4C-93D6-985A56008C38}"/>
              </a:ext>
            </a:extLst>
          </p:cNvPr>
          <p:cNvPicPr>
            <a:picLocks noChangeAspect="1"/>
          </p:cNvPicPr>
          <p:nvPr userDrawn="1"/>
        </p:nvPicPr>
        <p:blipFill>
          <a:blip r:embed="rId19"/>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729221F-20F2-144C-A638-0A6C756C26C9}"/>
              </a:ext>
            </a:extLst>
          </p:cNvPr>
          <p:cNvSpPr/>
          <p:nvPr/>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pic>
        <p:nvPicPr>
          <p:cNvPr id="6" name="Picture 5">
            <a:extLst>
              <a:ext uri="{FF2B5EF4-FFF2-40B4-BE49-F238E27FC236}">
                <a16:creationId xmlns:a16="http://schemas.microsoft.com/office/drawing/2014/main" id="{7588D28A-E737-5049-8A98-3AC3A6EA2CDB}"/>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sp>
        <p:nvSpPr>
          <p:cNvPr id="7" name="Rectangle 6">
            <a:extLst>
              <a:ext uri="{FF2B5EF4-FFF2-40B4-BE49-F238E27FC236}">
                <a16:creationId xmlns:a16="http://schemas.microsoft.com/office/drawing/2014/main" id="{FB9352B6-F8B6-D44E-B397-99FF271A0518}"/>
              </a:ext>
            </a:extLst>
          </p:cNvPr>
          <p:cNvSpPr/>
          <p:nvPr/>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pic>
        <p:nvPicPr>
          <p:cNvPr id="9" name="Picture 8">
            <a:extLst>
              <a:ext uri="{FF2B5EF4-FFF2-40B4-BE49-F238E27FC236}">
                <a16:creationId xmlns:a16="http://schemas.microsoft.com/office/drawing/2014/main" id="{CA95E6F4-D952-9840-9C57-600A305E115D}"/>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spTree>
    <p:extLst>
      <p:ext uri="{BB962C8B-B14F-4D97-AF65-F5344CB8AC3E}">
        <p14:creationId xmlns:p14="http://schemas.microsoft.com/office/powerpoint/2010/main" val="254557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image" Target="../media/image66.PNG"/><Relationship Id="rId1" Type="http://schemas.openxmlformats.org/officeDocument/2006/relationships/slideLayout" Target="../slideLayouts/slideLayout1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png"/><Relationship Id="rId3" Type="http://schemas.openxmlformats.org/officeDocument/2006/relationships/image" Target="../media/image72.png"/><Relationship Id="rId7" Type="http://schemas.openxmlformats.org/officeDocument/2006/relationships/image" Target="../media/image81.png"/><Relationship Id="rId12"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jpeg"/><Relationship Id="rId5" Type="http://schemas.openxmlformats.org/officeDocument/2006/relationships/image" Target="../media/image79.png"/><Relationship Id="rId10" Type="http://schemas.openxmlformats.org/officeDocument/2006/relationships/image" Target="../media/image84.emf"/><Relationship Id="rId4" Type="http://schemas.openxmlformats.org/officeDocument/2006/relationships/image" Target="../media/image78.png"/><Relationship Id="rId9" Type="http://schemas.openxmlformats.org/officeDocument/2006/relationships/image" Target="../media/image83.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3" Type="http://schemas.microsoft.com/office/2007/relationships/hdphoto" Target="../media/hdphoto2.wdp"/><Relationship Id="rId18" Type="http://schemas.openxmlformats.org/officeDocument/2006/relationships/image" Target="../media/image26.jpeg"/><Relationship Id="rId26" Type="http://schemas.openxmlformats.org/officeDocument/2006/relationships/image" Target="../media/image33.jpeg"/><Relationship Id="rId39" Type="http://schemas.openxmlformats.org/officeDocument/2006/relationships/image" Target="../media/image46.jpeg"/><Relationship Id="rId21" Type="http://schemas.openxmlformats.org/officeDocument/2006/relationships/image" Target="../media/image29.jpeg"/><Relationship Id="rId34" Type="http://schemas.openxmlformats.org/officeDocument/2006/relationships/image" Target="../media/image41.jpeg"/><Relationship Id="rId42" Type="http://schemas.openxmlformats.org/officeDocument/2006/relationships/image" Target="../media/image49.jpeg"/><Relationship Id="rId7" Type="http://schemas.openxmlformats.org/officeDocument/2006/relationships/image" Target="../media/image16.tiff"/><Relationship Id="rId2" Type="http://schemas.openxmlformats.org/officeDocument/2006/relationships/notesSlide" Target="../notesSlides/notesSlide7.xml"/><Relationship Id="rId16" Type="http://schemas.openxmlformats.org/officeDocument/2006/relationships/image" Target="../media/image24.png"/><Relationship Id="rId29"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png"/><Relationship Id="rId24" Type="http://schemas.microsoft.com/office/2007/relationships/hdphoto" Target="../media/hdphoto3.wdp"/><Relationship Id="rId32" Type="http://schemas.openxmlformats.org/officeDocument/2006/relationships/image" Target="../media/image39.jpeg"/><Relationship Id="rId37" Type="http://schemas.openxmlformats.org/officeDocument/2006/relationships/image" Target="../media/image44.png"/><Relationship Id="rId40" Type="http://schemas.openxmlformats.org/officeDocument/2006/relationships/image" Target="../media/image47.jpeg"/><Relationship Id="rId45" Type="http://schemas.openxmlformats.org/officeDocument/2006/relationships/image" Target="../media/image52.jpeg"/><Relationship Id="rId5" Type="http://schemas.openxmlformats.org/officeDocument/2006/relationships/image" Target="../media/image14.jpe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5.png"/><Relationship Id="rId36" Type="http://schemas.openxmlformats.org/officeDocument/2006/relationships/image" Target="../media/image43.jpeg"/><Relationship Id="rId10" Type="http://schemas.openxmlformats.org/officeDocument/2006/relationships/image" Target="../media/image19.jpeg"/><Relationship Id="rId19" Type="http://schemas.openxmlformats.org/officeDocument/2006/relationships/image" Target="../media/image27.jpeg"/><Relationship Id="rId31" Type="http://schemas.openxmlformats.org/officeDocument/2006/relationships/image" Target="../media/image38.png"/><Relationship Id="rId44" Type="http://schemas.openxmlformats.org/officeDocument/2006/relationships/image" Target="../media/image51.tiff"/><Relationship Id="rId4" Type="http://schemas.microsoft.com/office/2007/relationships/hdphoto" Target="../media/hdphoto1.wdp"/><Relationship Id="rId9" Type="http://schemas.openxmlformats.org/officeDocument/2006/relationships/image" Target="../media/image18.jpe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4.png"/><Relationship Id="rId30" Type="http://schemas.openxmlformats.org/officeDocument/2006/relationships/image" Target="../media/image37.jpeg"/><Relationship Id="rId35" Type="http://schemas.openxmlformats.org/officeDocument/2006/relationships/image" Target="../media/image42.jpeg"/><Relationship Id="rId43" Type="http://schemas.openxmlformats.org/officeDocument/2006/relationships/image" Target="../media/image50.png"/><Relationship Id="rId8" Type="http://schemas.openxmlformats.org/officeDocument/2006/relationships/image" Target="../media/image17.jpeg"/><Relationship Id="rId3" Type="http://schemas.openxmlformats.org/officeDocument/2006/relationships/image" Target="../media/image13.png"/><Relationship Id="rId12" Type="http://schemas.openxmlformats.org/officeDocument/2006/relationships/image" Target="../media/image21.png"/><Relationship Id="rId17" Type="http://schemas.openxmlformats.org/officeDocument/2006/relationships/image" Target="../media/image25.jpeg"/><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jpeg"/><Relationship Id="rId46" Type="http://schemas.openxmlformats.org/officeDocument/2006/relationships/image" Target="../media/image53.jpeg"/><Relationship Id="rId20" Type="http://schemas.openxmlformats.org/officeDocument/2006/relationships/image" Target="../media/image28.png"/><Relationship Id="rId41"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599A82-28CD-4E00-BE9F-94A5CDAD22CF}"/>
              </a:ext>
            </a:extLst>
          </p:cNvPr>
          <p:cNvSpPr>
            <a:spLocks noGrp="1"/>
          </p:cNvSpPr>
          <p:nvPr>
            <p:ph type="ctrTitle"/>
          </p:nvPr>
        </p:nvSpPr>
        <p:spPr>
          <a:xfrm>
            <a:off x="1143000" y="1862329"/>
            <a:ext cx="3810000" cy="843994"/>
          </a:xfrm>
        </p:spPr>
        <p:txBody>
          <a:bodyPr/>
          <a:lstStyle/>
          <a:p>
            <a:r>
              <a:rPr lang="en-US" sz="3600" dirty="0">
                <a:solidFill>
                  <a:schemeClr val="tx2"/>
                </a:solidFill>
              </a:rPr>
              <a:t>COMPASS Overview</a:t>
            </a:r>
          </a:p>
        </p:txBody>
      </p:sp>
      <p:sp>
        <p:nvSpPr>
          <p:cNvPr id="6" name="Text Placeholder 5">
            <a:extLst>
              <a:ext uri="{FF2B5EF4-FFF2-40B4-BE49-F238E27FC236}">
                <a16:creationId xmlns:a16="http://schemas.microsoft.com/office/drawing/2014/main" id="{5FCF8C1F-7E75-934C-9895-F32B20E38408}"/>
              </a:ext>
            </a:extLst>
          </p:cNvPr>
          <p:cNvSpPr>
            <a:spLocks noGrp="1"/>
          </p:cNvSpPr>
          <p:nvPr>
            <p:ph type="body" sz="quarter" idx="11"/>
          </p:nvPr>
        </p:nvSpPr>
        <p:spPr>
          <a:xfrm>
            <a:off x="2438400" y="4991198"/>
            <a:ext cx="2514600" cy="228600"/>
          </a:xfrm>
        </p:spPr>
        <p:txBody>
          <a:bodyPr/>
          <a:lstStyle/>
          <a:p>
            <a:r>
              <a:rPr lang="en-US" dirty="0"/>
              <a:t>E3SM Webinar 1 April 2021</a:t>
            </a:r>
          </a:p>
        </p:txBody>
      </p:sp>
      <p:sp>
        <p:nvSpPr>
          <p:cNvPr id="8" name="Text Placeholder 7">
            <a:extLst>
              <a:ext uri="{FF2B5EF4-FFF2-40B4-BE49-F238E27FC236}">
                <a16:creationId xmlns:a16="http://schemas.microsoft.com/office/drawing/2014/main" id="{52D066A1-A973-45C7-AB66-42372847F62D}"/>
              </a:ext>
            </a:extLst>
          </p:cNvPr>
          <p:cNvSpPr>
            <a:spLocks noGrp="1"/>
          </p:cNvSpPr>
          <p:nvPr>
            <p:ph type="body" sz="quarter" idx="10"/>
          </p:nvPr>
        </p:nvSpPr>
        <p:spPr>
          <a:xfrm>
            <a:off x="928468" y="4151678"/>
            <a:ext cx="4024532" cy="590307"/>
          </a:xfrm>
        </p:spPr>
        <p:txBody>
          <a:bodyPr/>
          <a:lstStyle/>
          <a:p>
            <a:r>
              <a:rPr lang="en-US" sz="1800" dirty="0"/>
              <a:t>Ian Kraucunas, COMPASS PM</a:t>
            </a:r>
          </a:p>
          <a:p>
            <a:r>
              <a:rPr lang="en-US" sz="1800" dirty="0"/>
              <a:t>Vanessa Bailey, COMPASS-FME PI</a:t>
            </a:r>
          </a:p>
          <a:p>
            <a:r>
              <a:rPr lang="en-US" sz="1800" dirty="0"/>
              <a:t>Rob Hetland, COMPASS-GLM PI</a:t>
            </a:r>
          </a:p>
          <a:p>
            <a:r>
              <a:rPr lang="en-US" sz="1800" dirty="0"/>
              <a:t>Peter Thornton, COMPASS Coupled Modeling Coordinator</a:t>
            </a:r>
          </a:p>
        </p:txBody>
      </p:sp>
    </p:spTree>
    <p:extLst>
      <p:ext uri="{BB962C8B-B14F-4D97-AF65-F5344CB8AC3E}">
        <p14:creationId xmlns:p14="http://schemas.microsoft.com/office/powerpoint/2010/main" val="2905893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79E238-B3CB-4539-B596-CFD8D78CE2B1}"/>
              </a:ext>
            </a:extLst>
          </p:cNvPr>
          <p:cNvSpPr>
            <a:spLocks noGrp="1"/>
          </p:cNvSpPr>
          <p:nvPr>
            <p:ph type="sldNum" sz="quarter" idx="12"/>
          </p:nvPr>
        </p:nvSpPr>
        <p:spPr/>
        <p:txBody>
          <a:bodyPr/>
          <a:lstStyle/>
          <a:p>
            <a:pPr lvl="0"/>
            <a:fld id="{FE7A4BB3-E848-5A44-82DF-322201952CD8}" type="slidenum">
              <a:rPr lang="en-US" noProof="0" smtClean="0"/>
              <a:pPr lvl="0"/>
              <a:t>10</a:t>
            </a:fld>
            <a:endParaRPr lang="en-US" noProof="0" dirty="0"/>
          </a:p>
        </p:txBody>
      </p:sp>
      <p:sp>
        <p:nvSpPr>
          <p:cNvPr id="3" name="Title 2">
            <a:extLst>
              <a:ext uri="{FF2B5EF4-FFF2-40B4-BE49-F238E27FC236}">
                <a16:creationId xmlns:a16="http://schemas.microsoft.com/office/drawing/2014/main" id="{AE417C65-0846-4D9A-B7E3-47A2709BE0EC}"/>
              </a:ext>
            </a:extLst>
          </p:cNvPr>
          <p:cNvSpPr>
            <a:spLocks noGrp="1"/>
          </p:cNvSpPr>
          <p:nvPr>
            <p:ph type="title"/>
          </p:nvPr>
        </p:nvSpPr>
        <p:spPr>
          <a:xfrm>
            <a:off x="2667000" y="225778"/>
            <a:ext cx="9525000" cy="1603022"/>
          </a:xfrm>
        </p:spPr>
        <p:txBody>
          <a:bodyPr/>
          <a:lstStyle/>
          <a:p>
            <a:r>
              <a:rPr lang="en-US" sz="2800" dirty="0"/>
              <a:t>COMPASS-FME seeks a robust mechanistic understanding of coastal terrestrial–aquatic interfaces, with a focus on the transformations and fluxes of carbon and nutrients across reaction to site scales, </a:t>
            </a:r>
          </a:p>
        </p:txBody>
      </p:sp>
      <p:sp>
        <p:nvSpPr>
          <p:cNvPr id="4" name="Content Placeholder 3">
            <a:extLst>
              <a:ext uri="{FF2B5EF4-FFF2-40B4-BE49-F238E27FC236}">
                <a16:creationId xmlns:a16="http://schemas.microsoft.com/office/drawing/2014/main" id="{4B8385B4-B01B-4BFC-9BBA-9C4DFF5C729F}"/>
              </a:ext>
            </a:extLst>
          </p:cNvPr>
          <p:cNvSpPr>
            <a:spLocks noGrp="1"/>
          </p:cNvSpPr>
          <p:nvPr>
            <p:ph sz="quarter" idx="20"/>
          </p:nvPr>
        </p:nvSpPr>
        <p:spPr>
          <a:xfrm>
            <a:off x="1052512" y="1997428"/>
            <a:ext cx="3228976" cy="3545591"/>
          </a:xfrm>
        </p:spPr>
        <p:txBody>
          <a:bodyPr/>
          <a:lstStyle/>
          <a:p>
            <a:pPr marL="0" indent="0">
              <a:buNone/>
            </a:pPr>
            <a:r>
              <a:rPr lang="en-US" dirty="0"/>
              <a:t>We will understand the interactions of soils, waters, and plants, as well as the emergent biogeochemistry to inform multiscale, hierarchical models at select sites in the Chesapeake Bay and Lake Erie regions </a:t>
            </a:r>
          </a:p>
        </p:txBody>
      </p:sp>
      <p:pic>
        <p:nvPicPr>
          <p:cNvPr id="7" name="Picture 6">
            <a:extLst>
              <a:ext uri="{FF2B5EF4-FFF2-40B4-BE49-F238E27FC236}">
                <a16:creationId xmlns:a16="http://schemas.microsoft.com/office/drawing/2014/main" id="{698E378C-BEFD-4D5C-B7D8-7227B0E4BF70}"/>
              </a:ext>
            </a:extLst>
          </p:cNvPr>
          <p:cNvPicPr>
            <a:picLocks noChangeAspect="1"/>
          </p:cNvPicPr>
          <p:nvPr/>
        </p:nvPicPr>
        <p:blipFill>
          <a:blip r:embed="rId3"/>
          <a:srcRect/>
          <a:stretch/>
        </p:blipFill>
        <p:spPr>
          <a:xfrm>
            <a:off x="4371976" y="1997428"/>
            <a:ext cx="7657038" cy="3828519"/>
          </a:xfrm>
          <a:prstGeom prst="rect">
            <a:avLst/>
          </a:prstGeom>
        </p:spPr>
      </p:pic>
      <p:sp>
        <p:nvSpPr>
          <p:cNvPr id="6" name="Content Placeholder 3">
            <a:extLst>
              <a:ext uri="{FF2B5EF4-FFF2-40B4-BE49-F238E27FC236}">
                <a16:creationId xmlns:a16="http://schemas.microsoft.com/office/drawing/2014/main" id="{B5FEFEA6-386F-4CD4-9103-D838895FEE22}"/>
              </a:ext>
            </a:extLst>
          </p:cNvPr>
          <p:cNvSpPr txBox="1">
            <a:spLocks/>
          </p:cNvSpPr>
          <p:nvPr/>
        </p:nvSpPr>
        <p:spPr>
          <a:xfrm>
            <a:off x="4972049" y="57150"/>
            <a:ext cx="5367690" cy="4572001"/>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333" kern="1200">
                <a:solidFill>
                  <a:schemeClr val="tx1"/>
                </a:solidFill>
                <a:latin typeface="Arial" panose="020B0604020202020204" pitchFamily="34" charset="0"/>
                <a:ea typeface="+mn-ea"/>
                <a:cs typeface="Arial" panose="020B0604020202020204" pitchFamily="34" charset="0"/>
              </a:defRPr>
            </a:lvl1pPr>
            <a:lvl2pPr marL="685773" indent="-228591" algn="l" defTabSz="914363"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2954" indent="-228591" algn="l" defTabSz="914363" rtl="0" eaLnBrk="1" latinLnBrk="0" hangingPunct="1">
              <a:lnSpc>
                <a:spcPct val="90000"/>
              </a:lnSpc>
              <a:spcBef>
                <a:spcPts val="500"/>
              </a:spcBef>
              <a:buFont typeface="Wingdings" panose="05000000000000000000" pitchFamily="2" charset="2"/>
              <a:buChar char="ü"/>
              <a:defRPr sz="1667" kern="1200">
                <a:solidFill>
                  <a:schemeClr val="tx1"/>
                </a:solidFill>
                <a:latin typeface="Arial" panose="020B0604020202020204" pitchFamily="34" charset="0"/>
                <a:ea typeface="+mn-ea"/>
                <a:cs typeface="Arial" panose="020B0604020202020204" pitchFamily="34" charset="0"/>
              </a:defRPr>
            </a:lvl3pPr>
            <a:lvl4pPr marL="1600136" indent="-228591" algn="l" defTabSz="914363"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318" indent="-228591" algn="l" defTabSz="914363" rtl="0" eaLnBrk="1" latinLnBrk="0" hangingPunct="1">
              <a:lnSpc>
                <a:spcPct val="90000"/>
              </a:lnSpc>
              <a:spcBef>
                <a:spcPts val="500"/>
              </a:spcBef>
              <a:buFont typeface="Wingdings" panose="05000000000000000000" pitchFamily="2" charset="2"/>
              <a:buChar char="§"/>
              <a:defRPr sz="1333" kern="1200">
                <a:solidFill>
                  <a:schemeClr val="tx1"/>
                </a:solidFill>
                <a:latin typeface="Arial" panose="020B0604020202020204" pitchFamily="34" charset="0"/>
                <a:ea typeface="+mn-ea"/>
                <a:cs typeface="Arial" panose="020B0604020202020204" pitchFamily="34"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8" name="Rectangle 7">
            <a:extLst>
              <a:ext uri="{FF2B5EF4-FFF2-40B4-BE49-F238E27FC236}">
                <a16:creationId xmlns:a16="http://schemas.microsoft.com/office/drawing/2014/main" id="{4C52A1E3-81D2-425D-B355-CA85926161CF}"/>
              </a:ext>
            </a:extLst>
          </p:cNvPr>
          <p:cNvSpPr/>
          <p:nvPr/>
        </p:nvSpPr>
        <p:spPr>
          <a:xfrm>
            <a:off x="1509712" y="5858723"/>
            <a:ext cx="10896600" cy="830997"/>
          </a:xfrm>
          <a:prstGeom prst="rect">
            <a:avLst/>
          </a:prstGeom>
        </p:spPr>
        <p:txBody>
          <a:bodyPr wrap="square">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77600"/>
                </a:solidFill>
                <a:effectLst/>
                <a:uLnTx/>
                <a:uFillTx/>
                <a:latin typeface="Arial" panose="020B0604020202020204" pitchFamily="34" charset="0"/>
                <a:ea typeface="+mn-ea"/>
                <a:cs typeface="Arial" panose="020B0604020202020204" pitchFamily="34" charset="0"/>
              </a:rPr>
              <a:t>COMPASS-FME will leverage existing </a:t>
            </a:r>
            <a:r>
              <a:rPr kumimoji="0" lang="en-US" sz="2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capabilities</a:t>
            </a:r>
            <a:r>
              <a:rPr kumimoji="0" lang="en-US" sz="2400" b="1" i="0" u="none" strike="noStrike" kern="1200" cap="none" spc="0" normalizeH="0" baseline="0" noProof="0" dirty="0">
                <a:ln>
                  <a:noFill/>
                </a:ln>
                <a:solidFill>
                  <a:srgbClr val="D77600"/>
                </a:solidFill>
                <a:effectLst/>
                <a:uLnTx/>
                <a:uFillTx/>
                <a:latin typeface="Arial" panose="020B0604020202020204" pitchFamily="34" charset="0"/>
                <a:ea typeface="+mn-ea"/>
                <a:cs typeface="Arial" panose="020B0604020202020204" pitchFamily="34" charset="0"/>
              </a:rPr>
              <a:t> and data, including coordination with the ongoing ICoM project in the mid-Atlantic region</a:t>
            </a:r>
            <a:endParaRPr kumimoji="0" lang="en-US" sz="2400" b="0" i="0" u="none" strike="noStrike" kern="1200" cap="none" spc="0" normalizeH="0" baseline="0" noProof="0" dirty="0">
              <a:ln>
                <a:noFill/>
              </a:ln>
              <a:solidFill>
                <a:srgbClr val="61626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321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5726FD-66E5-4310-A0AA-1F2586F7A8C3}"/>
              </a:ext>
            </a:extLst>
          </p:cNvPr>
          <p:cNvSpPr>
            <a:spLocks noGrp="1"/>
          </p:cNvSpPr>
          <p:nvPr>
            <p:ph type="body" sz="quarter" idx="23"/>
          </p:nvPr>
        </p:nvSpPr>
        <p:spPr>
          <a:xfrm>
            <a:off x="1143000" y="1539358"/>
            <a:ext cx="5422900" cy="4379226"/>
          </a:xfrm>
        </p:spPr>
        <p:txBody>
          <a:bodyPr/>
          <a:lstStyle/>
          <a:p>
            <a:pPr marL="0" indent="0">
              <a:buNone/>
            </a:pPr>
            <a:r>
              <a:rPr lang="en-US" b="1" dirty="0">
                <a:solidFill>
                  <a:schemeClr val="tx1"/>
                </a:solidFill>
              </a:rPr>
              <a:t>FME Pilot Study Outcomes:</a:t>
            </a:r>
          </a:p>
          <a:p>
            <a:r>
              <a:rPr lang="en-US" dirty="0">
                <a:solidFill>
                  <a:schemeClr val="tx1"/>
                </a:solidFill>
              </a:rPr>
              <a:t>A prototype </a:t>
            </a:r>
            <a:r>
              <a:rPr lang="en-US" b="1" dirty="0">
                <a:solidFill>
                  <a:schemeClr val="tx1"/>
                </a:solidFill>
              </a:rPr>
              <a:t>high-resolution coastal TAI module</a:t>
            </a:r>
            <a:r>
              <a:rPr lang="en-US" dirty="0">
                <a:solidFill>
                  <a:schemeClr val="tx1"/>
                </a:solidFill>
              </a:rPr>
              <a:t> with coupled processes important to coastal ecosystems</a:t>
            </a:r>
          </a:p>
          <a:p>
            <a:r>
              <a:rPr lang="en-US" dirty="0">
                <a:solidFill>
                  <a:schemeClr val="tx1"/>
                </a:solidFill>
              </a:rPr>
              <a:t>Improved </a:t>
            </a:r>
            <a:r>
              <a:rPr lang="en-US" b="1" dirty="0">
                <a:solidFill>
                  <a:schemeClr val="tx1"/>
                </a:solidFill>
              </a:rPr>
              <a:t>knowledge of mechanisms </a:t>
            </a:r>
            <a:r>
              <a:rPr lang="en-US" dirty="0">
                <a:solidFill>
                  <a:schemeClr val="tx1"/>
                </a:solidFill>
              </a:rPr>
              <a:t>that control fluxes and transformations of carbon and nutrients across TAIs</a:t>
            </a:r>
          </a:p>
          <a:p>
            <a:r>
              <a:rPr lang="en-US" dirty="0">
                <a:solidFill>
                  <a:schemeClr val="tx1"/>
                </a:solidFill>
              </a:rPr>
              <a:t>Improved </a:t>
            </a:r>
            <a:r>
              <a:rPr lang="en-US" b="1" dirty="0">
                <a:solidFill>
                  <a:schemeClr val="tx1"/>
                </a:solidFill>
              </a:rPr>
              <a:t>fine-scale representations </a:t>
            </a:r>
            <a:r>
              <a:rPr lang="en-US" dirty="0">
                <a:solidFill>
                  <a:schemeClr val="tx1"/>
                </a:solidFill>
              </a:rPr>
              <a:t>of these mechanisms in integrative models</a:t>
            </a:r>
          </a:p>
          <a:p>
            <a:pPr marL="0" indent="0">
              <a:buNone/>
            </a:pPr>
            <a:r>
              <a:rPr lang="en-US" b="1" dirty="0">
                <a:solidFill>
                  <a:schemeClr val="tx1"/>
                </a:solidFill>
              </a:rPr>
              <a:t>FME Future Work:</a:t>
            </a:r>
          </a:p>
          <a:p>
            <a:pPr marL="396875" lvl="1" indent="-379413">
              <a:buFont typeface="Arial" panose="020B0604020202020204" pitchFamily="34" charset="0"/>
              <a:buChar char="•"/>
            </a:pPr>
            <a:r>
              <a:rPr lang="en-US" dirty="0">
                <a:solidFill>
                  <a:schemeClr val="tx1"/>
                </a:solidFill>
              </a:rPr>
              <a:t>Modeling disturbance impact</a:t>
            </a:r>
          </a:p>
          <a:p>
            <a:pPr marL="396875" lvl="1" indent="-379413">
              <a:buFont typeface="Arial" panose="020B0604020202020204" pitchFamily="34" charset="0"/>
              <a:buChar char="•"/>
            </a:pPr>
            <a:r>
              <a:rPr lang="en-US" dirty="0">
                <a:solidFill>
                  <a:schemeClr val="tx1"/>
                </a:solidFill>
              </a:rPr>
              <a:t>Research in new coastal regions</a:t>
            </a:r>
          </a:p>
          <a:p>
            <a:pPr lvl="1"/>
            <a:endParaRPr lang="en-US" dirty="0">
              <a:solidFill>
                <a:schemeClr val="tx1"/>
              </a:solidFill>
            </a:endParaRPr>
          </a:p>
          <a:p>
            <a:pPr marL="0" lvl="0" indent="0">
              <a:buNone/>
            </a:pPr>
            <a:r>
              <a:rPr lang="en-US" dirty="0">
                <a:solidFill>
                  <a:schemeClr val="tx1"/>
                </a:solidFill>
              </a:rPr>
              <a:t>. </a:t>
            </a:r>
          </a:p>
          <a:p>
            <a:endParaRPr lang="en-US" dirty="0">
              <a:solidFill>
                <a:schemeClr val="tx1"/>
              </a:solidFill>
            </a:endParaRPr>
          </a:p>
        </p:txBody>
      </p:sp>
      <p:sp>
        <p:nvSpPr>
          <p:cNvPr id="3" name="Text Placeholder 2">
            <a:extLst>
              <a:ext uri="{FF2B5EF4-FFF2-40B4-BE49-F238E27FC236}">
                <a16:creationId xmlns:a16="http://schemas.microsoft.com/office/drawing/2014/main" id="{B5E89560-D936-49F9-A6C2-FCA896DE4AA1}"/>
              </a:ext>
            </a:extLst>
          </p:cNvPr>
          <p:cNvSpPr>
            <a:spLocks noGrp="1"/>
          </p:cNvSpPr>
          <p:nvPr>
            <p:ph type="body" sz="quarter" idx="24"/>
          </p:nvPr>
        </p:nvSpPr>
        <p:spPr>
          <a:xfrm>
            <a:off x="2667000" y="251460"/>
            <a:ext cx="7920038" cy="552067"/>
          </a:xfrm>
        </p:spPr>
        <p:txBody>
          <a:bodyPr/>
          <a:lstStyle/>
          <a:p>
            <a:r>
              <a:rPr lang="en-US" dirty="0">
                <a:solidFill>
                  <a:schemeClr val="tx2"/>
                </a:solidFill>
              </a:rPr>
              <a:t>COMPASS-FME Outcomes &amp; Future Work</a:t>
            </a:r>
          </a:p>
        </p:txBody>
      </p:sp>
      <p:pic>
        <p:nvPicPr>
          <p:cNvPr id="7" name="Picture 6">
            <a:extLst>
              <a:ext uri="{FF2B5EF4-FFF2-40B4-BE49-F238E27FC236}">
                <a16:creationId xmlns:a16="http://schemas.microsoft.com/office/drawing/2014/main" id="{2A78F9A6-976F-6C41-A2F1-2858DE2B74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29462" y="1176673"/>
            <a:ext cx="4681537" cy="4504653"/>
          </a:xfrm>
          <a:prstGeom prst="rect">
            <a:avLst/>
          </a:prstGeom>
        </p:spPr>
      </p:pic>
      <p:sp>
        <p:nvSpPr>
          <p:cNvPr id="5" name="Slide Number Placeholder 1">
            <a:extLst>
              <a:ext uri="{FF2B5EF4-FFF2-40B4-BE49-F238E27FC236}">
                <a16:creationId xmlns:a16="http://schemas.microsoft.com/office/drawing/2014/main" id="{26EEEBE2-5546-4E77-B6DF-A342E6EE14A4}"/>
              </a:ext>
            </a:extLst>
          </p:cNvPr>
          <p:cNvSpPr>
            <a:spLocks noGrp="1"/>
          </p:cNvSpPr>
          <p:nvPr>
            <p:ph type="sldNum" sz="quarter" idx="12"/>
          </p:nvPr>
        </p:nvSpPr>
        <p:spPr>
          <a:xfrm>
            <a:off x="11661914" y="6477000"/>
            <a:ext cx="377686" cy="381000"/>
          </a:xfrm>
        </p:spPr>
        <p:txBody>
          <a:bodyPr/>
          <a:lstStyle/>
          <a:p>
            <a:pPr lvl="0"/>
            <a:fld id="{FE7A4BB3-E848-5A44-82DF-322201952CD8}" type="slidenum">
              <a:rPr lang="en-US" noProof="0" smtClean="0"/>
              <a:pPr lvl="0"/>
              <a:t>11</a:t>
            </a:fld>
            <a:endParaRPr lang="en-US" noProof="0" dirty="0"/>
          </a:p>
        </p:txBody>
      </p:sp>
    </p:spTree>
    <p:extLst>
      <p:ext uri="{BB962C8B-B14F-4D97-AF65-F5344CB8AC3E}">
        <p14:creationId xmlns:p14="http://schemas.microsoft.com/office/powerpoint/2010/main" val="2626024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1336E9-34E4-764C-B18B-D24C8DF15A22}"/>
              </a:ext>
            </a:extLst>
          </p:cNvPr>
          <p:cNvSpPr>
            <a:spLocks noGrp="1"/>
          </p:cNvSpPr>
          <p:nvPr>
            <p:ph type="body" sz="quarter" idx="23"/>
          </p:nvPr>
        </p:nvSpPr>
        <p:spPr>
          <a:xfrm>
            <a:off x="1255013" y="1621489"/>
            <a:ext cx="3391421" cy="952395"/>
          </a:xfrm>
        </p:spPr>
        <p:txBody>
          <a:bodyPr/>
          <a:lstStyle/>
          <a:p>
            <a:pPr marL="0" indent="0" algn="ctr">
              <a:buNone/>
            </a:pPr>
            <a:r>
              <a:rPr lang="en-US" sz="2000" dirty="0">
                <a:solidFill>
                  <a:schemeClr val="accent5">
                    <a:lumMod val="75000"/>
                  </a:schemeClr>
                </a:solidFill>
              </a:rPr>
              <a:t>How atmosphere–land–lake interactions affect regional climate and extreme events</a:t>
            </a:r>
          </a:p>
        </p:txBody>
      </p:sp>
      <p:sp>
        <p:nvSpPr>
          <p:cNvPr id="6" name="Text Placeholder 5">
            <a:extLst>
              <a:ext uri="{FF2B5EF4-FFF2-40B4-BE49-F238E27FC236}">
                <a16:creationId xmlns:a16="http://schemas.microsoft.com/office/drawing/2014/main" id="{51261804-96DC-A44D-A18C-55A3B091A233}"/>
              </a:ext>
            </a:extLst>
          </p:cNvPr>
          <p:cNvSpPr>
            <a:spLocks noGrp="1"/>
          </p:cNvSpPr>
          <p:nvPr>
            <p:ph type="body" sz="quarter" idx="24"/>
          </p:nvPr>
        </p:nvSpPr>
        <p:spPr>
          <a:xfrm>
            <a:off x="2281084" y="167390"/>
            <a:ext cx="9458970" cy="844186"/>
          </a:xfrm>
        </p:spPr>
        <p:txBody>
          <a:bodyPr>
            <a:normAutofit/>
          </a:bodyPr>
          <a:lstStyle/>
          <a:p>
            <a:r>
              <a:rPr lang="en-US" sz="2800" dirty="0"/>
              <a:t>COMPASS-GLM addresses three major knowledge gaps</a:t>
            </a:r>
          </a:p>
        </p:txBody>
      </p:sp>
      <p:sp>
        <p:nvSpPr>
          <p:cNvPr id="7" name="Text Placeholder 4">
            <a:extLst>
              <a:ext uri="{FF2B5EF4-FFF2-40B4-BE49-F238E27FC236}">
                <a16:creationId xmlns:a16="http://schemas.microsoft.com/office/drawing/2014/main" id="{3EBC0AF5-7104-4A74-8E69-E56B254FEC64}"/>
              </a:ext>
            </a:extLst>
          </p:cNvPr>
          <p:cNvSpPr txBox="1">
            <a:spLocks/>
          </p:cNvSpPr>
          <p:nvPr/>
        </p:nvSpPr>
        <p:spPr>
          <a:xfrm>
            <a:off x="5013544" y="1621489"/>
            <a:ext cx="3552172" cy="1066800"/>
          </a:xfrm>
          <a:prstGeom prst="rect">
            <a:avLst/>
          </a:prstGeom>
        </p:spPr>
        <p:txBody>
          <a:bodyPr lIns="0" tIns="0" rIns="0" bIns="0" anchor="t" anchorCtr="0"/>
          <a:lstStyle>
            <a:lvl1pPr marL="266689" marR="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sz="2200" kern="1200">
                <a:solidFill>
                  <a:schemeClr val="accent2"/>
                </a:solidFill>
                <a:latin typeface="Arial" panose="020B0604020202020204" pitchFamily="34" charset="0"/>
                <a:ea typeface="+mn-ea"/>
                <a:cs typeface="Arial" panose="020B0604020202020204" pitchFamily="34" charset="0"/>
              </a:defRPr>
            </a:lvl1pPr>
            <a:lvl2pPr marL="838166" indent="-380985" algn="l" defTabSz="914363" rtl="0" eaLnBrk="1" latinLnBrk="0" hangingPunct="1">
              <a:lnSpc>
                <a:spcPct val="90000"/>
              </a:lnSpc>
              <a:spcBef>
                <a:spcPts val="500"/>
              </a:spcBef>
              <a:buFont typeface="Wingdings" panose="05000000000000000000" pitchFamily="2" charset="2"/>
              <a:buChar char="§"/>
              <a:defRPr sz="2000" kern="1200">
                <a:solidFill>
                  <a:schemeClr val="accent2"/>
                </a:solidFill>
                <a:latin typeface="Arial" panose="020B0604020202020204" pitchFamily="34" charset="0"/>
                <a:ea typeface="+mn-ea"/>
                <a:cs typeface="Arial" panose="020B0604020202020204" pitchFamily="34" charset="0"/>
              </a:defRPr>
            </a:lvl2pPr>
            <a:lvl3pPr marL="1295348" indent="-380985" algn="l" defTabSz="914363" rtl="0" eaLnBrk="1" latinLnBrk="0" hangingPunct="1">
              <a:lnSpc>
                <a:spcPct val="90000"/>
              </a:lnSpc>
              <a:spcBef>
                <a:spcPts val="500"/>
              </a:spcBef>
              <a:buFont typeface="Wingdings" panose="05000000000000000000" pitchFamily="2" charset="2"/>
              <a:buChar char="ü"/>
              <a:defRPr sz="1667" kern="1200">
                <a:solidFill>
                  <a:schemeClr val="accent2"/>
                </a:solidFill>
                <a:latin typeface="Arial" panose="020B0604020202020204" pitchFamily="34" charset="0"/>
                <a:ea typeface="+mn-ea"/>
                <a:cs typeface="Arial" panose="020B0604020202020204" pitchFamily="34" charset="0"/>
              </a:defRPr>
            </a:lvl3pPr>
            <a:lvl4pPr marL="1371545" indent="0" algn="l" defTabSz="914363" rtl="0" eaLnBrk="1" latinLnBrk="0" hangingPunct="1">
              <a:lnSpc>
                <a:spcPct val="90000"/>
              </a:lnSpc>
              <a:spcBef>
                <a:spcPts val="500"/>
              </a:spcBef>
              <a:buFont typeface="Arial" panose="020B0604020202020204" pitchFamily="34" charset="0"/>
              <a:buNone/>
              <a:defRPr sz="2333" kern="1200">
                <a:solidFill>
                  <a:srgbClr val="7F7F7F"/>
                </a:solidFill>
                <a:latin typeface="Arial" panose="020B0604020202020204" pitchFamily="34" charset="0"/>
                <a:ea typeface="+mn-ea"/>
                <a:cs typeface="Arial" panose="020B0604020202020204" pitchFamily="34" charset="0"/>
              </a:defRPr>
            </a:lvl4pPr>
            <a:lvl5pPr marL="1828727" indent="0" algn="l" defTabSz="914363" rtl="0" eaLnBrk="1" latinLnBrk="0" hangingPunct="1">
              <a:lnSpc>
                <a:spcPct val="90000"/>
              </a:lnSpc>
              <a:spcBef>
                <a:spcPts val="500"/>
              </a:spcBef>
              <a:buFont typeface="Arial" panose="020B0604020202020204" pitchFamily="34" charset="0"/>
              <a:buNone/>
              <a:defRPr sz="2333" kern="1200">
                <a:solidFill>
                  <a:srgbClr val="7F7F7F"/>
                </a:solidFill>
                <a:latin typeface="Arial" panose="020B0604020202020204" pitchFamily="34" charset="0"/>
                <a:ea typeface="+mn-ea"/>
                <a:cs typeface="Arial" panose="020B0604020202020204" pitchFamily="34"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accent6"/>
                </a:solidFill>
              </a:rPr>
              <a:t>How specific watershed processes and features affect nutrient removal and transport</a:t>
            </a:r>
          </a:p>
        </p:txBody>
      </p:sp>
      <p:sp>
        <p:nvSpPr>
          <p:cNvPr id="8" name="Text Placeholder 4">
            <a:extLst>
              <a:ext uri="{FF2B5EF4-FFF2-40B4-BE49-F238E27FC236}">
                <a16:creationId xmlns:a16="http://schemas.microsoft.com/office/drawing/2014/main" id="{0FBF872A-22C4-4AF5-8D50-B32E08E01992}"/>
              </a:ext>
            </a:extLst>
          </p:cNvPr>
          <p:cNvSpPr txBox="1">
            <a:spLocks/>
          </p:cNvSpPr>
          <p:nvPr/>
        </p:nvSpPr>
        <p:spPr>
          <a:xfrm>
            <a:off x="8693061" y="1621489"/>
            <a:ext cx="3298521" cy="814922"/>
          </a:xfrm>
          <a:prstGeom prst="rect">
            <a:avLst/>
          </a:prstGeom>
        </p:spPr>
        <p:txBody>
          <a:bodyPr lIns="0" tIns="0" rIns="0" bIns="0" anchor="t" anchorCtr="0"/>
          <a:lstStyle>
            <a:lvl1pPr marL="266689" marR="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sz="2200" kern="1200">
                <a:solidFill>
                  <a:schemeClr val="accent2"/>
                </a:solidFill>
                <a:latin typeface="Arial" panose="020B0604020202020204" pitchFamily="34" charset="0"/>
                <a:ea typeface="+mn-ea"/>
                <a:cs typeface="Arial" panose="020B0604020202020204" pitchFamily="34" charset="0"/>
              </a:defRPr>
            </a:lvl1pPr>
            <a:lvl2pPr marL="838166" indent="-380985" algn="l" defTabSz="914363" rtl="0" eaLnBrk="1" latinLnBrk="0" hangingPunct="1">
              <a:lnSpc>
                <a:spcPct val="90000"/>
              </a:lnSpc>
              <a:spcBef>
                <a:spcPts val="500"/>
              </a:spcBef>
              <a:buFont typeface="Wingdings" panose="05000000000000000000" pitchFamily="2" charset="2"/>
              <a:buChar char="§"/>
              <a:defRPr sz="2000" kern="1200">
                <a:solidFill>
                  <a:schemeClr val="accent2"/>
                </a:solidFill>
                <a:latin typeface="Arial" panose="020B0604020202020204" pitchFamily="34" charset="0"/>
                <a:ea typeface="+mn-ea"/>
                <a:cs typeface="Arial" panose="020B0604020202020204" pitchFamily="34" charset="0"/>
              </a:defRPr>
            </a:lvl2pPr>
            <a:lvl3pPr marL="1295348" indent="-380985" algn="l" defTabSz="914363" rtl="0" eaLnBrk="1" latinLnBrk="0" hangingPunct="1">
              <a:lnSpc>
                <a:spcPct val="90000"/>
              </a:lnSpc>
              <a:spcBef>
                <a:spcPts val="500"/>
              </a:spcBef>
              <a:buFont typeface="Wingdings" panose="05000000000000000000" pitchFamily="2" charset="2"/>
              <a:buChar char="ü"/>
              <a:defRPr sz="1667" kern="1200">
                <a:solidFill>
                  <a:schemeClr val="accent2"/>
                </a:solidFill>
                <a:latin typeface="Arial" panose="020B0604020202020204" pitchFamily="34" charset="0"/>
                <a:ea typeface="+mn-ea"/>
                <a:cs typeface="Arial" panose="020B0604020202020204" pitchFamily="34" charset="0"/>
              </a:defRPr>
            </a:lvl3pPr>
            <a:lvl4pPr marL="1371545" indent="0" algn="l" defTabSz="914363" rtl="0" eaLnBrk="1" latinLnBrk="0" hangingPunct="1">
              <a:lnSpc>
                <a:spcPct val="90000"/>
              </a:lnSpc>
              <a:spcBef>
                <a:spcPts val="500"/>
              </a:spcBef>
              <a:buFont typeface="Arial" panose="020B0604020202020204" pitchFamily="34" charset="0"/>
              <a:buNone/>
              <a:defRPr sz="2333" kern="1200">
                <a:solidFill>
                  <a:srgbClr val="7F7F7F"/>
                </a:solidFill>
                <a:latin typeface="Arial" panose="020B0604020202020204" pitchFamily="34" charset="0"/>
                <a:ea typeface="+mn-ea"/>
                <a:cs typeface="Arial" panose="020B0604020202020204" pitchFamily="34" charset="0"/>
              </a:defRPr>
            </a:lvl4pPr>
            <a:lvl5pPr marL="1828727" indent="0" algn="l" defTabSz="914363" rtl="0" eaLnBrk="1" latinLnBrk="0" hangingPunct="1">
              <a:lnSpc>
                <a:spcPct val="90000"/>
              </a:lnSpc>
              <a:spcBef>
                <a:spcPts val="500"/>
              </a:spcBef>
              <a:buFont typeface="Arial" panose="020B0604020202020204" pitchFamily="34" charset="0"/>
              <a:buNone/>
              <a:defRPr sz="2333" kern="1200">
                <a:solidFill>
                  <a:srgbClr val="7F7F7F"/>
                </a:solidFill>
                <a:latin typeface="Arial" panose="020B0604020202020204" pitchFamily="34" charset="0"/>
                <a:ea typeface="+mn-ea"/>
                <a:cs typeface="Arial" panose="020B0604020202020204" pitchFamily="34"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rgbClr val="7030A0"/>
                </a:solidFill>
              </a:rPr>
              <a:t>How to best represent coastal processes in E3SM and other ESMs</a:t>
            </a:r>
          </a:p>
        </p:txBody>
      </p:sp>
      <p:pic>
        <p:nvPicPr>
          <p:cNvPr id="17" name="Picture 16">
            <a:extLst>
              <a:ext uri="{FF2B5EF4-FFF2-40B4-BE49-F238E27FC236}">
                <a16:creationId xmlns:a16="http://schemas.microsoft.com/office/drawing/2014/main" id="{07111001-2094-40F3-A9C0-D6A448BC27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7010"/>
          <a:stretch/>
        </p:blipFill>
        <p:spPr>
          <a:xfrm>
            <a:off x="875749" y="2821645"/>
            <a:ext cx="4010150" cy="2924944"/>
          </a:xfrm>
          <a:prstGeom prst="rect">
            <a:avLst/>
          </a:prstGeom>
        </p:spPr>
      </p:pic>
      <p:pic>
        <p:nvPicPr>
          <p:cNvPr id="3" name="Picture 2" descr="A close up of a card&#10;&#10;Description automatically generated">
            <a:extLst>
              <a:ext uri="{FF2B5EF4-FFF2-40B4-BE49-F238E27FC236}">
                <a16:creationId xmlns:a16="http://schemas.microsoft.com/office/drawing/2014/main" id="{8A6041A1-001F-4764-82B9-AFC1D60382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39456" y="2436411"/>
            <a:ext cx="3552172" cy="3717389"/>
          </a:xfrm>
          <a:prstGeom prst="rect">
            <a:avLst/>
          </a:prstGeom>
        </p:spPr>
      </p:pic>
      <p:sp>
        <p:nvSpPr>
          <p:cNvPr id="13" name="TextBox 12">
            <a:extLst>
              <a:ext uri="{FF2B5EF4-FFF2-40B4-BE49-F238E27FC236}">
                <a16:creationId xmlns:a16="http://schemas.microsoft.com/office/drawing/2014/main" id="{2933946A-5B5C-4C3A-B6EA-2D0BC9DEF570}"/>
              </a:ext>
            </a:extLst>
          </p:cNvPr>
          <p:cNvSpPr txBox="1"/>
          <p:nvPr/>
        </p:nvSpPr>
        <p:spPr>
          <a:xfrm>
            <a:off x="10795287" y="5846424"/>
            <a:ext cx="1396341" cy="276999"/>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Ward et al., 2020</a:t>
            </a:r>
          </a:p>
        </p:txBody>
      </p:sp>
      <p:pic>
        <p:nvPicPr>
          <p:cNvPr id="4" name="Picture 3" descr="A close up of text on a white background&#10;&#10;Description automatically generated">
            <a:extLst>
              <a:ext uri="{FF2B5EF4-FFF2-40B4-BE49-F238E27FC236}">
                <a16:creationId xmlns:a16="http://schemas.microsoft.com/office/drawing/2014/main" id="{6CB3D098-9BC0-4B6E-B8B8-1D0D9A0A94BC}"/>
              </a:ext>
            </a:extLst>
          </p:cNvPr>
          <p:cNvPicPr>
            <a:picLocks noChangeAspect="1"/>
          </p:cNvPicPr>
          <p:nvPr/>
        </p:nvPicPr>
        <p:blipFill>
          <a:blip r:embed="rId5"/>
          <a:stretch>
            <a:fillRect/>
          </a:stretch>
        </p:blipFill>
        <p:spPr>
          <a:xfrm>
            <a:off x="5123839" y="2696662"/>
            <a:ext cx="3441877" cy="3149762"/>
          </a:xfrm>
          <a:prstGeom prst="rect">
            <a:avLst/>
          </a:prstGeom>
        </p:spPr>
      </p:pic>
      <p:sp>
        <p:nvSpPr>
          <p:cNvPr id="12" name="TextBox 11">
            <a:extLst>
              <a:ext uri="{FF2B5EF4-FFF2-40B4-BE49-F238E27FC236}">
                <a16:creationId xmlns:a16="http://schemas.microsoft.com/office/drawing/2014/main" id="{B4BD2BC8-AE82-4101-8411-42358918F7E3}"/>
              </a:ext>
            </a:extLst>
          </p:cNvPr>
          <p:cNvSpPr txBox="1"/>
          <p:nvPr/>
        </p:nvSpPr>
        <p:spPr>
          <a:xfrm>
            <a:off x="3552545" y="5746589"/>
            <a:ext cx="1407094" cy="276999"/>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MTU News, 2016</a:t>
            </a:r>
          </a:p>
        </p:txBody>
      </p:sp>
      <p:sp>
        <p:nvSpPr>
          <p:cNvPr id="2" name="Slide Number Placeholder 1">
            <a:extLst>
              <a:ext uri="{FF2B5EF4-FFF2-40B4-BE49-F238E27FC236}">
                <a16:creationId xmlns:a16="http://schemas.microsoft.com/office/drawing/2014/main" id="{C5AEC964-A3C4-4C9E-A2A7-C8EA3ED80B52}"/>
              </a:ext>
            </a:extLst>
          </p:cNvPr>
          <p:cNvSpPr>
            <a:spLocks noGrp="1"/>
          </p:cNvSpPr>
          <p:nvPr>
            <p:ph type="sldNum" sz="quarter" idx="12"/>
          </p:nvPr>
        </p:nvSpPr>
        <p:spPr/>
        <p:txBody>
          <a:bodyPr/>
          <a:lstStyle/>
          <a:p>
            <a:fld id="{AAF95A27-3E75-8F4C-B794-C0437713C684}" type="slidenum">
              <a:rPr lang="en-US" smtClean="0"/>
              <a:t>12</a:t>
            </a:fld>
            <a:endParaRPr lang="en-US" dirty="0"/>
          </a:p>
        </p:txBody>
      </p:sp>
    </p:spTree>
    <p:extLst>
      <p:ext uri="{BB962C8B-B14F-4D97-AF65-F5344CB8AC3E}">
        <p14:creationId xmlns:p14="http://schemas.microsoft.com/office/powerpoint/2010/main" val="3850094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A25468-6B1A-AF41-BC8B-2F40A8A78B7D}"/>
              </a:ext>
            </a:extLst>
          </p:cNvPr>
          <p:cNvSpPr>
            <a:spLocks noGrp="1"/>
          </p:cNvSpPr>
          <p:nvPr>
            <p:ph type="sldNum" sz="quarter" idx="12"/>
          </p:nvPr>
        </p:nvSpPr>
        <p:spPr/>
        <p:txBody>
          <a:bodyPr/>
          <a:lstStyle/>
          <a:p>
            <a:pPr defTabSz="1097236">
              <a:defRPr/>
            </a:pPr>
            <a:fld id="{FE7A4BB3-E848-5A44-82DF-322201952CD8}" type="slidenum">
              <a:rPr lang="en-US"/>
              <a:pPr defTabSz="1097236">
                <a:defRPr/>
              </a:pPr>
              <a:t>13</a:t>
            </a:fld>
            <a:endParaRPr lang="en-US" dirty="0"/>
          </a:p>
        </p:txBody>
      </p:sp>
      <p:sp>
        <p:nvSpPr>
          <p:cNvPr id="3" name="Title 2">
            <a:extLst>
              <a:ext uri="{FF2B5EF4-FFF2-40B4-BE49-F238E27FC236}">
                <a16:creationId xmlns:a16="http://schemas.microsoft.com/office/drawing/2014/main" id="{F91E0BDF-3EF8-8B49-9FB6-5EEE8560C03A}"/>
              </a:ext>
            </a:extLst>
          </p:cNvPr>
          <p:cNvSpPr>
            <a:spLocks noGrp="1"/>
          </p:cNvSpPr>
          <p:nvPr>
            <p:ph type="title"/>
          </p:nvPr>
        </p:nvSpPr>
        <p:spPr>
          <a:xfrm>
            <a:off x="2666999" y="225778"/>
            <a:ext cx="9372601" cy="1269825"/>
          </a:xfrm>
        </p:spPr>
        <p:txBody>
          <a:bodyPr/>
          <a:lstStyle/>
          <a:p>
            <a:r>
              <a:rPr lang="en-US" sz="2800" dirty="0"/>
              <a:t>COMPASS-GLM will enhance predictive understanding of freshwater coastal systems at regional to watershed scales</a:t>
            </a:r>
          </a:p>
        </p:txBody>
      </p:sp>
      <p:sp>
        <p:nvSpPr>
          <p:cNvPr id="14" name="Content Placeholder 13">
            <a:extLst>
              <a:ext uri="{FF2B5EF4-FFF2-40B4-BE49-F238E27FC236}">
                <a16:creationId xmlns:a16="http://schemas.microsoft.com/office/drawing/2014/main" id="{5B068AD7-4FF8-7748-96E4-5BDE4ABF895B}"/>
              </a:ext>
            </a:extLst>
          </p:cNvPr>
          <p:cNvSpPr>
            <a:spLocks noGrp="1"/>
          </p:cNvSpPr>
          <p:nvPr>
            <p:ph sz="quarter" idx="20"/>
          </p:nvPr>
        </p:nvSpPr>
        <p:spPr>
          <a:xfrm>
            <a:off x="1037878" y="4996460"/>
            <a:ext cx="5809473" cy="1480540"/>
          </a:xfrm>
        </p:spPr>
        <p:txBody>
          <a:bodyPr/>
          <a:lstStyle/>
          <a:p>
            <a:pPr marL="0" indent="0">
              <a:buNone/>
            </a:pPr>
            <a:r>
              <a:rPr lang="en-US" dirty="0"/>
              <a:t>How do precipitation, runoff, and air temperature in the Great Lakes Region interact with lake water balance, thermal structure, and circulation to influence regional climate changes and extremes?</a:t>
            </a:r>
          </a:p>
        </p:txBody>
      </p:sp>
      <p:sp>
        <p:nvSpPr>
          <p:cNvPr id="7" name="Content Placeholder 13">
            <a:extLst>
              <a:ext uri="{FF2B5EF4-FFF2-40B4-BE49-F238E27FC236}">
                <a16:creationId xmlns:a16="http://schemas.microsoft.com/office/drawing/2014/main" id="{C74B862E-A783-4BB6-A2D4-279A0798897D}"/>
              </a:ext>
            </a:extLst>
          </p:cNvPr>
          <p:cNvSpPr txBox="1">
            <a:spLocks/>
          </p:cNvSpPr>
          <p:nvPr/>
        </p:nvSpPr>
        <p:spPr>
          <a:xfrm>
            <a:off x="6847351" y="4975737"/>
            <a:ext cx="5138058" cy="1480540"/>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333" kern="1200">
                <a:solidFill>
                  <a:schemeClr val="tx1"/>
                </a:solidFill>
                <a:latin typeface="Arial" panose="020B0604020202020204" pitchFamily="34" charset="0"/>
                <a:ea typeface="+mn-ea"/>
                <a:cs typeface="Arial" panose="020B0604020202020204" pitchFamily="34" charset="0"/>
              </a:defRPr>
            </a:lvl1pPr>
            <a:lvl2pPr marL="685773" indent="-228591" algn="l" defTabSz="914363"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2954" indent="-228591" algn="l" defTabSz="914363" rtl="0" eaLnBrk="1" latinLnBrk="0" hangingPunct="1">
              <a:lnSpc>
                <a:spcPct val="90000"/>
              </a:lnSpc>
              <a:spcBef>
                <a:spcPts val="500"/>
              </a:spcBef>
              <a:buFont typeface="Wingdings" panose="05000000000000000000" pitchFamily="2" charset="2"/>
              <a:buChar char="ü"/>
              <a:defRPr sz="1667" kern="1200">
                <a:solidFill>
                  <a:schemeClr val="tx1"/>
                </a:solidFill>
                <a:latin typeface="Arial" panose="020B0604020202020204" pitchFamily="34" charset="0"/>
                <a:ea typeface="+mn-ea"/>
                <a:cs typeface="Arial" panose="020B0604020202020204" pitchFamily="34" charset="0"/>
              </a:defRPr>
            </a:lvl3pPr>
            <a:lvl4pPr marL="1600136" indent="-228591" algn="l" defTabSz="914363"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318" indent="-228591" algn="l" defTabSz="914363" rtl="0" eaLnBrk="1" latinLnBrk="0" hangingPunct="1">
              <a:lnSpc>
                <a:spcPct val="90000"/>
              </a:lnSpc>
              <a:spcBef>
                <a:spcPts val="500"/>
              </a:spcBef>
              <a:buFont typeface="Wingdings" panose="05000000000000000000" pitchFamily="2" charset="2"/>
              <a:buChar char="§"/>
              <a:defRPr sz="1333" kern="1200">
                <a:solidFill>
                  <a:schemeClr val="tx1"/>
                </a:solidFill>
                <a:latin typeface="Arial" panose="020B0604020202020204" pitchFamily="34" charset="0"/>
                <a:ea typeface="+mn-ea"/>
                <a:cs typeface="Arial" panose="020B0604020202020204" pitchFamily="34"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dirty="0">
                <a:solidFill>
                  <a:srgbClr val="616265"/>
                </a:solidFill>
              </a:rPr>
              <a:t>How do managed drainage practices, legacy nutrient stores, and hydrologic intensification affect nutrient removal and transport in the Portage River watershed?</a:t>
            </a:r>
          </a:p>
        </p:txBody>
      </p:sp>
      <p:pic>
        <p:nvPicPr>
          <p:cNvPr id="9" name="Picture 2">
            <a:extLst>
              <a:ext uri="{FF2B5EF4-FFF2-40B4-BE49-F238E27FC236}">
                <a16:creationId xmlns:a16="http://schemas.microsoft.com/office/drawing/2014/main" id="{2A15E335-DCBF-43E1-BA91-213DE20CC8D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6914" y="1495602"/>
            <a:ext cx="4543565" cy="345941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18E85341-E45A-49CA-A61C-FE0942070520}"/>
              </a:ext>
            </a:extLst>
          </p:cNvPr>
          <p:cNvCxnSpPr>
            <a:cxnSpLocks/>
          </p:cNvCxnSpPr>
          <p:nvPr/>
        </p:nvCxnSpPr>
        <p:spPr>
          <a:xfrm flipV="1">
            <a:off x="3796273" y="1915732"/>
            <a:ext cx="3971925" cy="1823793"/>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71275A-E3A2-4544-AF31-DFFC6A293423}"/>
              </a:ext>
            </a:extLst>
          </p:cNvPr>
          <p:cNvCxnSpPr>
            <a:cxnSpLocks/>
          </p:cNvCxnSpPr>
          <p:nvPr/>
        </p:nvCxnSpPr>
        <p:spPr>
          <a:xfrm>
            <a:off x="3796273" y="3802890"/>
            <a:ext cx="4004075" cy="800426"/>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Picture 4">
            <a:extLst>
              <a:ext uri="{FF2B5EF4-FFF2-40B4-BE49-F238E27FC236}">
                <a16:creationId xmlns:a16="http://schemas.microsoft.com/office/drawing/2014/main" id="{2E6298C7-E858-4DB0-AD49-17905C0E67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369" t="29011" r="34055" b="31050"/>
          <a:stretch/>
        </p:blipFill>
        <p:spPr bwMode="auto">
          <a:xfrm>
            <a:off x="7053558" y="1516326"/>
            <a:ext cx="4769224" cy="3129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568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A25468-6B1A-AF41-BC8B-2F40A8A78B7D}"/>
              </a:ext>
            </a:extLst>
          </p:cNvPr>
          <p:cNvSpPr>
            <a:spLocks noGrp="1"/>
          </p:cNvSpPr>
          <p:nvPr>
            <p:ph type="sldNum" sz="quarter" idx="12"/>
          </p:nvPr>
        </p:nvSpPr>
        <p:spPr/>
        <p:txBody>
          <a:bodyPr/>
          <a:lstStyle/>
          <a:p>
            <a:pPr defTabSz="1097236">
              <a:defRPr/>
            </a:pPr>
            <a:fld id="{FE7A4BB3-E848-5A44-82DF-322201952CD8}" type="slidenum">
              <a:rPr lang="en-US"/>
              <a:pPr defTabSz="1097236">
                <a:defRPr/>
              </a:pPr>
              <a:t>14</a:t>
            </a:fld>
            <a:endParaRPr lang="en-US" dirty="0"/>
          </a:p>
        </p:txBody>
      </p:sp>
      <p:sp>
        <p:nvSpPr>
          <p:cNvPr id="3" name="Title 2">
            <a:extLst>
              <a:ext uri="{FF2B5EF4-FFF2-40B4-BE49-F238E27FC236}">
                <a16:creationId xmlns:a16="http://schemas.microsoft.com/office/drawing/2014/main" id="{F91E0BDF-3EF8-8B49-9FB6-5EEE8560C03A}"/>
              </a:ext>
            </a:extLst>
          </p:cNvPr>
          <p:cNvSpPr>
            <a:spLocks noGrp="1"/>
          </p:cNvSpPr>
          <p:nvPr>
            <p:ph type="title"/>
          </p:nvPr>
        </p:nvSpPr>
        <p:spPr>
          <a:xfrm>
            <a:off x="2666999" y="225778"/>
            <a:ext cx="9372601" cy="1269825"/>
          </a:xfrm>
        </p:spPr>
        <p:txBody>
          <a:bodyPr/>
          <a:lstStyle/>
          <a:p>
            <a:r>
              <a:rPr lang="en-US" sz="2800" dirty="0"/>
              <a:t>COMPASS-GLM will enhance predictive understanding of freshwater coastal systems at regional to watershed scales</a:t>
            </a:r>
          </a:p>
        </p:txBody>
      </p:sp>
      <p:sp>
        <p:nvSpPr>
          <p:cNvPr id="14" name="Content Placeholder 13">
            <a:extLst>
              <a:ext uri="{FF2B5EF4-FFF2-40B4-BE49-F238E27FC236}">
                <a16:creationId xmlns:a16="http://schemas.microsoft.com/office/drawing/2014/main" id="{5B068AD7-4FF8-7748-96E4-5BDE4ABF895B}"/>
              </a:ext>
            </a:extLst>
          </p:cNvPr>
          <p:cNvSpPr>
            <a:spLocks noGrp="1"/>
          </p:cNvSpPr>
          <p:nvPr>
            <p:ph sz="quarter" idx="20"/>
          </p:nvPr>
        </p:nvSpPr>
        <p:spPr>
          <a:xfrm>
            <a:off x="1037878" y="4996460"/>
            <a:ext cx="5809473" cy="1480540"/>
          </a:xfrm>
        </p:spPr>
        <p:txBody>
          <a:bodyPr/>
          <a:lstStyle/>
          <a:p>
            <a:pPr marL="0" indent="0">
              <a:buNone/>
            </a:pPr>
            <a:r>
              <a:rPr lang="en-US" dirty="0"/>
              <a:t>How do precipitation, runoff, and air temperature in the Great Lakes Region interact with lake water balance, thermal structure, and circulation to influence regional climate changes and extremes?</a:t>
            </a:r>
          </a:p>
        </p:txBody>
      </p:sp>
      <p:sp>
        <p:nvSpPr>
          <p:cNvPr id="7" name="Content Placeholder 13">
            <a:extLst>
              <a:ext uri="{FF2B5EF4-FFF2-40B4-BE49-F238E27FC236}">
                <a16:creationId xmlns:a16="http://schemas.microsoft.com/office/drawing/2014/main" id="{C74B862E-A783-4BB6-A2D4-279A0798897D}"/>
              </a:ext>
            </a:extLst>
          </p:cNvPr>
          <p:cNvSpPr txBox="1">
            <a:spLocks/>
          </p:cNvSpPr>
          <p:nvPr/>
        </p:nvSpPr>
        <p:spPr>
          <a:xfrm>
            <a:off x="6847351" y="4975737"/>
            <a:ext cx="5138058" cy="1480540"/>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333" kern="1200">
                <a:solidFill>
                  <a:schemeClr val="tx1"/>
                </a:solidFill>
                <a:latin typeface="Arial" panose="020B0604020202020204" pitchFamily="34" charset="0"/>
                <a:ea typeface="+mn-ea"/>
                <a:cs typeface="Arial" panose="020B0604020202020204" pitchFamily="34" charset="0"/>
              </a:defRPr>
            </a:lvl1pPr>
            <a:lvl2pPr marL="685773" indent="-228591" algn="l" defTabSz="914363"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2954" indent="-228591" algn="l" defTabSz="914363" rtl="0" eaLnBrk="1" latinLnBrk="0" hangingPunct="1">
              <a:lnSpc>
                <a:spcPct val="90000"/>
              </a:lnSpc>
              <a:spcBef>
                <a:spcPts val="500"/>
              </a:spcBef>
              <a:buFont typeface="Wingdings" panose="05000000000000000000" pitchFamily="2" charset="2"/>
              <a:buChar char="ü"/>
              <a:defRPr sz="1667" kern="1200">
                <a:solidFill>
                  <a:schemeClr val="tx1"/>
                </a:solidFill>
                <a:latin typeface="Arial" panose="020B0604020202020204" pitchFamily="34" charset="0"/>
                <a:ea typeface="+mn-ea"/>
                <a:cs typeface="Arial" panose="020B0604020202020204" pitchFamily="34" charset="0"/>
              </a:defRPr>
            </a:lvl3pPr>
            <a:lvl4pPr marL="1600136" indent="-228591" algn="l" defTabSz="914363"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318" indent="-228591" algn="l" defTabSz="914363" rtl="0" eaLnBrk="1" latinLnBrk="0" hangingPunct="1">
              <a:lnSpc>
                <a:spcPct val="90000"/>
              </a:lnSpc>
              <a:spcBef>
                <a:spcPts val="500"/>
              </a:spcBef>
              <a:buFont typeface="Wingdings" panose="05000000000000000000" pitchFamily="2" charset="2"/>
              <a:buChar char="§"/>
              <a:defRPr sz="1333" kern="1200">
                <a:solidFill>
                  <a:schemeClr val="tx1"/>
                </a:solidFill>
                <a:latin typeface="Arial" panose="020B0604020202020204" pitchFamily="34" charset="0"/>
                <a:ea typeface="+mn-ea"/>
                <a:cs typeface="Arial" panose="020B0604020202020204" pitchFamily="34"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dirty="0">
                <a:solidFill>
                  <a:srgbClr val="616265"/>
                </a:solidFill>
              </a:rPr>
              <a:t>How do managed drainage practices, legacy nutrient stores, and hydrologic intensification affect nutrient removal and transport in the Portage River watershed?</a:t>
            </a:r>
          </a:p>
        </p:txBody>
      </p:sp>
      <p:pic>
        <p:nvPicPr>
          <p:cNvPr id="10" name="Picture 9">
            <a:extLst>
              <a:ext uri="{FF2B5EF4-FFF2-40B4-BE49-F238E27FC236}">
                <a16:creationId xmlns:a16="http://schemas.microsoft.com/office/drawing/2014/main" id="{1ECC415B-13F6-43EC-BA19-DB44C9BF3240}"/>
              </a:ext>
              <a:ext uri="{C183D7F6-B498-43B3-948B-1728B52AA6E4}">
                <adec:decorative xmlns:adec="http://schemas.microsoft.com/office/drawing/2017/decorative" val="1"/>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266130" y="1861540"/>
            <a:ext cx="4583342" cy="2670119"/>
          </a:xfrm>
          <a:prstGeom prst="rect">
            <a:avLst/>
          </a:prstGeom>
          <a:noFill/>
          <a:ln>
            <a:noFill/>
          </a:ln>
        </p:spPr>
      </p:pic>
      <p:pic>
        <p:nvPicPr>
          <p:cNvPr id="12" name="Picture 11" descr="A picture containing light&#10;&#10;Description automatically generated">
            <a:extLst>
              <a:ext uri="{FF2B5EF4-FFF2-40B4-BE49-F238E27FC236}">
                <a16:creationId xmlns:a16="http://schemas.microsoft.com/office/drawing/2014/main" id="{7F3D8ACB-BC65-4020-B9BC-83834E9649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1516" y="1290630"/>
            <a:ext cx="5468041" cy="3731524"/>
          </a:xfrm>
          <a:prstGeom prst="rect">
            <a:avLst/>
          </a:prstGeom>
        </p:spPr>
      </p:pic>
    </p:spTree>
    <p:extLst>
      <p:ext uri="{BB962C8B-B14F-4D97-AF65-F5344CB8AC3E}">
        <p14:creationId xmlns:p14="http://schemas.microsoft.com/office/powerpoint/2010/main" val="2082760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1261804-96DC-A44D-A18C-55A3B091A233}"/>
              </a:ext>
            </a:extLst>
          </p:cNvPr>
          <p:cNvSpPr>
            <a:spLocks noGrp="1"/>
          </p:cNvSpPr>
          <p:nvPr>
            <p:ph type="body" sz="quarter" idx="24"/>
          </p:nvPr>
        </p:nvSpPr>
        <p:spPr>
          <a:xfrm>
            <a:off x="2666999" y="159547"/>
            <a:ext cx="9144000" cy="924232"/>
          </a:xfrm>
        </p:spPr>
        <p:txBody>
          <a:bodyPr>
            <a:normAutofit/>
          </a:bodyPr>
          <a:lstStyle/>
          <a:p>
            <a:r>
              <a:rPr lang="en-US" dirty="0">
                <a:solidFill>
                  <a:srgbClr val="D77600"/>
                </a:solidFill>
              </a:rPr>
              <a:t>Future work: </a:t>
            </a:r>
            <a:br>
              <a:rPr lang="en-US" dirty="0">
                <a:solidFill>
                  <a:srgbClr val="D77600"/>
                </a:solidFill>
              </a:rPr>
            </a:br>
            <a:r>
              <a:rPr lang="en-US" dirty="0">
                <a:solidFill>
                  <a:srgbClr val="D77600"/>
                </a:solidFill>
              </a:rPr>
              <a:t>Extend E3SM to lake regional climate modeling</a:t>
            </a:r>
          </a:p>
        </p:txBody>
      </p:sp>
      <p:pic>
        <p:nvPicPr>
          <p:cNvPr id="7" name="Picture 6">
            <a:extLst>
              <a:ext uri="{FF2B5EF4-FFF2-40B4-BE49-F238E27FC236}">
                <a16:creationId xmlns:a16="http://schemas.microsoft.com/office/drawing/2014/main" id="{9641BFC5-8A5D-40D6-826C-EA27D19FA994}"/>
              </a:ext>
              <a:ext uri="{C183D7F6-B498-43B3-948B-1728B52AA6E4}">
                <adec:decorative xmlns:adec="http://schemas.microsoft.com/office/drawing/2017/decorative" val="1"/>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8067897" y="1207885"/>
            <a:ext cx="3782860" cy="2479212"/>
          </a:xfrm>
          <a:prstGeom prst="rect">
            <a:avLst/>
          </a:prstGeom>
          <a:noFill/>
          <a:ln>
            <a:noFill/>
          </a:ln>
        </p:spPr>
      </p:pic>
      <p:pic>
        <p:nvPicPr>
          <p:cNvPr id="4" name="Picture 3">
            <a:extLst>
              <a:ext uri="{FF2B5EF4-FFF2-40B4-BE49-F238E27FC236}">
                <a16:creationId xmlns:a16="http://schemas.microsoft.com/office/drawing/2014/main" id="{BAEC971C-06BE-4B59-B744-24376F832F14}"/>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4552334" y="3687097"/>
            <a:ext cx="7258665" cy="3210244"/>
          </a:xfrm>
          <a:prstGeom prst="rect">
            <a:avLst/>
          </a:prstGeom>
          <a:noFill/>
          <a:ln>
            <a:noFill/>
          </a:ln>
        </p:spPr>
      </p:pic>
      <p:sp>
        <p:nvSpPr>
          <p:cNvPr id="8" name="Text Placeholder 4">
            <a:extLst>
              <a:ext uri="{FF2B5EF4-FFF2-40B4-BE49-F238E27FC236}">
                <a16:creationId xmlns:a16="http://schemas.microsoft.com/office/drawing/2014/main" id="{C29034EB-1DB9-41B4-A83C-A1E7E73838C1}"/>
              </a:ext>
            </a:extLst>
          </p:cNvPr>
          <p:cNvSpPr txBox="1">
            <a:spLocks/>
          </p:cNvSpPr>
          <p:nvPr/>
        </p:nvSpPr>
        <p:spPr>
          <a:xfrm>
            <a:off x="1290619" y="1643474"/>
            <a:ext cx="6171726" cy="4963066"/>
          </a:xfrm>
          <a:prstGeom prst="rect">
            <a:avLst/>
          </a:prstGeom>
        </p:spPr>
        <p:txBody>
          <a:bodyPr lIns="0" tIns="0" rIns="0" bIns="0" anchor="t" anchorCtr="0"/>
          <a:lstStyle>
            <a:lvl1pPr marL="266689" marR="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sz="2200" kern="1200">
                <a:solidFill>
                  <a:schemeClr val="accent2"/>
                </a:solidFill>
                <a:latin typeface="Arial" panose="020B0604020202020204" pitchFamily="34" charset="0"/>
                <a:ea typeface="+mn-ea"/>
                <a:cs typeface="Arial" panose="020B0604020202020204" pitchFamily="34" charset="0"/>
              </a:defRPr>
            </a:lvl1pPr>
            <a:lvl2pPr marL="838166" indent="-380985" algn="l" defTabSz="914363" rtl="0" eaLnBrk="1" latinLnBrk="0" hangingPunct="1">
              <a:lnSpc>
                <a:spcPct val="90000"/>
              </a:lnSpc>
              <a:spcBef>
                <a:spcPts val="500"/>
              </a:spcBef>
              <a:buFont typeface="Wingdings" panose="05000000000000000000" pitchFamily="2" charset="2"/>
              <a:buChar char="§"/>
              <a:defRPr sz="2000" kern="1200">
                <a:solidFill>
                  <a:schemeClr val="accent2"/>
                </a:solidFill>
                <a:latin typeface="Arial" panose="020B0604020202020204" pitchFamily="34" charset="0"/>
                <a:ea typeface="+mn-ea"/>
                <a:cs typeface="Arial" panose="020B0604020202020204" pitchFamily="34" charset="0"/>
              </a:defRPr>
            </a:lvl2pPr>
            <a:lvl3pPr marL="1295348" indent="-380985" algn="l" defTabSz="914363" rtl="0" eaLnBrk="1" latinLnBrk="0" hangingPunct="1">
              <a:lnSpc>
                <a:spcPct val="90000"/>
              </a:lnSpc>
              <a:spcBef>
                <a:spcPts val="500"/>
              </a:spcBef>
              <a:buFont typeface="Wingdings" panose="05000000000000000000" pitchFamily="2" charset="2"/>
              <a:buChar char="ü"/>
              <a:defRPr sz="1667" kern="1200">
                <a:solidFill>
                  <a:schemeClr val="accent2"/>
                </a:solidFill>
                <a:latin typeface="Arial" panose="020B0604020202020204" pitchFamily="34" charset="0"/>
                <a:ea typeface="+mn-ea"/>
                <a:cs typeface="Arial" panose="020B0604020202020204" pitchFamily="34" charset="0"/>
              </a:defRPr>
            </a:lvl3pPr>
            <a:lvl4pPr marL="1371545" indent="0" algn="l" defTabSz="914363" rtl="0" eaLnBrk="1" latinLnBrk="0" hangingPunct="1">
              <a:lnSpc>
                <a:spcPct val="90000"/>
              </a:lnSpc>
              <a:spcBef>
                <a:spcPts val="500"/>
              </a:spcBef>
              <a:buFont typeface="Arial" panose="020B0604020202020204" pitchFamily="34" charset="0"/>
              <a:buNone/>
              <a:defRPr sz="2333" kern="1200">
                <a:solidFill>
                  <a:srgbClr val="7F7F7F"/>
                </a:solidFill>
                <a:latin typeface="Arial" panose="020B0604020202020204" pitchFamily="34" charset="0"/>
                <a:ea typeface="+mn-ea"/>
                <a:cs typeface="Arial" panose="020B0604020202020204" pitchFamily="34" charset="0"/>
              </a:defRPr>
            </a:lvl4pPr>
            <a:lvl5pPr marL="1828727" indent="0" algn="l" defTabSz="914363" rtl="0" eaLnBrk="1" latinLnBrk="0" hangingPunct="1">
              <a:lnSpc>
                <a:spcPct val="90000"/>
              </a:lnSpc>
              <a:spcBef>
                <a:spcPts val="500"/>
              </a:spcBef>
              <a:buFont typeface="Arial" panose="020B0604020202020204" pitchFamily="34" charset="0"/>
              <a:buNone/>
              <a:defRPr sz="2333" kern="1200">
                <a:solidFill>
                  <a:srgbClr val="7F7F7F"/>
                </a:solidFill>
                <a:latin typeface="Arial" panose="020B0604020202020204" pitchFamily="34" charset="0"/>
                <a:ea typeface="+mn-ea"/>
                <a:cs typeface="Arial" panose="020B0604020202020204" pitchFamily="34"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Leverage regional grid refinement and other ongoing efforts </a:t>
            </a:r>
          </a:p>
          <a:p>
            <a:r>
              <a:rPr lang="en-US" sz="2000" dirty="0">
                <a:solidFill>
                  <a:schemeClr val="tx1"/>
                </a:solidFill>
              </a:rPr>
              <a:t>Develop MPAS-O and Sea Ice modules for the Great Lakes at ~1 km resolution</a:t>
            </a:r>
          </a:p>
          <a:p>
            <a:r>
              <a:rPr lang="en-US" sz="2000" dirty="0">
                <a:solidFill>
                  <a:schemeClr val="tx1"/>
                </a:solidFill>
              </a:rPr>
              <a:t>Improve ELM+MPAS-O coupling (</a:t>
            </a:r>
            <a:r>
              <a:rPr lang="en-US" sz="2000" dirty="0" err="1">
                <a:solidFill>
                  <a:schemeClr val="tx1"/>
                </a:solidFill>
              </a:rPr>
              <a:t>ICoM</a:t>
            </a:r>
            <a:r>
              <a:rPr lang="en-US" sz="2000" dirty="0">
                <a:solidFill>
                  <a:schemeClr val="tx1"/>
                </a:solidFill>
              </a:rPr>
              <a:t>) to resolve key freshwater coastal processes</a:t>
            </a:r>
          </a:p>
          <a:p>
            <a:r>
              <a:rPr lang="en-US" sz="2000" dirty="0">
                <a:solidFill>
                  <a:schemeClr val="tx1"/>
                </a:solidFill>
              </a:rPr>
              <a:t>Improve ELM-ATS coupling to improve nutrient delivery to lake</a:t>
            </a:r>
          </a:p>
          <a:p>
            <a:r>
              <a:rPr lang="en-US" sz="2000" dirty="0">
                <a:solidFill>
                  <a:schemeClr val="tx1"/>
                </a:solidFill>
              </a:rPr>
              <a:t>Regional- and watershed-</a:t>
            </a:r>
            <a:br>
              <a:rPr lang="en-US" sz="2000" dirty="0">
                <a:solidFill>
                  <a:schemeClr val="tx1"/>
                </a:solidFill>
              </a:rPr>
            </a:br>
            <a:r>
              <a:rPr lang="en-US" sz="2000" dirty="0">
                <a:solidFill>
                  <a:schemeClr val="tx1"/>
                </a:solidFill>
              </a:rPr>
              <a:t>scale modeling useful for</a:t>
            </a:r>
            <a:br>
              <a:rPr lang="en-US" sz="2000" dirty="0">
                <a:solidFill>
                  <a:schemeClr val="tx1"/>
                </a:solidFill>
              </a:rPr>
            </a:br>
            <a:r>
              <a:rPr lang="en-US" sz="2000" dirty="0">
                <a:solidFill>
                  <a:schemeClr val="tx1"/>
                </a:solidFill>
              </a:rPr>
              <a:t>guiding E3SM-GLR </a:t>
            </a:r>
            <a:br>
              <a:rPr lang="en-US" sz="2000" dirty="0">
                <a:solidFill>
                  <a:schemeClr val="tx1"/>
                </a:solidFill>
              </a:rPr>
            </a:br>
            <a:r>
              <a:rPr lang="en-US" sz="2000" dirty="0">
                <a:solidFill>
                  <a:schemeClr val="tx1"/>
                </a:solidFill>
              </a:rPr>
              <a:t>development</a:t>
            </a:r>
          </a:p>
        </p:txBody>
      </p:sp>
      <p:sp>
        <p:nvSpPr>
          <p:cNvPr id="2" name="Slide Number Placeholder 1">
            <a:extLst>
              <a:ext uri="{FF2B5EF4-FFF2-40B4-BE49-F238E27FC236}">
                <a16:creationId xmlns:a16="http://schemas.microsoft.com/office/drawing/2014/main" id="{0750541D-CBE1-4314-BF66-FA903D0C3073}"/>
              </a:ext>
            </a:extLst>
          </p:cNvPr>
          <p:cNvSpPr>
            <a:spLocks noGrp="1"/>
          </p:cNvSpPr>
          <p:nvPr>
            <p:ph type="sldNum" sz="quarter" idx="12"/>
          </p:nvPr>
        </p:nvSpPr>
        <p:spPr/>
        <p:txBody>
          <a:bodyPr/>
          <a:lstStyle/>
          <a:p>
            <a:fld id="{AAF95A27-3E75-8F4C-B794-C0437713C684}" type="slidenum">
              <a:rPr lang="en-US" smtClean="0"/>
              <a:t>15</a:t>
            </a:fld>
            <a:endParaRPr lang="en-US" dirty="0"/>
          </a:p>
        </p:txBody>
      </p:sp>
    </p:spTree>
    <p:extLst>
      <p:ext uri="{BB962C8B-B14F-4D97-AF65-F5344CB8AC3E}">
        <p14:creationId xmlns:p14="http://schemas.microsoft.com/office/powerpoint/2010/main" val="2049242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7A2BBA-D196-488E-A94D-F1E7E73B6CAE}"/>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170E8F50-4C54-394E-B97F-D508829B088C}"/>
              </a:ext>
            </a:extLst>
          </p:cNvPr>
          <p:cNvSpPr>
            <a:spLocks noGrp="1"/>
          </p:cNvSpPr>
          <p:nvPr>
            <p:ph type="body" sz="quarter" idx="24"/>
          </p:nvPr>
        </p:nvSpPr>
        <p:spPr/>
        <p:txBody>
          <a:bodyPr/>
          <a:lstStyle/>
          <a:p>
            <a:r>
              <a:rPr lang="en-US" dirty="0"/>
              <a:t>Example roadmap for COMPASS parameterization in E3SM</a:t>
            </a:r>
          </a:p>
        </p:txBody>
      </p:sp>
      <p:sp>
        <p:nvSpPr>
          <p:cNvPr id="11" name="Oval 10">
            <a:extLst>
              <a:ext uri="{FF2B5EF4-FFF2-40B4-BE49-F238E27FC236}">
                <a16:creationId xmlns:a16="http://schemas.microsoft.com/office/drawing/2014/main" id="{3D7B21F3-6D1D-4A5C-A944-74B3E5E76D71}"/>
              </a:ext>
            </a:extLst>
          </p:cNvPr>
          <p:cNvSpPr/>
          <p:nvPr/>
        </p:nvSpPr>
        <p:spPr>
          <a:xfrm>
            <a:off x="9966734" y="3048383"/>
            <a:ext cx="1188720" cy="118872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4</a:t>
            </a:r>
          </a:p>
        </p:txBody>
      </p:sp>
      <p:sp>
        <p:nvSpPr>
          <p:cNvPr id="15" name="Oval 14">
            <a:extLst>
              <a:ext uri="{FF2B5EF4-FFF2-40B4-BE49-F238E27FC236}">
                <a16:creationId xmlns:a16="http://schemas.microsoft.com/office/drawing/2014/main" id="{FA07C30F-696A-48F3-B0DD-CEFCA853ABA3}"/>
              </a:ext>
            </a:extLst>
          </p:cNvPr>
          <p:cNvSpPr/>
          <p:nvPr/>
        </p:nvSpPr>
        <p:spPr>
          <a:xfrm>
            <a:off x="7357702" y="3048383"/>
            <a:ext cx="1188720" cy="118872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3</a:t>
            </a:r>
          </a:p>
        </p:txBody>
      </p:sp>
      <p:sp>
        <p:nvSpPr>
          <p:cNvPr id="16" name="Oval 15">
            <a:extLst>
              <a:ext uri="{FF2B5EF4-FFF2-40B4-BE49-F238E27FC236}">
                <a16:creationId xmlns:a16="http://schemas.microsoft.com/office/drawing/2014/main" id="{E8CF7ADA-9B03-4A1C-858B-3F29A4DCC5F5}"/>
              </a:ext>
            </a:extLst>
          </p:cNvPr>
          <p:cNvSpPr/>
          <p:nvPr/>
        </p:nvSpPr>
        <p:spPr>
          <a:xfrm>
            <a:off x="4748671" y="3048383"/>
            <a:ext cx="1188720" cy="118872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2</a:t>
            </a:r>
          </a:p>
        </p:txBody>
      </p:sp>
      <p:sp>
        <p:nvSpPr>
          <p:cNvPr id="17" name="Oval 16">
            <a:extLst>
              <a:ext uri="{FF2B5EF4-FFF2-40B4-BE49-F238E27FC236}">
                <a16:creationId xmlns:a16="http://schemas.microsoft.com/office/drawing/2014/main" id="{CF322D12-A082-4709-BCB1-C9E7106B679F}"/>
              </a:ext>
            </a:extLst>
          </p:cNvPr>
          <p:cNvSpPr/>
          <p:nvPr/>
        </p:nvSpPr>
        <p:spPr>
          <a:xfrm>
            <a:off x="2139640" y="3048383"/>
            <a:ext cx="1188720" cy="118872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1</a:t>
            </a:r>
          </a:p>
        </p:txBody>
      </p:sp>
      <p:cxnSp>
        <p:nvCxnSpPr>
          <p:cNvPr id="13" name="Straight Arrow Connector 12">
            <a:extLst>
              <a:ext uri="{FF2B5EF4-FFF2-40B4-BE49-F238E27FC236}">
                <a16:creationId xmlns:a16="http://schemas.microsoft.com/office/drawing/2014/main" id="{924EDCDC-3849-4ED9-89ED-E2E1BA6CF7AA}"/>
              </a:ext>
            </a:extLst>
          </p:cNvPr>
          <p:cNvCxnSpPr>
            <a:stCxn id="17" idx="6"/>
            <a:endCxn id="16" idx="2"/>
          </p:cNvCxnSpPr>
          <p:nvPr/>
        </p:nvCxnSpPr>
        <p:spPr>
          <a:xfrm>
            <a:off x="3328360" y="3642743"/>
            <a:ext cx="142031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FEBC8AA-5A5A-475E-B144-E611FE8FD59A}"/>
              </a:ext>
            </a:extLst>
          </p:cNvPr>
          <p:cNvCxnSpPr>
            <a:cxnSpLocks/>
            <a:stCxn id="16" idx="6"/>
            <a:endCxn id="15" idx="2"/>
          </p:cNvCxnSpPr>
          <p:nvPr/>
        </p:nvCxnSpPr>
        <p:spPr>
          <a:xfrm>
            <a:off x="5937391" y="3642743"/>
            <a:ext cx="142031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0E9DF1F-DBAC-4838-B118-53EF2247CFEF}"/>
              </a:ext>
            </a:extLst>
          </p:cNvPr>
          <p:cNvCxnSpPr>
            <a:cxnSpLocks/>
            <a:stCxn id="15" idx="6"/>
            <a:endCxn id="11" idx="2"/>
          </p:cNvCxnSpPr>
          <p:nvPr/>
        </p:nvCxnSpPr>
        <p:spPr>
          <a:xfrm>
            <a:off x="8546422" y="3642743"/>
            <a:ext cx="142031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4C7FE40-36C6-407F-B2FF-6FA503780D32}"/>
              </a:ext>
            </a:extLst>
          </p:cNvPr>
          <p:cNvSpPr txBox="1"/>
          <p:nvPr/>
        </p:nvSpPr>
        <p:spPr>
          <a:xfrm>
            <a:off x="1030514" y="1902583"/>
            <a:ext cx="2940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616265"/>
                </a:solidFill>
                <a:effectLst/>
                <a:uLnTx/>
                <a:uFillTx/>
                <a:latin typeface="Arial" panose="020B0604020202020204" pitchFamily="34" charset="0"/>
                <a:ea typeface="+mn-ea"/>
                <a:cs typeface="Arial" panose="020B0604020202020204" pitchFamily="34" charset="0"/>
              </a:rPr>
              <a:t>Baseline Model: E3SM Land Model v2</a:t>
            </a:r>
          </a:p>
        </p:txBody>
      </p:sp>
      <p:sp>
        <p:nvSpPr>
          <p:cNvPr id="26" name="TextBox 25">
            <a:extLst>
              <a:ext uri="{FF2B5EF4-FFF2-40B4-BE49-F238E27FC236}">
                <a16:creationId xmlns:a16="http://schemas.microsoft.com/office/drawing/2014/main" id="{5006D420-E3B3-4A98-9D3E-5E0C0606145F}"/>
              </a:ext>
            </a:extLst>
          </p:cNvPr>
          <p:cNvSpPr txBox="1"/>
          <p:nvPr/>
        </p:nvSpPr>
        <p:spPr>
          <a:xfrm>
            <a:off x="4205528" y="1902583"/>
            <a:ext cx="22918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616265"/>
                </a:solidFill>
                <a:effectLst/>
                <a:uLnTx/>
                <a:uFillTx/>
                <a:latin typeface="Arial" panose="020B0604020202020204" pitchFamily="34" charset="0"/>
                <a:ea typeface="+mn-ea"/>
                <a:cs typeface="Arial" panose="020B0604020202020204" pitchFamily="34" charset="0"/>
              </a:rPr>
              <a:t>COMPASS </a:t>
            </a:r>
            <a:r>
              <a:rPr kumimoji="0" lang="en-US" sz="2200" b="0" i="0" u="none" strike="noStrike" kern="1200" cap="none" spc="0" normalizeH="0" baseline="0" noProof="0" dirty="0" err="1">
                <a:ln>
                  <a:noFill/>
                </a:ln>
                <a:solidFill>
                  <a:srgbClr val="616265"/>
                </a:solidFill>
                <a:effectLst/>
                <a:uLnTx/>
                <a:uFillTx/>
                <a:latin typeface="Arial" panose="020B0604020202020204" pitchFamily="34" charset="0"/>
                <a:ea typeface="+mn-ea"/>
                <a:cs typeface="Arial" panose="020B0604020202020204" pitchFamily="34" charset="0"/>
              </a:rPr>
              <a:t>ModEx</a:t>
            </a:r>
            <a:endParaRPr kumimoji="0" lang="en-US" sz="2200" b="0" i="0" u="none" strike="noStrike" kern="1200" cap="none" spc="0" normalizeH="0" baseline="0" noProof="0" dirty="0">
              <a:ln>
                <a:noFill/>
              </a:ln>
              <a:solidFill>
                <a:srgbClr val="616265"/>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3521A405-4264-4201-8D52-7877864EA08E}"/>
              </a:ext>
            </a:extLst>
          </p:cNvPr>
          <p:cNvSpPr txBox="1"/>
          <p:nvPr/>
        </p:nvSpPr>
        <p:spPr>
          <a:xfrm>
            <a:off x="6655351" y="1902583"/>
            <a:ext cx="238625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616265"/>
                </a:solidFill>
                <a:effectLst/>
                <a:uLnTx/>
                <a:uFillTx/>
                <a:latin typeface="Arial" panose="020B0604020202020204" pitchFamily="34" charset="0"/>
                <a:ea typeface="+mn-ea"/>
                <a:cs typeface="Arial" panose="020B0604020202020204" pitchFamily="34" charset="0"/>
              </a:rPr>
              <a:t>New parameterization</a:t>
            </a:r>
          </a:p>
        </p:txBody>
      </p:sp>
      <p:sp>
        <p:nvSpPr>
          <p:cNvPr id="28" name="TextBox 27">
            <a:extLst>
              <a:ext uri="{FF2B5EF4-FFF2-40B4-BE49-F238E27FC236}">
                <a16:creationId xmlns:a16="http://schemas.microsoft.com/office/drawing/2014/main" id="{38C30D0E-2A0F-4563-A196-06C8B7A648DC}"/>
              </a:ext>
            </a:extLst>
          </p:cNvPr>
          <p:cNvSpPr txBox="1"/>
          <p:nvPr/>
        </p:nvSpPr>
        <p:spPr>
          <a:xfrm>
            <a:off x="9275658" y="1902583"/>
            <a:ext cx="253534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616265"/>
                </a:solidFill>
                <a:effectLst/>
                <a:uLnTx/>
                <a:uFillTx/>
                <a:latin typeface="Arial" panose="020B0604020202020204" pitchFamily="34" charset="0"/>
                <a:ea typeface="+mn-ea"/>
                <a:cs typeface="Arial" panose="020B0604020202020204" pitchFamily="34" charset="0"/>
              </a:rPr>
              <a:t>Repository integration: ELMv3</a:t>
            </a:r>
          </a:p>
        </p:txBody>
      </p:sp>
      <p:pic>
        <p:nvPicPr>
          <p:cNvPr id="29" name="Picture 28">
            <a:extLst>
              <a:ext uri="{FF2B5EF4-FFF2-40B4-BE49-F238E27FC236}">
                <a16:creationId xmlns:a16="http://schemas.microsoft.com/office/drawing/2014/main" id="{37D5C546-459C-48E8-BE78-F87B28786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732" y="4442896"/>
            <a:ext cx="1795372" cy="2224604"/>
          </a:xfrm>
          <a:prstGeom prst="rect">
            <a:avLst/>
          </a:prstGeom>
        </p:spPr>
      </p:pic>
      <p:pic>
        <p:nvPicPr>
          <p:cNvPr id="31" name="Picture 30">
            <a:extLst>
              <a:ext uri="{FF2B5EF4-FFF2-40B4-BE49-F238E27FC236}">
                <a16:creationId xmlns:a16="http://schemas.microsoft.com/office/drawing/2014/main" id="{5FD95271-25C2-41C9-B095-30FF0A0BC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104" y="4637321"/>
            <a:ext cx="3584344" cy="2030179"/>
          </a:xfrm>
          <a:prstGeom prst="rect">
            <a:avLst/>
          </a:prstGeom>
        </p:spPr>
      </p:pic>
      <p:pic>
        <p:nvPicPr>
          <p:cNvPr id="1024" name="Picture 1023">
            <a:extLst>
              <a:ext uri="{FF2B5EF4-FFF2-40B4-BE49-F238E27FC236}">
                <a16:creationId xmlns:a16="http://schemas.microsoft.com/office/drawing/2014/main" id="{96360DAF-492E-4E7F-B398-19E87BFA36C8}"/>
              </a:ext>
            </a:extLst>
          </p:cNvPr>
          <p:cNvPicPr>
            <a:picLocks noChangeAspect="1"/>
          </p:cNvPicPr>
          <p:nvPr/>
        </p:nvPicPr>
        <p:blipFill>
          <a:blip r:embed="rId4"/>
          <a:stretch>
            <a:fillRect/>
          </a:stretch>
        </p:blipFill>
        <p:spPr>
          <a:xfrm>
            <a:off x="10158885" y="3268953"/>
            <a:ext cx="804417" cy="769442"/>
          </a:xfrm>
          <a:prstGeom prst="rect">
            <a:avLst/>
          </a:prstGeom>
        </p:spPr>
      </p:pic>
      <p:pic>
        <p:nvPicPr>
          <p:cNvPr id="5" name="Picture 4">
            <a:extLst>
              <a:ext uri="{FF2B5EF4-FFF2-40B4-BE49-F238E27FC236}">
                <a16:creationId xmlns:a16="http://schemas.microsoft.com/office/drawing/2014/main" id="{DE787A94-7CA7-4BFB-9CAD-A7FA6EFC6854}"/>
              </a:ext>
            </a:extLst>
          </p:cNvPr>
          <p:cNvPicPr>
            <a:picLocks noChangeAspect="1"/>
          </p:cNvPicPr>
          <p:nvPr/>
        </p:nvPicPr>
        <p:blipFill>
          <a:blip r:embed="rId5"/>
          <a:stretch>
            <a:fillRect/>
          </a:stretch>
        </p:blipFill>
        <p:spPr>
          <a:xfrm>
            <a:off x="8778788" y="4343653"/>
            <a:ext cx="2558915" cy="2323833"/>
          </a:xfrm>
          <a:prstGeom prst="rect">
            <a:avLst/>
          </a:prstGeom>
        </p:spPr>
      </p:pic>
      <p:pic>
        <p:nvPicPr>
          <p:cNvPr id="7" name="Picture 6">
            <a:extLst>
              <a:ext uri="{FF2B5EF4-FFF2-40B4-BE49-F238E27FC236}">
                <a16:creationId xmlns:a16="http://schemas.microsoft.com/office/drawing/2014/main" id="{1AFCC6DD-6A21-4164-B80C-977F9D17384C}"/>
              </a:ext>
            </a:extLst>
          </p:cNvPr>
          <p:cNvPicPr>
            <a:picLocks noChangeAspect="1"/>
          </p:cNvPicPr>
          <p:nvPr/>
        </p:nvPicPr>
        <p:blipFill>
          <a:blip r:embed="rId6"/>
          <a:stretch>
            <a:fillRect/>
          </a:stretch>
        </p:blipFill>
        <p:spPr>
          <a:xfrm>
            <a:off x="6385448" y="4317735"/>
            <a:ext cx="2096407" cy="2224605"/>
          </a:xfrm>
          <a:prstGeom prst="rect">
            <a:avLst/>
          </a:prstGeom>
        </p:spPr>
      </p:pic>
      <p:pic>
        <p:nvPicPr>
          <p:cNvPr id="23" name="Picture 22" descr="A close up of a logo&#10;&#10;Description automatically generated">
            <a:extLst>
              <a:ext uri="{FF2B5EF4-FFF2-40B4-BE49-F238E27FC236}">
                <a16:creationId xmlns:a16="http://schemas.microsoft.com/office/drawing/2014/main" id="{C9064094-DC46-4B6E-957C-3CF0C408E923}"/>
              </a:ext>
            </a:extLst>
          </p:cNvPr>
          <p:cNvPicPr>
            <a:picLocks noChangeAspect="1"/>
          </p:cNvPicPr>
          <p:nvPr/>
        </p:nvPicPr>
        <p:blipFill>
          <a:blip r:embed="rId7">
            <a:clrChange>
              <a:clrFrom>
                <a:srgbClr val="4F4D49"/>
              </a:clrFrom>
              <a:clrTo>
                <a:srgbClr val="4F4D49">
                  <a:alpha val="0"/>
                </a:srgbClr>
              </a:clrTo>
            </a:clrChange>
            <a:extLst>
              <a:ext uri="{28A0092B-C50C-407E-A947-70E740481C1C}">
                <a14:useLocalDpi xmlns:a14="http://schemas.microsoft.com/office/drawing/2010/main" val="0"/>
              </a:ext>
            </a:extLst>
          </a:blip>
          <a:stretch>
            <a:fillRect/>
          </a:stretch>
        </p:blipFill>
        <p:spPr>
          <a:xfrm>
            <a:off x="9275658" y="4765197"/>
            <a:ext cx="1099231" cy="1388997"/>
          </a:xfrm>
          <a:prstGeom prst="rect">
            <a:avLst/>
          </a:prstGeom>
        </p:spPr>
      </p:pic>
    </p:spTree>
    <p:extLst>
      <p:ext uri="{BB962C8B-B14F-4D97-AF65-F5344CB8AC3E}">
        <p14:creationId xmlns:p14="http://schemas.microsoft.com/office/powerpoint/2010/main" val="1036072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4E9C07-20C0-4534-9876-2C735D52778D}"/>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6" name="Title 5">
            <a:extLst>
              <a:ext uri="{FF2B5EF4-FFF2-40B4-BE49-F238E27FC236}">
                <a16:creationId xmlns:a16="http://schemas.microsoft.com/office/drawing/2014/main" id="{C4D04456-1713-4173-88BA-794C5282B293}"/>
              </a:ext>
            </a:extLst>
          </p:cNvPr>
          <p:cNvSpPr>
            <a:spLocks noGrp="1"/>
          </p:cNvSpPr>
          <p:nvPr>
            <p:ph type="title"/>
          </p:nvPr>
        </p:nvSpPr>
        <p:spPr/>
        <p:txBody>
          <a:bodyPr/>
          <a:lstStyle/>
          <a:p>
            <a:r>
              <a:rPr lang="en-US" dirty="0"/>
              <a:t>COMPASS Liaison roles and responsibilities</a:t>
            </a:r>
          </a:p>
        </p:txBody>
      </p:sp>
      <p:sp>
        <p:nvSpPr>
          <p:cNvPr id="9" name="Content Placeholder 3">
            <a:extLst>
              <a:ext uri="{FF2B5EF4-FFF2-40B4-BE49-F238E27FC236}">
                <a16:creationId xmlns:a16="http://schemas.microsoft.com/office/drawing/2014/main" id="{6E89B57D-AA80-450C-B743-E9C521384C2A}"/>
              </a:ext>
            </a:extLst>
          </p:cNvPr>
          <p:cNvSpPr txBox="1">
            <a:spLocks/>
          </p:cNvSpPr>
          <p:nvPr/>
        </p:nvSpPr>
        <p:spPr>
          <a:xfrm>
            <a:off x="994090" y="1528256"/>
            <a:ext cx="5996257" cy="4319092"/>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333" kern="1200">
                <a:solidFill>
                  <a:schemeClr val="tx1"/>
                </a:solidFill>
                <a:latin typeface="Arial" panose="020B0604020202020204" pitchFamily="34" charset="0"/>
                <a:ea typeface="+mn-ea"/>
                <a:cs typeface="Arial" panose="020B0604020202020204" pitchFamily="34" charset="0"/>
              </a:defRPr>
            </a:lvl1pPr>
            <a:lvl2pPr marL="685773" indent="-228591" algn="l" defTabSz="914363"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2954" indent="-228591" algn="l" defTabSz="914363" rtl="0" eaLnBrk="1" latinLnBrk="0" hangingPunct="1">
              <a:lnSpc>
                <a:spcPct val="90000"/>
              </a:lnSpc>
              <a:spcBef>
                <a:spcPts val="500"/>
              </a:spcBef>
              <a:buFont typeface="Wingdings" panose="05000000000000000000" pitchFamily="2" charset="2"/>
              <a:buChar char="ü"/>
              <a:defRPr sz="1667" kern="1200">
                <a:solidFill>
                  <a:schemeClr val="tx1"/>
                </a:solidFill>
                <a:latin typeface="Arial" panose="020B0604020202020204" pitchFamily="34" charset="0"/>
                <a:ea typeface="+mn-ea"/>
                <a:cs typeface="Arial" panose="020B0604020202020204" pitchFamily="34" charset="0"/>
              </a:defRPr>
            </a:lvl3pPr>
            <a:lvl4pPr marL="1600136" indent="-228591" algn="l" defTabSz="914363"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318" indent="-228591" algn="l" defTabSz="914363" rtl="0" eaLnBrk="1" latinLnBrk="0" hangingPunct="1">
              <a:lnSpc>
                <a:spcPct val="90000"/>
              </a:lnSpc>
              <a:spcBef>
                <a:spcPts val="500"/>
              </a:spcBef>
              <a:buFont typeface="Wingdings" panose="05000000000000000000" pitchFamily="2" charset="2"/>
              <a:buChar char="§"/>
              <a:defRPr sz="1333" kern="1200">
                <a:solidFill>
                  <a:schemeClr val="tx1"/>
                </a:solidFill>
                <a:latin typeface="Arial" panose="020B0604020202020204" pitchFamily="34" charset="0"/>
                <a:ea typeface="+mn-ea"/>
                <a:cs typeface="Arial" panose="020B0604020202020204" pitchFamily="34"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1" algn="l" defTabSz="9143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16265"/>
                </a:solidFill>
                <a:effectLst/>
                <a:uLnTx/>
                <a:uFillTx/>
                <a:latin typeface="Arial" panose="020B0604020202020204" pitchFamily="34" charset="0"/>
                <a:ea typeface="+mn-ea"/>
                <a:cs typeface="Arial" panose="020B0604020202020204" pitchFamily="34" charset="0"/>
              </a:rPr>
              <a:t>Take ownership of COMPASS deliverables that intersect with other projects</a:t>
            </a:r>
          </a:p>
          <a:p>
            <a:pPr marR="0" lvl="1" algn="l" defTabSz="9143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16265"/>
                </a:solidFill>
                <a:effectLst/>
                <a:uLnTx/>
                <a:uFillTx/>
                <a:latin typeface="Arial" panose="020B0604020202020204" pitchFamily="34" charset="0"/>
                <a:ea typeface="+mn-ea"/>
                <a:cs typeface="Arial" panose="020B0604020202020204" pitchFamily="34" charset="0"/>
              </a:rPr>
              <a:t>Coordinate new code development and new data collection </a:t>
            </a:r>
          </a:p>
          <a:p>
            <a:pPr marR="0" lvl="1" algn="l" defTabSz="9143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16265"/>
                </a:solidFill>
                <a:effectLst/>
                <a:uLnTx/>
                <a:uFillTx/>
                <a:latin typeface="Arial" panose="020B0604020202020204" pitchFamily="34" charset="0"/>
                <a:ea typeface="+mn-ea"/>
                <a:cs typeface="Arial" panose="020B0604020202020204" pitchFamily="34" charset="0"/>
              </a:rPr>
              <a:t>Track code and data repositories maintained by collaborating projects</a:t>
            </a:r>
          </a:p>
          <a:p>
            <a:pPr marR="0" lvl="1" algn="l" defTabSz="9143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16265"/>
                </a:solidFill>
                <a:effectLst/>
                <a:uLnTx/>
                <a:uFillTx/>
                <a:latin typeface="Arial" panose="020B0604020202020204" pitchFamily="34" charset="0"/>
                <a:ea typeface="+mn-ea"/>
                <a:cs typeface="Arial" panose="020B0604020202020204" pitchFamily="34" charset="0"/>
              </a:rPr>
              <a:t>Provide periodic updates across COMPASS and related projects</a:t>
            </a:r>
          </a:p>
          <a:p>
            <a:pPr marR="0" lvl="1" algn="l" defTabSz="9143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16265"/>
                </a:solidFill>
                <a:effectLst/>
                <a:uLnTx/>
                <a:uFillTx/>
                <a:latin typeface="Arial" panose="020B0604020202020204" pitchFamily="34" charset="0"/>
                <a:ea typeface="+mn-ea"/>
                <a:cs typeface="Arial" panose="020B0604020202020204" pitchFamily="34" charset="0"/>
              </a:rPr>
              <a:t>Organize annual multi-project collaboration events at COMPASS all-hands meetings </a:t>
            </a:r>
          </a:p>
          <a:p>
            <a:pPr marR="0" lvl="1" algn="l" defTabSz="9143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16265"/>
                </a:solidFill>
                <a:effectLst/>
                <a:uLnTx/>
                <a:uFillTx/>
                <a:latin typeface="Arial" panose="020B0604020202020204" pitchFamily="34" charset="0"/>
                <a:ea typeface="+mn-ea"/>
                <a:cs typeface="Arial" panose="020B0604020202020204" pitchFamily="34" charset="0"/>
              </a:rPr>
              <a:t>Engage in key working meetings with collaborating projects</a:t>
            </a:r>
          </a:p>
        </p:txBody>
      </p:sp>
      <p:pic>
        <p:nvPicPr>
          <p:cNvPr id="10" name="Picture 9" descr="A close up of a sign&#10;&#10;Description automatically generated">
            <a:extLst>
              <a:ext uri="{FF2B5EF4-FFF2-40B4-BE49-F238E27FC236}">
                <a16:creationId xmlns:a16="http://schemas.microsoft.com/office/drawing/2014/main" id="{F8623AD8-6BBD-47B9-A4AC-D524E4BDB2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1948" y="3239195"/>
            <a:ext cx="1792527" cy="735880"/>
          </a:xfrm>
          <a:prstGeom prst="rect">
            <a:avLst/>
          </a:prstGeom>
        </p:spPr>
      </p:pic>
      <p:pic>
        <p:nvPicPr>
          <p:cNvPr id="11" name="Picture 10" descr="A picture containing food&#10;&#10;Description automatically generated">
            <a:extLst>
              <a:ext uri="{FF2B5EF4-FFF2-40B4-BE49-F238E27FC236}">
                <a16:creationId xmlns:a16="http://schemas.microsoft.com/office/drawing/2014/main" id="{E5FA7143-EAF6-45AA-8E04-A6D2FBEB14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55237" y="1933817"/>
            <a:ext cx="1102681" cy="1272324"/>
          </a:xfrm>
          <a:prstGeom prst="rect">
            <a:avLst/>
          </a:prstGeom>
        </p:spPr>
      </p:pic>
      <p:pic>
        <p:nvPicPr>
          <p:cNvPr id="12" name="Picture 11" descr="A close up of a sign&#10;&#10;Description automatically generated">
            <a:extLst>
              <a:ext uri="{FF2B5EF4-FFF2-40B4-BE49-F238E27FC236}">
                <a16:creationId xmlns:a16="http://schemas.microsoft.com/office/drawing/2014/main" id="{F153EA7A-130E-4430-A688-25BD5F54E6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29594" y="5134028"/>
            <a:ext cx="1076735" cy="1076735"/>
          </a:xfrm>
          <a:prstGeom prst="rect">
            <a:avLst/>
          </a:prstGeom>
        </p:spPr>
      </p:pic>
      <p:pic>
        <p:nvPicPr>
          <p:cNvPr id="13" name="Picture 12" descr="A close up of a sign&#10;&#10;Description automatically generated">
            <a:extLst>
              <a:ext uri="{FF2B5EF4-FFF2-40B4-BE49-F238E27FC236}">
                <a16:creationId xmlns:a16="http://schemas.microsoft.com/office/drawing/2014/main" id="{5128626C-DF56-4020-9777-2E724B6E034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20661" y="3422555"/>
            <a:ext cx="1061791" cy="1061791"/>
          </a:xfrm>
          <a:prstGeom prst="rect">
            <a:avLst/>
          </a:prstGeom>
        </p:spPr>
      </p:pic>
      <p:pic>
        <p:nvPicPr>
          <p:cNvPr id="14" name="Picture 13" descr="A close up of a sign&#10;&#10;Description automatically generated">
            <a:extLst>
              <a:ext uri="{FF2B5EF4-FFF2-40B4-BE49-F238E27FC236}">
                <a16:creationId xmlns:a16="http://schemas.microsoft.com/office/drawing/2014/main" id="{70C35294-304E-4846-8616-AD0DDBCBB3C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748626" y="1951335"/>
            <a:ext cx="1102681" cy="1077861"/>
          </a:xfrm>
          <a:prstGeom prst="rect">
            <a:avLst/>
          </a:prstGeom>
        </p:spPr>
      </p:pic>
      <p:pic>
        <p:nvPicPr>
          <p:cNvPr id="15" name="Picture 14" descr="A close up of a sign&#10;&#10;Description automatically generated">
            <a:extLst>
              <a:ext uri="{FF2B5EF4-FFF2-40B4-BE49-F238E27FC236}">
                <a16:creationId xmlns:a16="http://schemas.microsoft.com/office/drawing/2014/main" id="{4D31BB1C-DF15-4337-B6C5-453B55EF9BB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138244" y="4706655"/>
            <a:ext cx="1434945" cy="605573"/>
          </a:xfrm>
          <a:prstGeom prst="rect">
            <a:avLst/>
          </a:prstGeom>
        </p:spPr>
      </p:pic>
      <p:pic>
        <p:nvPicPr>
          <p:cNvPr id="16" name="Picture 15" descr="A picture containing ball, food, sitting, green&#10;&#10;Description automatically generated">
            <a:extLst>
              <a:ext uri="{FF2B5EF4-FFF2-40B4-BE49-F238E27FC236}">
                <a16:creationId xmlns:a16="http://schemas.microsoft.com/office/drawing/2014/main" id="{5AD2CC03-A9AA-48F9-AFE6-CB2E83F0FD3A}"/>
              </a:ext>
            </a:extLst>
          </p:cNvPr>
          <p:cNvPicPr>
            <a:picLocks noChangeAspect="1"/>
          </p:cNvPicPr>
          <p:nvPr/>
        </p:nvPicPr>
        <p:blipFill>
          <a:blip r:embed="rId9"/>
          <a:stretch>
            <a:fillRect/>
          </a:stretch>
        </p:blipFill>
        <p:spPr>
          <a:xfrm>
            <a:off x="10078042" y="4792759"/>
            <a:ext cx="1510468" cy="992593"/>
          </a:xfrm>
          <a:prstGeom prst="rect">
            <a:avLst/>
          </a:prstGeom>
        </p:spPr>
      </p:pic>
      <p:pic>
        <p:nvPicPr>
          <p:cNvPr id="17" name="Picture 2">
            <a:extLst>
              <a:ext uri="{FF2B5EF4-FFF2-40B4-BE49-F238E27FC236}">
                <a16:creationId xmlns:a16="http://schemas.microsoft.com/office/drawing/2014/main" id="{31331377-9C04-4AE8-8401-208D67D2A832}"/>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0120240" y="3544449"/>
            <a:ext cx="1792526" cy="43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487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1336E9-34E4-764C-B18B-D24C8DF15A22}"/>
              </a:ext>
            </a:extLst>
          </p:cNvPr>
          <p:cNvSpPr>
            <a:spLocks noGrp="1"/>
          </p:cNvSpPr>
          <p:nvPr>
            <p:ph type="body" sz="quarter" idx="23"/>
          </p:nvPr>
        </p:nvSpPr>
        <p:spPr>
          <a:xfrm>
            <a:off x="6863079" y="1778696"/>
            <a:ext cx="5034419" cy="4698304"/>
          </a:xfrm>
        </p:spPr>
        <p:txBody>
          <a:bodyPr/>
          <a:lstStyle/>
          <a:p>
            <a:pPr marL="0" indent="0">
              <a:buNone/>
            </a:pPr>
            <a:r>
              <a:rPr lang="en-US" b="1" dirty="0">
                <a:solidFill>
                  <a:schemeClr val="tx1"/>
                </a:solidFill>
              </a:rPr>
              <a:t>Examples:</a:t>
            </a:r>
          </a:p>
          <a:p>
            <a:r>
              <a:rPr lang="en-US" dirty="0">
                <a:solidFill>
                  <a:schemeClr val="tx1"/>
                </a:solidFill>
              </a:rPr>
              <a:t>Similar components and regional experimental design to ICoM</a:t>
            </a:r>
          </a:p>
          <a:p>
            <a:r>
              <a:rPr lang="en-US" dirty="0">
                <a:solidFill>
                  <a:schemeClr val="tx1"/>
                </a:solidFill>
              </a:rPr>
              <a:t>Leveraging the IDEAS-Watersheds software ecosystem and ExaSheds machine learning approaches</a:t>
            </a:r>
          </a:p>
          <a:p>
            <a:r>
              <a:rPr lang="en-US" dirty="0">
                <a:solidFill>
                  <a:schemeClr val="tx1"/>
                </a:solidFill>
              </a:rPr>
              <a:t>ELM-ATS integration facilitates interactions with COMPASS-FME and sets the stage for longer-term integration with E3SM</a:t>
            </a:r>
          </a:p>
          <a:p>
            <a:r>
              <a:rPr lang="en-US" dirty="0">
                <a:solidFill>
                  <a:schemeClr val="tx1"/>
                </a:solidFill>
              </a:rPr>
              <a:t>COMPASS is establishing technical liaisons with several other BER projects to facilitate model developing, leveraging, &amp; coordination</a:t>
            </a:r>
          </a:p>
        </p:txBody>
      </p:sp>
      <p:sp>
        <p:nvSpPr>
          <p:cNvPr id="6" name="Text Placeholder 5">
            <a:extLst>
              <a:ext uri="{FF2B5EF4-FFF2-40B4-BE49-F238E27FC236}">
                <a16:creationId xmlns:a16="http://schemas.microsoft.com/office/drawing/2014/main" id="{51261804-96DC-A44D-A18C-55A3B091A233}"/>
              </a:ext>
            </a:extLst>
          </p:cNvPr>
          <p:cNvSpPr>
            <a:spLocks noGrp="1"/>
          </p:cNvSpPr>
          <p:nvPr>
            <p:ph type="body" sz="quarter" idx="24"/>
          </p:nvPr>
        </p:nvSpPr>
        <p:spPr/>
        <p:txBody>
          <a:bodyPr/>
          <a:lstStyle/>
          <a:p>
            <a:r>
              <a:rPr lang="en-US" dirty="0"/>
              <a:t>We will leverage and coordinate with other BER-funded projects</a:t>
            </a:r>
          </a:p>
        </p:txBody>
      </p:sp>
      <p:grpSp>
        <p:nvGrpSpPr>
          <p:cNvPr id="2" name="Group 1">
            <a:extLst>
              <a:ext uri="{FF2B5EF4-FFF2-40B4-BE49-F238E27FC236}">
                <a16:creationId xmlns:a16="http://schemas.microsoft.com/office/drawing/2014/main" id="{A1DD3410-B2F5-1A44-8D59-C95FC786457C}"/>
              </a:ext>
            </a:extLst>
          </p:cNvPr>
          <p:cNvGrpSpPr/>
          <p:nvPr/>
        </p:nvGrpSpPr>
        <p:grpSpPr>
          <a:xfrm>
            <a:off x="982680" y="1535835"/>
            <a:ext cx="5772734" cy="4940460"/>
            <a:chOff x="982680" y="1535835"/>
            <a:chExt cx="5772734" cy="4940460"/>
          </a:xfrm>
        </p:grpSpPr>
        <p:pic>
          <p:nvPicPr>
            <p:cNvPr id="7" name="Picture 6" descr="A close up of a sign&#10;&#10;Description automatically generated">
              <a:extLst>
                <a:ext uri="{FF2B5EF4-FFF2-40B4-BE49-F238E27FC236}">
                  <a16:creationId xmlns:a16="http://schemas.microsoft.com/office/drawing/2014/main" id="{3311544D-A501-404D-819A-1A08C9909E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81964" y="3213336"/>
              <a:ext cx="2067004" cy="848559"/>
            </a:xfrm>
            <a:prstGeom prst="rect">
              <a:avLst/>
            </a:prstGeom>
          </p:spPr>
        </p:pic>
        <p:pic>
          <p:nvPicPr>
            <p:cNvPr id="9" name="Picture 8" descr="A picture containing ball, food, sitting, green&#10;&#10;Description automatically generated">
              <a:extLst>
                <a:ext uri="{FF2B5EF4-FFF2-40B4-BE49-F238E27FC236}">
                  <a16:creationId xmlns:a16="http://schemas.microsoft.com/office/drawing/2014/main" id="{3710AEE6-C470-4499-9A62-346BDE415285}"/>
                </a:ext>
              </a:extLst>
            </p:cNvPr>
            <p:cNvPicPr>
              <a:picLocks noChangeAspect="1"/>
            </p:cNvPicPr>
            <p:nvPr/>
          </p:nvPicPr>
          <p:blipFill>
            <a:blip r:embed="rId4"/>
            <a:stretch>
              <a:fillRect/>
            </a:stretch>
          </p:blipFill>
          <p:spPr>
            <a:xfrm>
              <a:off x="4354110" y="1576184"/>
              <a:ext cx="2401304" cy="1578000"/>
            </a:xfrm>
            <a:prstGeom prst="rect">
              <a:avLst/>
            </a:prstGeom>
          </p:spPr>
        </p:pic>
        <p:pic>
          <p:nvPicPr>
            <p:cNvPr id="10" name="Picture 2">
              <a:extLst>
                <a:ext uri="{FF2B5EF4-FFF2-40B4-BE49-F238E27FC236}">
                  <a16:creationId xmlns:a16="http://schemas.microsoft.com/office/drawing/2014/main" id="{775766CC-3117-4D8C-8F25-9C527D7A1C4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0223" y="3497286"/>
              <a:ext cx="2236008" cy="537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0">
              <a:extLst>
                <a:ext uri="{FF2B5EF4-FFF2-40B4-BE49-F238E27FC236}">
                  <a16:creationId xmlns:a16="http://schemas.microsoft.com/office/drawing/2014/main" id="{0A5CFFB7-1A41-44A2-85DA-7BE3A5AFEC3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29853" y="4158386"/>
              <a:ext cx="259873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6">
              <a:extLst>
                <a:ext uri="{FF2B5EF4-FFF2-40B4-BE49-F238E27FC236}">
                  <a16:creationId xmlns:a16="http://schemas.microsoft.com/office/drawing/2014/main" id="{B2806A1A-920D-4152-A137-8DCB7680DE2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62329" y="1535835"/>
              <a:ext cx="1619635" cy="86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75">
              <a:extLst>
                <a:ext uri="{FF2B5EF4-FFF2-40B4-BE49-F238E27FC236}">
                  <a16:creationId xmlns:a16="http://schemas.microsoft.com/office/drawing/2014/main" id="{264E71EC-A1BD-42E8-BAB3-60D2B647C1AA}"/>
                </a:ext>
              </a:extLst>
            </p:cNvPr>
            <p:cNvGrpSpPr>
              <a:grpSpLocks/>
            </p:cNvGrpSpPr>
            <p:nvPr/>
          </p:nvGrpSpPr>
          <p:grpSpPr bwMode="auto">
            <a:xfrm>
              <a:off x="3577725" y="5095574"/>
              <a:ext cx="936941" cy="1234172"/>
              <a:chOff x="6542133" y="6922697"/>
              <a:chExt cx="1298124" cy="1717260"/>
            </a:xfrm>
          </p:grpSpPr>
          <p:sp>
            <p:nvSpPr>
              <p:cNvPr id="15" name="Rectangle 14">
                <a:extLst>
                  <a:ext uri="{FF2B5EF4-FFF2-40B4-BE49-F238E27FC236}">
                    <a16:creationId xmlns:a16="http://schemas.microsoft.com/office/drawing/2014/main" id="{35557366-D60B-47BE-9B86-999B6776D7B7}"/>
                  </a:ext>
                </a:extLst>
              </p:cNvPr>
              <p:cNvSpPr/>
              <p:nvPr/>
            </p:nvSpPr>
            <p:spPr>
              <a:xfrm>
                <a:off x="6542133" y="6922697"/>
                <a:ext cx="1298124" cy="1717260"/>
              </a:xfrm>
              <a:prstGeom prst="rect">
                <a:avLst/>
              </a:prstGeom>
              <a:solidFill>
                <a:srgbClr val="307F9C"/>
              </a:solidFill>
              <a:ln w="12700" cap="flat" cmpd="sng" algn="ctr">
                <a:solidFill>
                  <a:srgbClr val="307F9C">
                    <a:shade val="50000"/>
                  </a:srgbClr>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16" name="Graphic 5">
                <a:extLst>
                  <a:ext uri="{FF2B5EF4-FFF2-40B4-BE49-F238E27FC236}">
                    <a16:creationId xmlns:a16="http://schemas.microsoft.com/office/drawing/2014/main" id="{B325DD75-A513-491B-8309-AB0DBEA2A59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652871" y="7087308"/>
                <a:ext cx="1143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6">
              <a:extLst>
                <a:ext uri="{FF2B5EF4-FFF2-40B4-BE49-F238E27FC236}">
                  <a16:creationId xmlns:a16="http://schemas.microsoft.com/office/drawing/2014/main" id="{DCA3FD70-6684-41A7-8CA2-CBB0D87785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28777" y="4861302"/>
              <a:ext cx="1628692" cy="1614993"/>
            </a:xfrm>
            <a:prstGeom prst="rect">
              <a:avLst/>
            </a:prstGeom>
          </p:spPr>
        </p:pic>
        <p:pic>
          <p:nvPicPr>
            <p:cNvPr id="3" name="Picture 2">
              <a:extLst>
                <a:ext uri="{FF2B5EF4-FFF2-40B4-BE49-F238E27FC236}">
                  <a16:creationId xmlns:a16="http://schemas.microsoft.com/office/drawing/2014/main" id="{80DF63F5-FB7D-4141-940C-7B44440DB9E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785407" y="2656968"/>
              <a:ext cx="1488892" cy="553053"/>
            </a:xfrm>
            <a:prstGeom prst="rect">
              <a:avLst/>
            </a:prstGeom>
          </p:spPr>
        </p:pic>
        <p:pic>
          <p:nvPicPr>
            <p:cNvPr id="1026" name="Picture 2" descr="Water Cycle and Climate Extremes Modeling | Earth and Environmental System  Modeling">
              <a:extLst>
                <a:ext uri="{FF2B5EF4-FFF2-40B4-BE49-F238E27FC236}">
                  <a16:creationId xmlns:a16="http://schemas.microsoft.com/office/drawing/2014/main" id="{D7A781E8-0657-473D-A9DF-0C5ECCF24337}"/>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241969" y="4084152"/>
              <a:ext cx="1921645" cy="14787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close up of a sign&#10;&#10;Description automatically generated">
              <a:extLst>
                <a:ext uri="{FF2B5EF4-FFF2-40B4-BE49-F238E27FC236}">
                  <a16:creationId xmlns:a16="http://schemas.microsoft.com/office/drawing/2014/main" id="{92524E72-FC0C-4557-9B49-02878457B81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82680" y="1609185"/>
              <a:ext cx="1583680" cy="1583680"/>
            </a:xfrm>
            <a:prstGeom prst="rect">
              <a:avLst/>
            </a:prstGeom>
          </p:spPr>
        </p:pic>
        <p:pic>
          <p:nvPicPr>
            <p:cNvPr id="19" name="Picture 18" descr="A picture containing drawing, clock&#10;&#10;Description automatically generated">
              <a:extLst>
                <a:ext uri="{FF2B5EF4-FFF2-40B4-BE49-F238E27FC236}">
                  <a16:creationId xmlns:a16="http://schemas.microsoft.com/office/drawing/2014/main" id="{DB1D446D-F31D-4E50-8A8C-C95DA8B04A7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440790" y="5704800"/>
              <a:ext cx="1524001" cy="665149"/>
            </a:xfrm>
            <a:prstGeom prst="rect">
              <a:avLst/>
            </a:prstGeom>
          </p:spPr>
        </p:pic>
      </p:grpSp>
      <p:sp>
        <p:nvSpPr>
          <p:cNvPr id="4" name="Slide Number Placeholder 3">
            <a:extLst>
              <a:ext uri="{FF2B5EF4-FFF2-40B4-BE49-F238E27FC236}">
                <a16:creationId xmlns:a16="http://schemas.microsoft.com/office/drawing/2014/main" id="{FF54D87F-BF60-4F98-93C2-70548B4FAB98}"/>
              </a:ext>
            </a:extLst>
          </p:cNvPr>
          <p:cNvSpPr>
            <a:spLocks noGrp="1"/>
          </p:cNvSpPr>
          <p:nvPr>
            <p:ph type="sldNum" sz="quarter" idx="12"/>
          </p:nvPr>
        </p:nvSpPr>
        <p:spPr/>
        <p:txBody>
          <a:bodyPr/>
          <a:lstStyle/>
          <a:p>
            <a:fld id="{AAF95A27-3E75-8F4C-B794-C0437713C684}" type="slidenum">
              <a:rPr lang="en-US" smtClean="0"/>
              <a:t>18</a:t>
            </a:fld>
            <a:endParaRPr lang="en-US" dirty="0"/>
          </a:p>
        </p:txBody>
      </p:sp>
    </p:spTree>
    <p:extLst>
      <p:ext uri="{BB962C8B-B14F-4D97-AF65-F5344CB8AC3E}">
        <p14:creationId xmlns:p14="http://schemas.microsoft.com/office/powerpoint/2010/main" val="3384876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972E31-54E4-7640-AAAE-EA147022CB29}"/>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8CD1849C-1047-CD47-BC71-43FA5FA22A19}"/>
              </a:ext>
            </a:extLst>
          </p:cNvPr>
          <p:cNvSpPr>
            <a:spLocks noGrp="1"/>
          </p:cNvSpPr>
          <p:nvPr>
            <p:ph type="title"/>
          </p:nvPr>
        </p:nvSpPr>
        <p:spPr>
          <a:xfrm>
            <a:off x="2667000" y="225778"/>
            <a:ext cx="9372599" cy="1288697"/>
          </a:xfrm>
        </p:spPr>
        <p:txBody>
          <a:bodyPr/>
          <a:lstStyle/>
          <a:p>
            <a:r>
              <a:rPr lang="en-US" dirty="0"/>
              <a:t>COMPASS will also deliver a mid-scale, high-performance computing resource configured for coastal system science</a:t>
            </a:r>
          </a:p>
        </p:txBody>
      </p:sp>
      <p:sp>
        <p:nvSpPr>
          <p:cNvPr id="4" name="Content Placeholder 3">
            <a:extLst>
              <a:ext uri="{FF2B5EF4-FFF2-40B4-BE49-F238E27FC236}">
                <a16:creationId xmlns:a16="http://schemas.microsoft.com/office/drawing/2014/main" id="{34166F39-9CBB-8843-B48C-F2D8FCB7A73E}"/>
              </a:ext>
            </a:extLst>
          </p:cNvPr>
          <p:cNvSpPr>
            <a:spLocks noGrp="1"/>
          </p:cNvSpPr>
          <p:nvPr>
            <p:ph sz="quarter" idx="20"/>
          </p:nvPr>
        </p:nvSpPr>
        <p:spPr>
          <a:xfrm>
            <a:off x="1012133" y="1800224"/>
            <a:ext cx="10649781" cy="2390741"/>
          </a:xfrm>
        </p:spPr>
        <p:txBody>
          <a:bodyPr/>
          <a:lstStyle/>
          <a:p>
            <a:r>
              <a:rPr lang="en-US" sz="2400" dirty="0"/>
              <a:t>Shortage of mid-scale/production computing resources for BER scientists</a:t>
            </a:r>
          </a:p>
          <a:p>
            <a:pPr lvl="1"/>
            <a:r>
              <a:rPr lang="en-US" sz="2067" dirty="0"/>
              <a:t>NERSC allocations consistently a small percentage of proposed</a:t>
            </a:r>
          </a:p>
          <a:p>
            <a:r>
              <a:rPr lang="en-US" sz="2400" dirty="0"/>
              <a:t>Received input from BER ESS Cyberinfrastructure Working Group, COMPASS and ICoM team members</a:t>
            </a:r>
          </a:p>
          <a:p>
            <a:pPr lvl="1"/>
            <a:r>
              <a:rPr lang="en-US" sz="2067" dirty="0"/>
              <a:t>Mechanistic parallel simulations on a modest number of cores (tens to thousands)</a:t>
            </a:r>
          </a:p>
          <a:p>
            <a:pPr lvl="1"/>
            <a:r>
              <a:rPr lang="en-US" sz="2067" dirty="0"/>
              <a:t>Ensembles of those simulations within SA/UQ and ML workflows</a:t>
            </a:r>
          </a:p>
          <a:p>
            <a:pPr lvl="1"/>
            <a:r>
              <a:rPr lang="en-US" sz="2067" dirty="0"/>
              <a:t>Data analytics and machine learning that can leverage GPGPUs</a:t>
            </a:r>
          </a:p>
          <a:p>
            <a:r>
              <a:rPr lang="en-US" sz="2400" dirty="0"/>
              <a:t>Plan for 30% of allocations open to BER coastal science projects (allocation process still being worked out but probably something NERSC-like)</a:t>
            </a:r>
          </a:p>
          <a:p>
            <a:r>
              <a:rPr lang="en-US" sz="2400" dirty="0"/>
              <a:t>Bids are in, but timeline likely delayed due to global chip shortage</a:t>
            </a:r>
          </a:p>
          <a:p>
            <a:pPr lvl="1"/>
            <a:endParaRPr lang="en-US" sz="2400" dirty="0"/>
          </a:p>
        </p:txBody>
      </p:sp>
    </p:spTree>
    <p:extLst>
      <p:ext uri="{BB962C8B-B14F-4D97-AF65-F5344CB8AC3E}">
        <p14:creationId xmlns:p14="http://schemas.microsoft.com/office/powerpoint/2010/main" val="286010590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1336E9-34E4-764C-B18B-D24C8DF15A22}"/>
              </a:ext>
            </a:extLst>
          </p:cNvPr>
          <p:cNvSpPr>
            <a:spLocks noGrp="1"/>
          </p:cNvSpPr>
          <p:nvPr>
            <p:ph type="body" sz="quarter" idx="23"/>
          </p:nvPr>
        </p:nvSpPr>
        <p:spPr>
          <a:xfrm>
            <a:off x="1143000" y="1608026"/>
            <a:ext cx="5480222" cy="4431866"/>
          </a:xfrm>
        </p:spPr>
        <p:txBody>
          <a:bodyPr/>
          <a:lstStyle/>
          <a:p>
            <a:r>
              <a:rPr lang="en-US" dirty="0">
                <a:solidFill>
                  <a:schemeClr val="tx1"/>
                </a:solidFill>
              </a:rPr>
              <a:t>Climate warming</a:t>
            </a:r>
          </a:p>
          <a:p>
            <a:r>
              <a:rPr lang="en-US" dirty="0">
                <a:solidFill>
                  <a:schemeClr val="tx1"/>
                </a:solidFill>
              </a:rPr>
              <a:t>Regional hydrology</a:t>
            </a:r>
          </a:p>
          <a:p>
            <a:r>
              <a:rPr lang="en-US" dirty="0">
                <a:solidFill>
                  <a:schemeClr val="tx1"/>
                </a:solidFill>
              </a:rPr>
              <a:t>Extreme weather events</a:t>
            </a:r>
          </a:p>
          <a:p>
            <a:r>
              <a:rPr lang="en-US" dirty="0">
                <a:solidFill>
                  <a:schemeClr val="tx1"/>
                </a:solidFill>
              </a:rPr>
              <a:t>Ecosystem shifts (e.g., invasive species)</a:t>
            </a:r>
          </a:p>
          <a:p>
            <a:r>
              <a:rPr lang="en-US" dirty="0">
                <a:solidFill>
                  <a:schemeClr val="tx1"/>
                </a:solidFill>
              </a:rPr>
              <a:t>Land use and land cover change</a:t>
            </a:r>
          </a:p>
          <a:p>
            <a:r>
              <a:rPr lang="en-US" dirty="0">
                <a:solidFill>
                  <a:schemeClr val="tx1"/>
                </a:solidFill>
              </a:rPr>
              <a:t>Shoreline evolution</a:t>
            </a:r>
          </a:p>
          <a:p>
            <a:r>
              <a:rPr lang="en-US" dirty="0">
                <a:solidFill>
                  <a:schemeClr val="tx1"/>
                </a:solidFill>
              </a:rPr>
              <a:t>Air and water pollution</a:t>
            </a:r>
          </a:p>
          <a:p>
            <a:r>
              <a:rPr lang="en-US" dirty="0">
                <a:solidFill>
                  <a:schemeClr val="tx1"/>
                </a:solidFill>
              </a:rPr>
              <a:t>Water quality (e.g., harmful algal blooms)</a:t>
            </a:r>
          </a:p>
          <a:p>
            <a:r>
              <a:rPr lang="en-US" dirty="0">
                <a:solidFill>
                  <a:schemeClr val="tx1"/>
                </a:solidFill>
              </a:rPr>
              <a:t>Aging infrastructure</a:t>
            </a:r>
          </a:p>
          <a:p>
            <a:r>
              <a:rPr lang="en-US" dirty="0">
                <a:solidFill>
                  <a:schemeClr val="tx1"/>
                </a:solidFill>
              </a:rPr>
              <a:t>Energy system changes</a:t>
            </a:r>
          </a:p>
          <a:p>
            <a:r>
              <a:rPr lang="en-US" dirty="0">
                <a:solidFill>
                  <a:schemeClr val="tx1"/>
                </a:solidFill>
              </a:rPr>
              <a:t>Transportation impacts</a:t>
            </a:r>
          </a:p>
        </p:txBody>
      </p:sp>
      <p:sp>
        <p:nvSpPr>
          <p:cNvPr id="6" name="Text Placeholder 5">
            <a:extLst>
              <a:ext uri="{FF2B5EF4-FFF2-40B4-BE49-F238E27FC236}">
                <a16:creationId xmlns:a16="http://schemas.microsoft.com/office/drawing/2014/main" id="{51261804-96DC-A44D-A18C-55A3B091A233}"/>
              </a:ext>
            </a:extLst>
          </p:cNvPr>
          <p:cNvSpPr>
            <a:spLocks noGrp="1"/>
          </p:cNvSpPr>
          <p:nvPr>
            <p:ph type="body" sz="quarter" idx="24"/>
          </p:nvPr>
        </p:nvSpPr>
        <p:spPr>
          <a:xfrm>
            <a:off x="2667000" y="251460"/>
            <a:ext cx="9144000" cy="932571"/>
          </a:xfrm>
        </p:spPr>
        <p:txBody>
          <a:bodyPr/>
          <a:lstStyle/>
          <a:p>
            <a:r>
              <a:rPr lang="en-US" dirty="0"/>
              <a:t>Coastal regions are facing a wide range of changes and challenges</a:t>
            </a:r>
          </a:p>
        </p:txBody>
      </p:sp>
      <p:pic>
        <p:nvPicPr>
          <p:cNvPr id="7" name="Picture 6">
            <a:extLst>
              <a:ext uri="{FF2B5EF4-FFF2-40B4-BE49-F238E27FC236}">
                <a16:creationId xmlns:a16="http://schemas.microsoft.com/office/drawing/2014/main" id="{56D6BC51-368C-441F-B95C-8025AC7B29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39000" y="1511054"/>
            <a:ext cx="4116384" cy="2466534"/>
          </a:xfrm>
          <a:prstGeom prst="rect">
            <a:avLst/>
          </a:prstGeom>
        </p:spPr>
      </p:pic>
      <p:pic>
        <p:nvPicPr>
          <p:cNvPr id="8" name="Content Placeholder 8">
            <a:extLst>
              <a:ext uri="{FF2B5EF4-FFF2-40B4-BE49-F238E27FC236}">
                <a16:creationId xmlns:a16="http://schemas.microsoft.com/office/drawing/2014/main" id="{75EEFBAF-9059-4327-9BDA-DAFB42C8FD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9000" y="4170382"/>
            <a:ext cx="4116384" cy="2436158"/>
          </a:xfrm>
          <a:prstGeom prst="rect">
            <a:avLst/>
          </a:prstGeom>
        </p:spPr>
      </p:pic>
    </p:spTree>
    <p:extLst>
      <p:ext uri="{BB962C8B-B14F-4D97-AF65-F5344CB8AC3E}">
        <p14:creationId xmlns:p14="http://schemas.microsoft.com/office/powerpoint/2010/main" val="267658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599A82-28CD-4E00-BE9F-94A5CDAD22CF}"/>
              </a:ext>
            </a:extLst>
          </p:cNvPr>
          <p:cNvSpPr>
            <a:spLocks noGrp="1"/>
          </p:cNvSpPr>
          <p:nvPr>
            <p:ph type="ctrTitle"/>
          </p:nvPr>
        </p:nvSpPr>
        <p:spPr/>
        <p:txBody>
          <a:bodyPr/>
          <a:lstStyle/>
          <a:p>
            <a:r>
              <a:rPr lang="en-US" sz="3600" dirty="0">
                <a:solidFill>
                  <a:schemeClr val="tx2"/>
                </a:solidFill>
              </a:rPr>
              <a:t>Thank you</a:t>
            </a:r>
          </a:p>
        </p:txBody>
      </p:sp>
    </p:spTree>
    <p:extLst>
      <p:ext uri="{BB962C8B-B14F-4D97-AF65-F5344CB8AC3E}">
        <p14:creationId xmlns:p14="http://schemas.microsoft.com/office/powerpoint/2010/main" val="1531741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5D8A8-9957-A844-86ED-6115746F2697}"/>
              </a:ext>
            </a:extLst>
          </p:cNvPr>
          <p:cNvSpPr>
            <a:spLocks noGrp="1"/>
          </p:cNvSpPr>
          <p:nvPr>
            <p:ph type="sldNum" sz="quarter" idx="12"/>
          </p:nvPr>
        </p:nvSpPr>
        <p:spPr/>
        <p:txBody>
          <a:bodyPr/>
          <a:lstStyle/>
          <a:p>
            <a:pPr lvl="0"/>
            <a:fld id="{AAF95A27-3E75-8F4C-B794-C0437713C684}" type="slidenum">
              <a:rPr lang="en-US" noProof="0" smtClean="0"/>
              <a:pPr lvl="0"/>
              <a:t>3</a:t>
            </a:fld>
            <a:endParaRPr lang="en-US" noProof="0"/>
          </a:p>
        </p:txBody>
      </p:sp>
      <p:sp>
        <p:nvSpPr>
          <p:cNvPr id="8" name="Text Placeholder 7">
            <a:extLst>
              <a:ext uri="{FF2B5EF4-FFF2-40B4-BE49-F238E27FC236}">
                <a16:creationId xmlns:a16="http://schemas.microsoft.com/office/drawing/2014/main" id="{7DBE78BB-0824-D54E-9885-A42D80AFB892}"/>
              </a:ext>
            </a:extLst>
          </p:cNvPr>
          <p:cNvSpPr>
            <a:spLocks noGrp="1"/>
          </p:cNvSpPr>
          <p:nvPr>
            <p:ph type="body" sz="quarter" idx="23"/>
          </p:nvPr>
        </p:nvSpPr>
        <p:spPr>
          <a:xfrm>
            <a:off x="1143000" y="1485899"/>
            <a:ext cx="10668000" cy="4519197"/>
          </a:xfrm>
        </p:spPr>
        <p:txBody>
          <a:bodyPr/>
          <a:lstStyle/>
          <a:p>
            <a:r>
              <a:rPr lang="en-US" dirty="0">
                <a:solidFill>
                  <a:schemeClr val="tx1"/>
                </a:solidFill>
              </a:rPr>
              <a:t>Mechanistic understanding of fundamental processes governing carbon and nutrient cycling in coastal systems</a:t>
            </a:r>
          </a:p>
          <a:p>
            <a:r>
              <a:rPr lang="en-US" dirty="0">
                <a:solidFill>
                  <a:schemeClr val="tx1"/>
                </a:solidFill>
              </a:rPr>
              <a:t>Coupling of processes in predictive frameworks across scales</a:t>
            </a:r>
          </a:p>
          <a:p>
            <a:r>
              <a:rPr lang="en-US" dirty="0">
                <a:solidFill>
                  <a:schemeClr val="tx1"/>
                </a:solidFill>
              </a:rPr>
              <a:t>Enhanced representation of land–lake–atmosphere interactions</a:t>
            </a:r>
          </a:p>
          <a:p>
            <a:r>
              <a:rPr lang="en-US" dirty="0">
                <a:solidFill>
                  <a:schemeClr val="tx1"/>
                </a:solidFill>
              </a:rPr>
              <a:t>Enhanced representation of nutrient removal and transport in watershed models</a:t>
            </a:r>
          </a:p>
          <a:p>
            <a:r>
              <a:rPr lang="en-US" dirty="0">
                <a:solidFill>
                  <a:schemeClr val="tx1"/>
                </a:solidFill>
              </a:rPr>
              <a:t>Representation of coastal processes in Earth system models</a:t>
            </a:r>
          </a:p>
          <a:p>
            <a:endParaRPr lang="en-US" dirty="0">
              <a:solidFill>
                <a:schemeClr val="tx1"/>
              </a:solidFill>
            </a:endParaRPr>
          </a:p>
        </p:txBody>
      </p:sp>
      <p:sp>
        <p:nvSpPr>
          <p:cNvPr id="15" name="Text Placeholder 14">
            <a:extLst>
              <a:ext uri="{FF2B5EF4-FFF2-40B4-BE49-F238E27FC236}">
                <a16:creationId xmlns:a16="http://schemas.microsoft.com/office/drawing/2014/main" id="{ABB63FCF-FD2B-3F42-8A20-51CE30D4F3B1}"/>
              </a:ext>
            </a:extLst>
          </p:cNvPr>
          <p:cNvSpPr>
            <a:spLocks noGrp="1"/>
          </p:cNvSpPr>
          <p:nvPr>
            <p:ph type="body" sz="quarter" idx="24"/>
          </p:nvPr>
        </p:nvSpPr>
        <p:spPr>
          <a:xfrm>
            <a:off x="2667000" y="251460"/>
            <a:ext cx="9144000" cy="986497"/>
          </a:xfrm>
        </p:spPr>
        <p:txBody>
          <a:bodyPr/>
          <a:lstStyle/>
          <a:p>
            <a:r>
              <a:rPr lang="en-US" dirty="0">
                <a:solidFill>
                  <a:schemeClr val="tx2"/>
                </a:solidFill>
              </a:rPr>
              <a:t>We have identified key knowledge gaps in coastal systems that DOE is well positioned to address</a:t>
            </a:r>
          </a:p>
        </p:txBody>
      </p:sp>
      <p:pic>
        <p:nvPicPr>
          <p:cNvPr id="5" name="Picture 4" descr="A picture containing parked&#10;&#10;Description automatically generated">
            <a:extLst>
              <a:ext uri="{FF2B5EF4-FFF2-40B4-BE49-F238E27FC236}">
                <a16:creationId xmlns:a16="http://schemas.microsoft.com/office/drawing/2014/main" id="{DD8305E4-0927-9D44-BF0F-3B36096271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1236" y="4161026"/>
            <a:ext cx="6474923" cy="2315974"/>
          </a:xfrm>
          <a:prstGeom prst="rect">
            <a:avLst/>
          </a:prstGeom>
        </p:spPr>
      </p:pic>
      <p:sp>
        <p:nvSpPr>
          <p:cNvPr id="6" name="TextBox 5">
            <a:extLst>
              <a:ext uri="{FF2B5EF4-FFF2-40B4-BE49-F238E27FC236}">
                <a16:creationId xmlns:a16="http://schemas.microsoft.com/office/drawing/2014/main" id="{7667A7C4-04B3-9343-8498-5E286DB2FF0E}"/>
              </a:ext>
            </a:extLst>
          </p:cNvPr>
          <p:cNvSpPr txBox="1"/>
          <p:nvPr/>
        </p:nvSpPr>
        <p:spPr>
          <a:xfrm>
            <a:off x="1054591" y="6477000"/>
            <a:ext cx="2513830" cy="338554"/>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16265"/>
                </a:solidFill>
                <a:effectLst/>
                <a:uLnTx/>
                <a:uFillTx/>
                <a:latin typeface="Arial" panose="020B0604020202020204" pitchFamily="34" charset="0"/>
                <a:ea typeface="+mn-ea"/>
                <a:cs typeface="Arial" panose="020B0604020202020204" pitchFamily="34" charset="0"/>
              </a:rPr>
              <a:t>From Sharma et al., 2018</a:t>
            </a:r>
          </a:p>
        </p:txBody>
      </p:sp>
      <p:pic>
        <p:nvPicPr>
          <p:cNvPr id="3074" name="Picture 2">
            <a:extLst>
              <a:ext uri="{FF2B5EF4-FFF2-40B4-BE49-F238E27FC236}">
                <a16:creationId xmlns:a16="http://schemas.microsoft.com/office/drawing/2014/main" id="{0675F7F2-A2EB-2C45-88EC-E5BAA56659DF}"/>
              </a:ext>
            </a:extLst>
          </p:cNvPr>
          <p:cNvPicPr>
            <a:picLocks noChangeAspect="1" noChangeArrowheads="1"/>
          </p:cNvPicPr>
          <p:nvPr/>
        </p:nvPicPr>
        <p:blipFill>
          <a:blip r:embed="rId4"/>
          <a:srcRect/>
          <a:stretch/>
        </p:blipFill>
        <p:spPr bwMode="auto">
          <a:xfrm>
            <a:off x="7407651" y="4146739"/>
            <a:ext cx="4631949" cy="2315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047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D2C8D2-E436-AD4C-8F81-71F969A44C96}"/>
              </a:ext>
            </a:extLst>
          </p:cNvPr>
          <p:cNvSpPr>
            <a:spLocks noGrp="1"/>
          </p:cNvSpPr>
          <p:nvPr>
            <p:ph type="sldNum" sz="quarter" idx="12"/>
          </p:nvPr>
        </p:nvSpPr>
        <p:spPr/>
        <p:txBody>
          <a:bodyPr/>
          <a:lstStyle/>
          <a:p>
            <a:pPr lvl="0"/>
            <a:fld id="{FE7A4BB3-E848-5A44-82DF-322201952CD8}" type="slidenum">
              <a:rPr lang="en-US" noProof="0" smtClean="0"/>
              <a:pPr lvl="0"/>
              <a:t>4</a:t>
            </a:fld>
            <a:endParaRPr lang="en-US" noProof="0" dirty="0"/>
          </a:p>
        </p:txBody>
      </p:sp>
      <p:sp>
        <p:nvSpPr>
          <p:cNvPr id="7" name="Content Placeholder 6">
            <a:extLst>
              <a:ext uri="{FF2B5EF4-FFF2-40B4-BE49-F238E27FC236}">
                <a16:creationId xmlns:a16="http://schemas.microsoft.com/office/drawing/2014/main" id="{93E475E9-BABD-BC41-A0AB-67092AFB72A7}"/>
              </a:ext>
            </a:extLst>
          </p:cNvPr>
          <p:cNvSpPr>
            <a:spLocks noGrp="1"/>
          </p:cNvSpPr>
          <p:nvPr>
            <p:ph sz="quarter" idx="24"/>
          </p:nvPr>
        </p:nvSpPr>
        <p:spPr>
          <a:xfrm>
            <a:off x="2667000" y="250825"/>
            <a:ext cx="9144000" cy="1066800"/>
          </a:xfrm>
        </p:spPr>
        <p:txBody>
          <a:bodyPr/>
          <a:lstStyle/>
          <a:p>
            <a:r>
              <a:rPr lang="en-US" dirty="0"/>
              <a:t>Two study regions offer complementary and contrasting characteristics</a:t>
            </a:r>
          </a:p>
        </p:txBody>
      </p:sp>
      <p:sp>
        <p:nvSpPr>
          <p:cNvPr id="8" name="Content Placeholder 6">
            <a:extLst>
              <a:ext uri="{FF2B5EF4-FFF2-40B4-BE49-F238E27FC236}">
                <a16:creationId xmlns:a16="http://schemas.microsoft.com/office/drawing/2014/main" id="{1565AEAA-C72A-4848-94DE-0CA70A793199}"/>
              </a:ext>
            </a:extLst>
          </p:cNvPr>
          <p:cNvSpPr txBox="1">
            <a:spLocks/>
          </p:cNvSpPr>
          <p:nvPr/>
        </p:nvSpPr>
        <p:spPr>
          <a:xfrm>
            <a:off x="7118172" y="1568292"/>
            <a:ext cx="4440143" cy="473808"/>
          </a:xfrm>
          <a:prstGeom prst="rect">
            <a:avLst/>
          </a:prstGeom>
        </p:spPr>
        <p:txBody>
          <a:bodyPr anchor="b"/>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Great Lakes region</a:t>
            </a:r>
          </a:p>
        </p:txBody>
      </p:sp>
      <p:pic>
        <p:nvPicPr>
          <p:cNvPr id="11" name="Picture 10" descr="A picture containing green, sitting, tree, table&#10;&#10;Description automatically generated">
            <a:extLst>
              <a:ext uri="{FF2B5EF4-FFF2-40B4-BE49-F238E27FC236}">
                <a16:creationId xmlns:a16="http://schemas.microsoft.com/office/drawing/2014/main" id="{D8E19678-6D51-5C48-B777-ACFB16C94B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0811" y="2042100"/>
            <a:ext cx="4647339" cy="3485504"/>
          </a:xfrm>
          <a:prstGeom prst="rect">
            <a:avLst/>
          </a:prstGeom>
        </p:spPr>
      </p:pic>
      <p:pic>
        <p:nvPicPr>
          <p:cNvPr id="15" name="Picture 14">
            <a:extLst>
              <a:ext uri="{FF2B5EF4-FFF2-40B4-BE49-F238E27FC236}">
                <a16:creationId xmlns:a16="http://schemas.microsoft.com/office/drawing/2014/main" id="{A9952431-828A-8244-8D15-E1AD666819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648" t="45046" r="3564" b="2251"/>
          <a:stretch/>
        </p:blipFill>
        <p:spPr>
          <a:xfrm>
            <a:off x="7014575" y="2042100"/>
            <a:ext cx="4647339" cy="3485504"/>
          </a:xfrm>
          <a:prstGeom prst="rect">
            <a:avLst/>
          </a:prstGeom>
        </p:spPr>
      </p:pic>
      <p:sp>
        <p:nvSpPr>
          <p:cNvPr id="16" name="Parallelogram 15">
            <a:extLst>
              <a:ext uri="{FF2B5EF4-FFF2-40B4-BE49-F238E27FC236}">
                <a16:creationId xmlns:a16="http://schemas.microsoft.com/office/drawing/2014/main" id="{F0962224-1910-864A-B0DA-A1B93A71CE95}"/>
              </a:ext>
            </a:extLst>
          </p:cNvPr>
          <p:cNvSpPr/>
          <p:nvPr/>
        </p:nvSpPr>
        <p:spPr>
          <a:xfrm>
            <a:off x="1230810" y="5671764"/>
            <a:ext cx="4647339" cy="316114"/>
          </a:xfrm>
          <a:prstGeom prst="parallelogram">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Saline to freshwater tidal, sea level rise</a:t>
            </a:r>
          </a:p>
        </p:txBody>
      </p:sp>
      <p:sp>
        <p:nvSpPr>
          <p:cNvPr id="17" name="Parallelogram 16">
            <a:extLst>
              <a:ext uri="{FF2B5EF4-FFF2-40B4-BE49-F238E27FC236}">
                <a16:creationId xmlns:a16="http://schemas.microsoft.com/office/drawing/2014/main" id="{79F7E3C9-6243-F44B-BD0C-8124AE5818AB}"/>
              </a:ext>
            </a:extLst>
          </p:cNvPr>
          <p:cNvSpPr/>
          <p:nvPr/>
        </p:nvSpPr>
        <p:spPr>
          <a:xfrm>
            <a:off x="7014575" y="5689256"/>
            <a:ext cx="4647339" cy="312156"/>
          </a:xfrm>
          <a:prstGeom prst="parallelogram">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Largest freshwater lake system, annual ice</a:t>
            </a:r>
          </a:p>
        </p:txBody>
      </p:sp>
      <p:sp>
        <p:nvSpPr>
          <p:cNvPr id="18" name="Parallelogram 17">
            <a:extLst>
              <a:ext uri="{FF2B5EF4-FFF2-40B4-BE49-F238E27FC236}">
                <a16:creationId xmlns:a16="http://schemas.microsoft.com/office/drawing/2014/main" id="{8AF370F5-AAF0-3343-B54B-DA5AC8B744D5}"/>
              </a:ext>
            </a:extLst>
          </p:cNvPr>
          <p:cNvSpPr/>
          <p:nvPr/>
        </p:nvSpPr>
        <p:spPr>
          <a:xfrm>
            <a:off x="1230810" y="6160886"/>
            <a:ext cx="10431104" cy="316114"/>
          </a:xfrm>
          <a:prstGeom prst="parallelogram">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Heavily modified by humans, experiencing natural system change, home to existing research that can be leveraged </a:t>
            </a:r>
          </a:p>
        </p:txBody>
      </p:sp>
      <p:sp>
        <p:nvSpPr>
          <p:cNvPr id="19" name="Content Placeholder 6">
            <a:extLst>
              <a:ext uri="{FF2B5EF4-FFF2-40B4-BE49-F238E27FC236}">
                <a16:creationId xmlns:a16="http://schemas.microsoft.com/office/drawing/2014/main" id="{A50A3A9B-46F0-FF4F-9986-956182851F4F}"/>
              </a:ext>
            </a:extLst>
          </p:cNvPr>
          <p:cNvSpPr txBox="1">
            <a:spLocks/>
          </p:cNvSpPr>
          <p:nvPr/>
        </p:nvSpPr>
        <p:spPr>
          <a:xfrm>
            <a:off x="1352566" y="1568292"/>
            <a:ext cx="4440143" cy="473808"/>
          </a:xfrm>
          <a:prstGeom prst="rect">
            <a:avLst/>
          </a:prstGeom>
        </p:spPr>
        <p:txBody>
          <a:bodyPr anchor="b"/>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Mid Atlantic region</a:t>
            </a:r>
          </a:p>
        </p:txBody>
      </p:sp>
    </p:spTree>
    <p:extLst>
      <p:ext uri="{BB962C8B-B14F-4D97-AF65-F5344CB8AC3E}">
        <p14:creationId xmlns:p14="http://schemas.microsoft.com/office/powerpoint/2010/main" val="2327785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19818010-A30E-FD4E-AF26-4F429A514401}"/>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17" name="Title 16">
            <a:extLst>
              <a:ext uri="{FF2B5EF4-FFF2-40B4-BE49-F238E27FC236}">
                <a16:creationId xmlns:a16="http://schemas.microsoft.com/office/drawing/2014/main" id="{4E18DBD0-6F0D-FF46-9F63-CB2F27458724}"/>
              </a:ext>
            </a:extLst>
          </p:cNvPr>
          <p:cNvSpPr>
            <a:spLocks noGrp="1"/>
          </p:cNvSpPr>
          <p:nvPr>
            <p:ph type="title"/>
          </p:nvPr>
        </p:nvSpPr>
        <p:spPr>
          <a:xfrm>
            <a:off x="2658794" y="238664"/>
            <a:ext cx="9380806" cy="1226619"/>
          </a:xfrm>
        </p:spPr>
        <p:txBody>
          <a:bodyPr/>
          <a:lstStyle/>
          <a:p>
            <a:pPr>
              <a:spcBef>
                <a:spcPts val="1000"/>
              </a:spcBef>
            </a:pPr>
            <a:r>
              <a:rPr lang="en-US" dirty="0"/>
              <a:t>COMPASS aims to dramatically enhance predictive understanding of coastal systems, including their response to short- and long-term changes</a:t>
            </a:r>
          </a:p>
        </p:txBody>
      </p:sp>
      <p:pic>
        <p:nvPicPr>
          <p:cNvPr id="7" name="Picture 6">
            <a:extLst>
              <a:ext uri="{FF2B5EF4-FFF2-40B4-BE49-F238E27FC236}">
                <a16:creationId xmlns:a16="http://schemas.microsoft.com/office/drawing/2014/main" id="{E759D093-161D-DB49-80B4-4DE1CBDDAA09}"/>
              </a:ext>
            </a:extLst>
          </p:cNvPr>
          <p:cNvPicPr>
            <a:picLocks noChangeAspect="1"/>
          </p:cNvPicPr>
          <p:nvPr/>
        </p:nvPicPr>
        <p:blipFill>
          <a:blip r:embed="rId3"/>
          <a:stretch>
            <a:fillRect/>
          </a:stretch>
        </p:blipFill>
        <p:spPr>
          <a:xfrm>
            <a:off x="5355442" y="1584468"/>
            <a:ext cx="6306472" cy="4754880"/>
          </a:xfrm>
          <a:prstGeom prst="rect">
            <a:avLst/>
          </a:prstGeom>
        </p:spPr>
      </p:pic>
      <p:sp>
        <p:nvSpPr>
          <p:cNvPr id="5" name="Content Placeholder 3">
            <a:extLst>
              <a:ext uri="{FF2B5EF4-FFF2-40B4-BE49-F238E27FC236}">
                <a16:creationId xmlns:a16="http://schemas.microsoft.com/office/drawing/2014/main" id="{2DD79CD6-29CF-4BCC-8E41-71A551E70974}"/>
              </a:ext>
            </a:extLst>
          </p:cNvPr>
          <p:cNvSpPr>
            <a:spLocks noGrp="1"/>
          </p:cNvSpPr>
          <p:nvPr>
            <p:ph sz="quarter" idx="20"/>
          </p:nvPr>
        </p:nvSpPr>
        <p:spPr>
          <a:xfrm>
            <a:off x="1005062" y="2671763"/>
            <a:ext cx="4350380" cy="3362984"/>
          </a:xfrm>
        </p:spPr>
        <p:txBody>
          <a:bodyPr/>
          <a:lstStyle/>
          <a:p>
            <a:pPr marL="0" indent="0">
              <a:lnSpc>
                <a:spcPct val="100000"/>
              </a:lnSpc>
              <a:spcBef>
                <a:spcPts val="1800"/>
              </a:spcBef>
              <a:buNone/>
            </a:pPr>
            <a:r>
              <a:rPr lang="en-US" dirty="0"/>
              <a:t>Two pilot studies, one focused on measurements and one focused on modeling</a:t>
            </a:r>
          </a:p>
          <a:p>
            <a:pPr marL="0" indent="0">
              <a:lnSpc>
                <a:spcPct val="100000"/>
              </a:lnSpc>
              <a:spcBef>
                <a:spcPts val="1800"/>
              </a:spcBef>
              <a:buNone/>
            </a:pPr>
            <a:r>
              <a:rPr lang="en-US" dirty="0"/>
              <a:t>Cross-cutting capabilities, including new computational resources for DOE coastal science and liaisons to other projects</a:t>
            </a:r>
          </a:p>
        </p:txBody>
      </p:sp>
      <p:sp>
        <p:nvSpPr>
          <p:cNvPr id="2" name="TextBox 1">
            <a:extLst>
              <a:ext uri="{FF2B5EF4-FFF2-40B4-BE49-F238E27FC236}">
                <a16:creationId xmlns:a16="http://schemas.microsoft.com/office/drawing/2014/main" id="{D126CDFD-9A49-4FF1-ACA1-DAA9B0EB4D3E}"/>
              </a:ext>
            </a:extLst>
          </p:cNvPr>
          <p:cNvSpPr txBox="1"/>
          <p:nvPr/>
        </p:nvSpPr>
        <p:spPr>
          <a:xfrm>
            <a:off x="5683045" y="6244060"/>
            <a:ext cx="2763304" cy="369332"/>
          </a:xfrm>
          <a:prstGeom prst="rect">
            <a:avLst/>
          </a:prstGeom>
          <a:noFill/>
        </p:spPr>
        <p:txBody>
          <a:bodyPr wrap="square" rtlCol="0">
            <a:spAutoFit/>
          </a:bodyPr>
          <a:lstStyle/>
          <a:p>
            <a:r>
              <a:rPr lang="en-US" b="1" dirty="0"/>
              <a:t>DOE PM: Dan Stover, ESS</a:t>
            </a:r>
          </a:p>
        </p:txBody>
      </p:sp>
      <p:sp>
        <p:nvSpPr>
          <p:cNvPr id="8" name="TextBox 7">
            <a:extLst>
              <a:ext uri="{FF2B5EF4-FFF2-40B4-BE49-F238E27FC236}">
                <a16:creationId xmlns:a16="http://schemas.microsoft.com/office/drawing/2014/main" id="{5931A08F-42DD-4A50-8DAE-6D18D0B6C28A}"/>
              </a:ext>
            </a:extLst>
          </p:cNvPr>
          <p:cNvSpPr txBox="1"/>
          <p:nvPr/>
        </p:nvSpPr>
        <p:spPr>
          <a:xfrm>
            <a:off x="8680104" y="6244060"/>
            <a:ext cx="2981809" cy="369332"/>
          </a:xfrm>
          <a:prstGeom prst="rect">
            <a:avLst/>
          </a:prstGeom>
          <a:noFill/>
        </p:spPr>
        <p:txBody>
          <a:bodyPr wrap="square" rtlCol="0">
            <a:spAutoFit/>
          </a:bodyPr>
          <a:lstStyle/>
          <a:p>
            <a:r>
              <a:rPr lang="en-US" b="1" dirty="0"/>
              <a:t>DOE PM: Renu Joseph, EESM</a:t>
            </a:r>
          </a:p>
        </p:txBody>
      </p:sp>
    </p:spTree>
    <p:extLst>
      <p:ext uri="{BB962C8B-B14F-4D97-AF65-F5344CB8AC3E}">
        <p14:creationId xmlns:p14="http://schemas.microsoft.com/office/powerpoint/2010/main" val="3070527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19818010-A30E-FD4E-AF26-4F429A514401}"/>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17" name="Title 16">
            <a:extLst>
              <a:ext uri="{FF2B5EF4-FFF2-40B4-BE49-F238E27FC236}">
                <a16:creationId xmlns:a16="http://schemas.microsoft.com/office/drawing/2014/main" id="{4E18DBD0-6F0D-FF46-9F63-CB2F27458724}"/>
              </a:ext>
            </a:extLst>
          </p:cNvPr>
          <p:cNvSpPr>
            <a:spLocks noGrp="1"/>
          </p:cNvSpPr>
          <p:nvPr>
            <p:ph type="title"/>
          </p:nvPr>
        </p:nvSpPr>
        <p:spPr>
          <a:xfrm>
            <a:off x="2658794" y="238664"/>
            <a:ext cx="9380806" cy="1226619"/>
          </a:xfrm>
        </p:spPr>
        <p:txBody>
          <a:bodyPr/>
          <a:lstStyle/>
          <a:p>
            <a:pPr>
              <a:spcBef>
                <a:spcPts val="1000"/>
              </a:spcBef>
            </a:pPr>
            <a:r>
              <a:rPr lang="en-US" dirty="0"/>
              <a:t>COMPASS aims to dramatically enhance predictive understanding of coastal systems, including their response to short- and long-term changes</a:t>
            </a:r>
          </a:p>
        </p:txBody>
      </p:sp>
      <p:pic>
        <p:nvPicPr>
          <p:cNvPr id="8" name="Picture 7">
            <a:extLst>
              <a:ext uri="{FF2B5EF4-FFF2-40B4-BE49-F238E27FC236}">
                <a16:creationId xmlns:a16="http://schemas.microsoft.com/office/drawing/2014/main" id="{B7E476E2-BE26-4EFE-986B-FB4F457414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1638" y="1747838"/>
            <a:ext cx="11245294" cy="4729162"/>
          </a:xfrm>
          <a:prstGeom prst="rect">
            <a:avLst/>
          </a:prstGeom>
        </p:spPr>
      </p:pic>
    </p:spTree>
    <p:extLst>
      <p:ext uri="{BB962C8B-B14F-4D97-AF65-F5344CB8AC3E}">
        <p14:creationId xmlns:p14="http://schemas.microsoft.com/office/powerpoint/2010/main" val="2554411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7946F2F9-0DE8-114C-B448-E2F32B13A283}"/>
              </a:ext>
            </a:extLst>
          </p:cNvPr>
          <p:cNvSpPr>
            <a:spLocks noGrp="1"/>
          </p:cNvSpPr>
          <p:nvPr>
            <p:ph type="body" sz="quarter" idx="24"/>
          </p:nvPr>
        </p:nvSpPr>
        <p:spPr>
          <a:xfrm>
            <a:off x="2667000" y="251460"/>
            <a:ext cx="9144000" cy="910921"/>
          </a:xfrm>
        </p:spPr>
        <p:txBody>
          <a:bodyPr/>
          <a:lstStyle/>
          <a:p>
            <a:r>
              <a:rPr lang="en-US" dirty="0">
                <a:solidFill>
                  <a:srgbClr val="D77600"/>
                </a:solidFill>
              </a:rPr>
              <a:t>A multidisciplinary team brings expertise and proven experience for achieving our goals</a:t>
            </a:r>
          </a:p>
        </p:txBody>
      </p:sp>
      <p:pic>
        <p:nvPicPr>
          <p:cNvPr id="27" name="Picture 26">
            <a:extLst>
              <a:ext uri="{FF2B5EF4-FFF2-40B4-BE49-F238E27FC236}">
                <a16:creationId xmlns:a16="http://schemas.microsoft.com/office/drawing/2014/main" id="{B8666FA9-A28A-DE4A-B1B1-38B14E4CA42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53"/>
          <a:stretch/>
        </p:blipFill>
        <p:spPr>
          <a:xfrm>
            <a:off x="1606466" y="2121047"/>
            <a:ext cx="722570" cy="1097280"/>
          </a:xfrm>
          <a:prstGeom prst="roundRect">
            <a:avLst>
              <a:gd name="adj" fmla="val 7678"/>
            </a:avLst>
          </a:prstGeom>
        </p:spPr>
      </p:pic>
      <p:pic>
        <p:nvPicPr>
          <p:cNvPr id="29" name="Picture 28">
            <a:extLst>
              <a:ext uri="{FF2B5EF4-FFF2-40B4-BE49-F238E27FC236}">
                <a16:creationId xmlns:a16="http://schemas.microsoft.com/office/drawing/2014/main" id="{9A26043F-9419-C14A-830A-3F39FD1E96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30"/>
          <a:stretch/>
        </p:blipFill>
        <p:spPr>
          <a:xfrm>
            <a:off x="2444524" y="2121047"/>
            <a:ext cx="729067" cy="1097280"/>
          </a:xfrm>
          <a:prstGeom prst="roundRect">
            <a:avLst>
              <a:gd name="adj" fmla="val 7678"/>
            </a:avLst>
          </a:prstGeom>
        </p:spPr>
      </p:pic>
      <p:pic>
        <p:nvPicPr>
          <p:cNvPr id="31" name="Picture 30">
            <a:extLst>
              <a:ext uri="{FF2B5EF4-FFF2-40B4-BE49-F238E27FC236}">
                <a16:creationId xmlns:a16="http://schemas.microsoft.com/office/drawing/2014/main" id="{1C70B4F4-EA3A-3446-81AA-A13D37D98E9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555"/>
          <a:stretch/>
        </p:blipFill>
        <p:spPr>
          <a:xfrm>
            <a:off x="9746671" y="2129601"/>
            <a:ext cx="720204" cy="1097280"/>
          </a:xfrm>
          <a:prstGeom prst="roundRect">
            <a:avLst>
              <a:gd name="adj" fmla="val 7678"/>
            </a:avLst>
          </a:prstGeom>
        </p:spPr>
      </p:pic>
      <p:pic>
        <p:nvPicPr>
          <p:cNvPr id="33" name="Picture 32">
            <a:extLst>
              <a:ext uri="{FF2B5EF4-FFF2-40B4-BE49-F238E27FC236}">
                <a16:creationId xmlns:a16="http://schemas.microsoft.com/office/drawing/2014/main" id="{0B55FEF6-28F7-5641-9294-BC827C81EB2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705918" y="2121532"/>
            <a:ext cx="708001" cy="1097280"/>
          </a:xfrm>
          <a:prstGeom prst="roundRect">
            <a:avLst>
              <a:gd name="adj" fmla="val 7678"/>
            </a:avLst>
          </a:prstGeom>
        </p:spPr>
      </p:pic>
      <p:pic>
        <p:nvPicPr>
          <p:cNvPr id="34" name="Picture 33">
            <a:extLst>
              <a:ext uri="{FF2B5EF4-FFF2-40B4-BE49-F238E27FC236}">
                <a16:creationId xmlns:a16="http://schemas.microsoft.com/office/drawing/2014/main" id="{8BF024E7-8E5A-2B48-A68C-D4C90F550D8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839736" y="3355496"/>
            <a:ext cx="745594" cy="1097280"/>
          </a:xfrm>
          <a:prstGeom prst="roundRect">
            <a:avLst>
              <a:gd name="adj" fmla="val 7678"/>
            </a:avLst>
          </a:prstGeom>
        </p:spPr>
      </p:pic>
      <p:pic>
        <p:nvPicPr>
          <p:cNvPr id="35" name="Picture 34" descr="A person looking at the camera&#10;&#10;Description automatically generated">
            <a:extLst>
              <a:ext uri="{FF2B5EF4-FFF2-40B4-BE49-F238E27FC236}">
                <a16:creationId xmlns:a16="http://schemas.microsoft.com/office/drawing/2014/main" id="{67DF182C-B6D1-2E49-B995-005F0DD6CA1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673698" y="3355496"/>
            <a:ext cx="750176" cy="1097280"/>
          </a:xfrm>
          <a:prstGeom prst="roundRect">
            <a:avLst>
              <a:gd name="adj" fmla="val 7678"/>
            </a:avLst>
          </a:prstGeom>
        </p:spPr>
      </p:pic>
      <p:pic>
        <p:nvPicPr>
          <p:cNvPr id="36" name="Picture 35">
            <a:extLst>
              <a:ext uri="{FF2B5EF4-FFF2-40B4-BE49-F238E27FC236}">
                <a16:creationId xmlns:a16="http://schemas.microsoft.com/office/drawing/2014/main" id="{BBD0A11B-70DE-3848-B23E-B5A670474FA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826155" y="2121532"/>
            <a:ext cx="726296" cy="1097280"/>
          </a:xfrm>
          <a:prstGeom prst="roundRect">
            <a:avLst>
              <a:gd name="adj" fmla="val 7678"/>
            </a:avLst>
          </a:prstGeom>
        </p:spPr>
      </p:pic>
      <p:pic>
        <p:nvPicPr>
          <p:cNvPr id="3" name="Picture 2" descr="A picture containing screenshot&#10;&#10;Description automatically generated">
            <a:extLst>
              <a:ext uri="{FF2B5EF4-FFF2-40B4-BE49-F238E27FC236}">
                <a16:creationId xmlns:a16="http://schemas.microsoft.com/office/drawing/2014/main" id="{CEDC84D8-9D42-DB4E-A9C5-575691C72C1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793859" y="6146649"/>
            <a:ext cx="6384833" cy="416712"/>
          </a:xfrm>
          <a:prstGeom prst="rect">
            <a:avLst/>
          </a:prstGeom>
        </p:spPr>
      </p:pic>
      <p:pic>
        <p:nvPicPr>
          <p:cNvPr id="5122" name="Picture 2">
            <a:extLst>
              <a:ext uri="{FF2B5EF4-FFF2-40B4-BE49-F238E27FC236}">
                <a16:creationId xmlns:a16="http://schemas.microsoft.com/office/drawing/2014/main" id="{607C0F11-D101-1545-9429-DD2215621BBA}"/>
              </a:ext>
            </a:extLst>
          </p:cNvPr>
          <p:cNvPicPr>
            <a:picLocks noChangeAspect="1" noChangeArrowheads="1"/>
          </p:cNvPicPr>
          <p:nvPr/>
        </p:nvPicPr>
        <p:blipFill rotWithShape="1">
          <a:blip r:embed="rId12" cstate="screen">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rcRect l="20311" r="11416" b="12063"/>
          <a:stretch/>
        </p:blipFill>
        <p:spPr bwMode="auto">
          <a:xfrm>
            <a:off x="3289079" y="2121047"/>
            <a:ext cx="772400" cy="1097280"/>
          </a:xfrm>
          <a:prstGeom prst="roundRect">
            <a:avLst/>
          </a:prstGeom>
          <a:noFill/>
          <a:extLst>
            <a:ext uri="{909E8E84-426E-40DD-AFC4-6F175D3DCCD1}">
              <a14:hiddenFill xmlns:a14="http://schemas.microsoft.com/office/drawing/2010/main">
                <a:solidFill>
                  <a:srgbClr val="FFFFFF"/>
                </a:solidFill>
              </a14:hiddenFill>
            </a:ext>
          </a:extLst>
        </p:spPr>
      </p:pic>
      <p:sp>
        <p:nvSpPr>
          <p:cNvPr id="4" name="AutoShape 4">
            <a:extLst>
              <a:ext uri="{FF2B5EF4-FFF2-40B4-BE49-F238E27FC236}">
                <a16:creationId xmlns:a16="http://schemas.microsoft.com/office/drawing/2014/main" id="{2367754C-EF62-5B49-BFB6-26A973ECEB90}"/>
              </a:ext>
            </a:extLst>
          </p:cNvPr>
          <p:cNvSpPr>
            <a:spLocks noChangeAspect="1" noChangeArrowheads="1"/>
          </p:cNvSpPr>
          <p:nvPr/>
        </p:nvSpPr>
        <p:spPr bwMode="auto">
          <a:xfrm>
            <a:off x="6532535" y="23924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a:extLst>
              <a:ext uri="{FF2B5EF4-FFF2-40B4-BE49-F238E27FC236}">
                <a16:creationId xmlns:a16="http://schemas.microsoft.com/office/drawing/2014/main" id="{F0D4F411-5E15-7C4F-8C65-02DEFC57955C}"/>
              </a:ext>
            </a:extLst>
          </p:cNvPr>
          <p:cNvSpPr>
            <a:spLocks noChangeAspect="1" noChangeArrowheads="1"/>
          </p:cNvSpPr>
          <p:nvPr/>
        </p:nvSpPr>
        <p:spPr bwMode="auto">
          <a:xfrm>
            <a:off x="6684935" y="25448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object 3">
            <a:extLst>
              <a:ext uri="{FF2B5EF4-FFF2-40B4-BE49-F238E27FC236}">
                <a16:creationId xmlns:a16="http://schemas.microsoft.com/office/drawing/2014/main" id="{4CAEFE23-2627-E344-B4C9-B17FF7A873DA}"/>
              </a:ext>
            </a:extLst>
          </p:cNvPr>
          <p:cNvSpPr/>
          <p:nvPr/>
        </p:nvSpPr>
        <p:spPr>
          <a:xfrm>
            <a:off x="857249" y="1432082"/>
            <a:ext cx="11276602" cy="582579"/>
          </a:xfrm>
          <a:custGeom>
            <a:avLst/>
            <a:gdLst/>
            <a:ahLst/>
            <a:cxnLst/>
            <a:rect l="l" t="t" r="r" b="b"/>
            <a:pathLst>
              <a:path w="1600200" h="1257300">
                <a:moveTo>
                  <a:pt x="1600200" y="0"/>
                </a:moveTo>
                <a:lnTo>
                  <a:pt x="0" y="0"/>
                </a:lnTo>
                <a:lnTo>
                  <a:pt x="0" y="1257300"/>
                </a:lnTo>
                <a:lnTo>
                  <a:pt x="1600200" y="1257300"/>
                </a:lnTo>
                <a:lnTo>
                  <a:pt x="1600200" y="0"/>
                </a:lnTo>
                <a:close/>
              </a:path>
            </a:pathLst>
          </a:custGeom>
          <a:gradFill>
            <a:gsLst>
              <a:gs pos="13000">
                <a:srgbClr val="00B050"/>
              </a:gs>
              <a:gs pos="79000">
                <a:srgbClr val="00B0F0"/>
              </a:gs>
            </a:gsLst>
            <a:lin ang="0" scaled="0"/>
          </a:gradFill>
        </p:spPr>
        <p:txBody>
          <a:bodyPr wrap="square" lIns="91440" tIns="91440" rIns="91440" bIns="0" rtlCol="0"/>
          <a:lstStyle/>
          <a:p>
            <a:pPr marL="101600" marR="93980" lvl="0" algn="ctr">
              <a:spcBef>
                <a:spcPts val="600"/>
              </a:spcBef>
            </a:pPr>
            <a:endParaRPr lang="en-US" sz="1400" b="1" spc="10" dirty="0">
              <a:solidFill>
                <a:srgbClr val="FFFFFF"/>
              </a:solidFill>
              <a:latin typeface="Arial Narrow"/>
              <a:cs typeface="Arial Narrow"/>
            </a:endParaRPr>
          </a:p>
        </p:txBody>
      </p:sp>
      <p:pic>
        <p:nvPicPr>
          <p:cNvPr id="5128" name="Picture 8">
            <a:extLst>
              <a:ext uri="{FF2B5EF4-FFF2-40B4-BE49-F238E27FC236}">
                <a16:creationId xmlns:a16="http://schemas.microsoft.com/office/drawing/2014/main" id="{264D2F1F-D090-D347-9316-92D7ED328F2A}"/>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b="-354"/>
          <a:stretch/>
        </p:blipFill>
        <p:spPr bwMode="auto">
          <a:xfrm>
            <a:off x="852704" y="3360594"/>
            <a:ext cx="723253" cy="1097280"/>
          </a:xfrm>
          <a:prstGeom prst="round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508EF87C-4BCE-0A41-BE4F-ABED3B08CAE4}"/>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b="-356"/>
          <a:stretch/>
        </p:blipFill>
        <p:spPr bwMode="auto">
          <a:xfrm>
            <a:off x="1685257" y="3363882"/>
            <a:ext cx="700845" cy="1090704"/>
          </a:xfrm>
          <a:prstGeom prst="round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97CF4174-9FC3-3146-8F38-897E9055BE5C}"/>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2495402" y="3336294"/>
            <a:ext cx="745595" cy="1145881"/>
          </a:xfrm>
          <a:prstGeom prst="roundRect">
            <a:avLst/>
          </a:prstGeom>
          <a:noFill/>
          <a:extLst>
            <a:ext uri="{909E8E84-426E-40DD-AFC4-6F175D3DCCD1}">
              <a14:hiddenFill xmlns:a14="http://schemas.microsoft.com/office/drawing/2010/main">
                <a:solidFill>
                  <a:srgbClr val="FFFFFF"/>
                </a:solidFill>
              </a14:hiddenFill>
            </a:ext>
          </a:extLst>
        </p:spPr>
      </p:pic>
      <p:pic>
        <p:nvPicPr>
          <p:cNvPr id="37" name="Picture 36" descr="A person smiling for the camera&#10;&#10;Description automatically generated">
            <a:extLst>
              <a:ext uri="{FF2B5EF4-FFF2-40B4-BE49-F238E27FC236}">
                <a16:creationId xmlns:a16="http://schemas.microsoft.com/office/drawing/2014/main" id="{BD42EF59-6413-7F4A-8ED1-8B19D460F269}"/>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849776" y="4569546"/>
            <a:ext cx="732983" cy="1097280"/>
          </a:xfrm>
          <a:prstGeom prst="roundRect">
            <a:avLst/>
          </a:prstGeom>
        </p:spPr>
      </p:pic>
      <p:pic>
        <p:nvPicPr>
          <p:cNvPr id="39" name="Picture 38" descr="A person wearing glasses and smiling at the camera&#10;&#10;Description automatically generated">
            <a:extLst>
              <a:ext uri="{FF2B5EF4-FFF2-40B4-BE49-F238E27FC236}">
                <a16:creationId xmlns:a16="http://schemas.microsoft.com/office/drawing/2014/main" id="{6B56C901-1D18-7149-BCDB-F4E865D74B0B}"/>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791777" y="2134042"/>
            <a:ext cx="699201" cy="1071291"/>
          </a:xfrm>
          <a:prstGeom prst="roundRect">
            <a:avLst/>
          </a:prstGeom>
        </p:spPr>
      </p:pic>
      <p:pic>
        <p:nvPicPr>
          <p:cNvPr id="40" name="Picture 39">
            <a:extLst>
              <a:ext uri="{FF2B5EF4-FFF2-40B4-BE49-F238E27FC236}">
                <a16:creationId xmlns:a16="http://schemas.microsoft.com/office/drawing/2014/main" id="{93786D2A-4A25-D249-9E2B-3DAC28D9331C}"/>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350297" y="3360594"/>
            <a:ext cx="776633" cy="1097280"/>
          </a:xfrm>
          <a:prstGeom prst="roundRect">
            <a:avLst/>
          </a:prstGeom>
        </p:spPr>
      </p:pic>
      <p:pic>
        <p:nvPicPr>
          <p:cNvPr id="41" name="Picture 40">
            <a:extLst>
              <a:ext uri="{FF2B5EF4-FFF2-40B4-BE49-F238E27FC236}">
                <a16:creationId xmlns:a16="http://schemas.microsoft.com/office/drawing/2014/main" id="{7D2D400D-A25C-3047-B1FE-2562016247A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693530" y="4562136"/>
            <a:ext cx="746884" cy="1112100"/>
          </a:xfrm>
          <a:prstGeom prst="roundRect">
            <a:avLst/>
          </a:prstGeom>
        </p:spPr>
      </p:pic>
      <p:pic>
        <p:nvPicPr>
          <p:cNvPr id="42" name="Picture 41" descr="A person posing for the camera&#10;&#10;Description automatically generated">
            <a:extLst>
              <a:ext uri="{FF2B5EF4-FFF2-40B4-BE49-F238E27FC236}">
                <a16:creationId xmlns:a16="http://schemas.microsoft.com/office/drawing/2014/main" id="{6B6C1A2B-EA85-0444-935A-CDB3BF3B9AED}"/>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t="-2929" b="-691"/>
          <a:stretch/>
        </p:blipFill>
        <p:spPr>
          <a:xfrm>
            <a:off x="4176969" y="2113638"/>
            <a:ext cx="746885" cy="1112099"/>
          </a:xfrm>
          <a:prstGeom prst="roundRect">
            <a:avLst/>
          </a:prstGeom>
        </p:spPr>
      </p:pic>
      <p:pic>
        <p:nvPicPr>
          <p:cNvPr id="43" name="Picture 42">
            <a:extLst>
              <a:ext uri="{FF2B5EF4-FFF2-40B4-BE49-F238E27FC236}">
                <a16:creationId xmlns:a16="http://schemas.microsoft.com/office/drawing/2014/main" id="{D7A8D151-126E-5F45-8045-F5E760400BC3}"/>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t="-1976"/>
          <a:stretch/>
        </p:blipFill>
        <p:spPr>
          <a:xfrm>
            <a:off x="2551185" y="4564260"/>
            <a:ext cx="688341" cy="1107853"/>
          </a:xfrm>
          <a:prstGeom prst="roundRect">
            <a:avLst/>
          </a:prstGeom>
        </p:spPr>
      </p:pic>
      <p:pic>
        <p:nvPicPr>
          <p:cNvPr id="44" name="Picture 43" descr="A person standing next to a body of water&#10;&#10;Description automatically generated">
            <a:extLst>
              <a:ext uri="{FF2B5EF4-FFF2-40B4-BE49-F238E27FC236}">
                <a16:creationId xmlns:a16="http://schemas.microsoft.com/office/drawing/2014/main" id="{4A4E39CE-9106-454B-B0E1-460DF420A57C}"/>
              </a:ext>
            </a:extLst>
          </p:cNvPr>
          <p:cNvPicPr>
            <a:picLocks noChangeAspect="1"/>
          </p:cNvPicPr>
          <p:nvPr/>
        </p:nvPicPr>
        <p:blipFill rotWithShape="1">
          <a:blip r:embed="rId23" cstate="screen">
            <a:extLst>
              <a:ext uri="{BEBA8EAE-BF5A-486C-A8C5-ECC9F3942E4B}">
                <a14:imgProps xmlns:a14="http://schemas.microsoft.com/office/drawing/2010/main">
                  <a14:imgLayer r:embed="rId24">
                    <a14:imgEffect>
                      <a14:brightnessContrast bright="20000"/>
                    </a14:imgEffect>
                  </a14:imgLayer>
                </a14:imgProps>
              </a:ext>
              <a:ext uri="{28A0092B-C50C-407E-A947-70E740481C1C}">
                <a14:useLocalDpi xmlns:a14="http://schemas.microsoft.com/office/drawing/2010/main"/>
              </a:ext>
            </a:extLst>
          </a:blip>
          <a:srcRect/>
          <a:stretch/>
        </p:blipFill>
        <p:spPr>
          <a:xfrm>
            <a:off x="3350297" y="4564260"/>
            <a:ext cx="746885" cy="1107853"/>
          </a:xfrm>
          <a:prstGeom prst="roundRect">
            <a:avLst/>
          </a:prstGeom>
        </p:spPr>
      </p:pic>
      <p:pic>
        <p:nvPicPr>
          <p:cNvPr id="45" name="Picture 44" descr="A person smiling for the camera&#10;&#10;Description automatically generated">
            <a:extLst>
              <a:ext uri="{FF2B5EF4-FFF2-40B4-BE49-F238E27FC236}">
                <a16:creationId xmlns:a16="http://schemas.microsoft.com/office/drawing/2014/main" id="{45B28420-DBEC-5046-A072-BA439C687EB1}"/>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t="-443"/>
          <a:stretch/>
        </p:blipFill>
        <p:spPr>
          <a:xfrm>
            <a:off x="7254530" y="4501793"/>
            <a:ext cx="838337" cy="1242795"/>
          </a:xfrm>
          <a:prstGeom prst="roundRect">
            <a:avLst/>
          </a:prstGeom>
        </p:spPr>
      </p:pic>
      <p:pic>
        <p:nvPicPr>
          <p:cNvPr id="46" name="Picture 45" descr="A person standing in front of a forest&#10;&#10;Description automatically generated">
            <a:extLst>
              <a:ext uri="{FF2B5EF4-FFF2-40B4-BE49-F238E27FC236}">
                <a16:creationId xmlns:a16="http://schemas.microsoft.com/office/drawing/2014/main" id="{C102C71E-665A-9848-B28B-A1FBBF4569F2}"/>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t="-2810"/>
          <a:stretch/>
        </p:blipFill>
        <p:spPr>
          <a:xfrm>
            <a:off x="6360696" y="4529813"/>
            <a:ext cx="780099" cy="1186754"/>
          </a:xfrm>
          <a:prstGeom prst="roundRect">
            <a:avLst/>
          </a:prstGeom>
        </p:spPr>
      </p:pic>
      <p:pic>
        <p:nvPicPr>
          <p:cNvPr id="47" name="Picture 46" descr="A person wearing a hat&#10;&#10;Description automatically generated">
            <a:extLst>
              <a:ext uri="{FF2B5EF4-FFF2-40B4-BE49-F238E27FC236}">
                <a16:creationId xmlns:a16="http://schemas.microsoft.com/office/drawing/2014/main" id="{BEAF3BDF-321B-7047-93D5-0BBE2F261BB0}"/>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4236231" y="3368864"/>
            <a:ext cx="714335" cy="1080740"/>
          </a:xfrm>
          <a:prstGeom prst="roundRect">
            <a:avLst/>
          </a:prstGeom>
        </p:spPr>
      </p:pic>
      <p:pic>
        <p:nvPicPr>
          <p:cNvPr id="48" name="Picture 47" descr="A person wearing glasses and looking at the camera&#10;&#10;Description automatically generated">
            <a:extLst>
              <a:ext uri="{FF2B5EF4-FFF2-40B4-BE49-F238E27FC236}">
                <a16:creationId xmlns:a16="http://schemas.microsoft.com/office/drawing/2014/main" id="{C2549652-5438-8C4F-A1B7-B6D468615BB7}"/>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1394549" y="2129601"/>
            <a:ext cx="739302" cy="1097280"/>
          </a:xfrm>
          <a:prstGeom prst="roundRect">
            <a:avLst/>
          </a:prstGeom>
        </p:spPr>
      </p:pic>
      <p:pic>
        <p:nvPicPr>
          <p:cNvPr id="49" name="Picture 48" descr="A person looking at the camera&#10;&#10;Description automatically generated">
            <a:extLst>
              <a:ext uri="{FF2B5EF4-FFF2-40B4-BE49-F238E27FC236}">
                <a16:creationId xmlns:a16="http://schemas.microsoft.com/office/drawing/2014/main" id="{BAE15A20-BDFA-7940-84AA-C0CFF0310665}"/>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10574122" y="2151216"/>
            <a:ext cx="713180" cy="1054051"/>
          </a:xfrm>
          <a:prstGeom prst="roundRect">
            <a:avLst/>
          </a:prstGeom>
        </p:spPr>
      </p:pic>
      <p:pic>
        <p:nvPicPr>
          <p:cNvPr id="50" name="Picture 49" descr="A person posing for the camera&#10;&#10;Description automatically generated">
            <a:extLst>
              <a:ext uri="{FF2B5EF4-FFF2-40B4-BE49-F238E27FC236}">
                <a16:creationId xmlns:a16="http://schemas.microsoft.com/office/drawing/2014/main" id="{371876C9-29DB-564B-9F1A-94408032B75F}"/>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10582401" y="3332399"/>
            <a:ext cx="713180" cy="1031052"/>
          </a:xfrm>
          <a:prstGeom prst="roundRect">
            <a:avLst/>
          </a:prstGeom>
        </p:spPr>
      </p:pic>
      <p:pic>
        <p:nvPicPr>
          <p:cNvPr id="51" name="Picture 50" descr="A person smiling for the camera&#10;&#10;Description automatically generated">
            <a:extLst>
              <a:ext uri="{FF2B5EF4-FFF2-40B4-BE49-F238E27FC236}">
                <a16:creationId xmlns:a16="http://schemas.microsoft.com/office/drawing/2014/main" id="{644C0C3A-5704-944A-84AF-AF2D3C679307}"/>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11402393" y="3352004"/>
            <a:ext cx="731458" cy="991842"/>
          </a:xfrm>
          <a:prstGeom prst="roundRect">
            <a:avLst/>
          </a:prstGeom>
        </p:spPr>
      </p:pic>
      <p:pic>
        <p:nvPicPr>
          <p:cNvPr id="52" name="Picture 51" descr="A person posing for the camera&#10;&#10;Description automatically generated">
            <a:extLst>
              <a:ext uri="{FF2B5EF4-FFF2-40B4-BE49-F238E27FC236}">
                <a16:creationId xmlns:a16="http://schemas.microsoft.com/office/drawing/2014/main" id="{5DA4080A-C038-9048-AA0F-AEAD7BA84580}"/>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9766340" y="4469565"/>
            <a:ext cx="720154" cy="1078737"/>
          </a:xfrm>
          <a:prstGeom prst="rect">
            <a:avLst/>
          </a:prstGeom>
        </p:spPr>
      </p:pic>
      <p:pic>
        <p:nvPicPr>
          <p:cNvPr id="53" name="Picture 52">
            <a:extLst>
              <a:ext uri="{FF2B5EF4-FFF2-40B4-BE49-F238E27FC236}">
                <a16:creationId xmlns:a16="http://schemas.microsoft.com/office/drawing/2014/main" id="{F178C00E-AA3E-A743-AA0D-E52EFD345EE7}"/>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10613410" y="4468818"/>
            <a:ext cx="720154" cy="1080231"/>
          </a:xfrm>
          <a:prstGeom prst="roundRect">
            <a:avLst/>
          </a:prstGeom>
        </p:spPr>
      </p:pic>
      <p:pic>
        <p:nvPicPr>
          <p:cNvPr id="54" name="Picture 53" descr="A person smiling for the camera&#10;&#10;Description automatically generated">
            <a:extLst>
              <a:ext uri="{FF2B5EF4-FFF2-40B4-BE49-F238E27FC236}">
                <a16:creationId xmlns:a16="http://schemas.microsoft.com/office/drawing/2014/main" id="{0C331876-6ADD-2E40-8C9F-A9C7043FB029}"/>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11460480" y="4460293"/>
            <a:ext cx="731520" cy="1097280"/>
          </a:xfrm>
          <a:prstGeom prst="roundRect">
            <a:avLst/>
          </a:prstGeom>
        </p:spPr>
      </p:pic>
      <p:pic>
        <p:nvPicPr>
          <p:cNvPr id="55" name="Picture 54" descr="A person wearing glasses and looking at the camera&#10;&#10;Description automatically generated">
            <a:extLst>
              <a:ext uri="{FF2B5EF4-FFF2-40B4-BE49-F238E27FC236}">
                <a16:creationId xmlns:a16="http://schemas.microsoft.com/office/drawing/2014/main" id="{4138CC1D-6519-1A40-AF0A-524558C30EBA}"/>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8907904" y="4460293"/>
            <a:ext cx="731520" cy="1097280"/>
          </a:xfrm>
          <a:prstGeom prst="roundRect">
            <a:avLst/>
          </a:prstGeom>
        </p:spPr>
      </p:pic>
      <p:pic>
        <p:nvPicPr>
          <p:cNvPr id="56" name="Picture 55" descr="A person smiling for the camera&#10;&#10;Description automatically generated">
            <a:extLst>
              <a:ext uri="{FF2B5EF4-FFF2-40B4-BE49-F238E27FC236}">
                <a16:creationId xmlns:a16="http://schemas.microsoft.com/office/drawing/2014/main" id="{954AAFB3-4550-5D43-A573-0FEF98DD8E17}"/>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9762410" y="3332016"/>
            <a:ext cx="713180" cy="1031819"/>
          </a:xfrm>
          <a:prstGeom prst="roundRect">
            <a:avLst/>
          </a:prstGeom>
        </p:spPr>
      </p:pic>
      <p:pic>
        <p:nvPicPr>
          <p:cNvPr id="57" name="Picture 56" descr="A person wearing a suit and tie smiling and looking at the camera&#10;&#10;Description automatically generated">
            <a:extLst>
              <a:ext uri="{FF2B5EF4-FFF2-40B4-BE49-F238E27FC236}">
                <a16:creationId xmlns:a16="http://schemas.microsoft.com/office/drawing/2014/main" id="{FEB82753-0E65-7746-9223-BFA08AE1E082}"/>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949333" y="3321942"/>
            <a:ext cx="706266" cy="1051966"/>
          </a:xfrm>
          <a:prstGeom prst="roundRect">
            <a:avLst/>
          </a:prstGeom>
        </p:spPr>
      </p:pic>
      <p:pic>
        <p:nvPicPr>
          <p:cNvPr id="58" name="Picture 57" descr="A person posing for the camera&#10;&#10;Description automatically generated">
            <a:extLst>
              <a:ext uri="{FF2B5EF4-FFF2-40B4-BE49-F238E27FC236}">
                <a16:creationId xmlns:a16="http://schemas.microsoft.com/office/drawing/2014/main" id="{B22AE0FE-2E9B-0C46-AC99-08A83E24407F}"/>
              </a:ext>
            </a:extLst>
          </p:cNvPr>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11474275" y="5619084"/>
            <a:ext cx="673450" cy="1010175"/>
          </a:xfrm>
          <a:prstGeom prst="roundRect">
            <a:avLst/>
          </a:prstGeom>
        </p:spPr>
      </p:pic>
      <p:sp>
        <p:nvSpPr>
          <p:cNvPr id="11" name="Rectangle 10">
            <a:extLst>
              <a:ext uri="{FF2B5EF4-FFF2-40B4-BE49-F238E27FC236}">
                <a16:creationId xmlns:a16="http://schemas.microsoft.com/office/drawing/2014/main" id="{3052C1A7-020D-C348-85DE-168BA09D8DD8}"/>
              </a:ext>
            </a:extLst>
          </p:cNvPr>
          <p:cNvSpPr/>
          <p:nvPr/>
        </p:nvSpPr>
        <p:spPr>
          <a:xfrm>
            <a:off x="859128" y="1546736"/>
            <a:ext cx="3934731" cy="369332"/>
          </a:xfrm>
          <a:prstGeom prst="rect">
            <a:avLst/>
          </a:prstGeom>
        </p:spPr>
        <p:txBody>
          <a:bodyPr wrap="none">
            <a:spAutoFit/>
          </a:bodyPr>
          <a:lstStyle/>
          <a:p>
            <a:pPr marL="101600" marR="93980" lvl="0" algn="ctr">
              <a:spcBef>
                <a:spcPts val="600"/>
              </a:spcBef>
            </a:pPr>
            <a:r>
              <a:rPr lang="en-US" sz="1800" b="1" spc="10" dirty="0">
                <a:solidFill>
                  <a:srgbClr val="FFFFFF"/>
                </a:solidFill>
                <a:latin typeface="Arial Narrow"/>
                <a:cs typeface="Arial Narrow"/>
              </a:rPr>
              <a:t>Field, Measurements, </a:t>
            </a:r>
            <a:r>
              <a:rPr lang="en-US" sz="1800" b="1" spc="5" dirty="0">
                <a:solidFill>
                  <a:srgbClr val="FFFFFF"/>
                </a:solidFill>
                <a:latin typeface="Arial Narrow"/>
                <a:cs typeface="Arial Narrow"/>
              </a:rPr>
              <a:t>and </a:t>
            </a:r>
            <a:r>
              <a:rPr lang="en-US" sz="1800" b="1" spc="10" dirty="0">
                <a:solidFill>
                  <a:srgbClr val="FFFFFF"/>
                </a:solidFill>
                <a:latin typeface="Arial Narrow"/>
                <a:cs typeface="Arial Narrow"/>
              </a:rPr>
              <a:t>Experiments</a:t>
            </a:r>
          </a:p>
        </p:txBody>
      </p:sp>
      <p:sp>
        <p:nvSpPr>
          <p:cNvPr id="12" name="Rectangle 11">
            <a:extLst>
              <a:ext uri="{FF2B5EF4-FFF2-40B4-BE49-F238E27FC236}">
                <a16:creationId xmlns:a16="http://schemas.microsoft.com/office/drawing/2014/main" id="{B57E5032-BEDA-A24B-AC27-3181D05AD760}"/>
              </a:ext>
            </a:extLst>
          </p:cNvPr>
          <p:cNvSpPr/>
          <p:nvPr/>
        </p:nvSpPr>
        <p:spPr>
          <a:xfrm>
            <a:off x="5197723" y="1411767"/>
            <a:ext cx="4104743" cy="646331"/>
          </a:xfrm>
          <a:prstGeom prst="rect">
            <a:avLst/>
          </a:prstGeom>
        </p:spPr>
        <p:txBody>
          <a:bodyPr wrap="square">
            <a:spAutoFit/>
          </a:bodyPr>
          <a:lstStyle/>
          <a:p>
            <a:pPr marL="101600" marR="93980" algn="ctr">
              <a:spcBef>
                <a:spcPts val="600"/>
              </a:spcBef>
            </a:pPr>
            <a:r>
              <a:rPr lang="en-US" sz="1800" b="1" dirty="0">
                <a:solidFill>
                  <a:srgbClr val="FFFFFF"/>
                </a:solidFill>
                <a:latin typeface="Arial Narrow"/>
                <a:cs typeface="Arial Narrow"/>
              </a:rPr>
              <a:t>COMPASS project management and cross project scientists</a:t>
            </a:r>
            <a:endParaRPr lang="en-US" sz="1800" dirty="0">
              <a:solidFill>
                <a:srgbClr val="616265"/>
              </a:solidFill>
              <a:latin typeface="Arial Narrow"/>
              <a:cs typeface="Arial Narrow"/>
            </a:endParaRPr>
          </a:p>
        </p:txBody>
      </p:sp>
      <p:sp>
        <p:nvSpPr>
          <p:cNvPr id="15" name="Rectangle 14">
            <a:extLst>
              <a:ext uri="{FF2B5EF4-FFF2-40B4-BE49-F238E27FC236}">
                <a16:creationId xmlns:a16="http://schemas.microsoft.com/office/drawing/2014/main" id="{1D8F97EC-E99F-0942-8E4F-39130D5DC5C6}"/>
              </a:ext>
            </a:extLst>
          </p:cNvPr>
          <p:cNvSpPr/>
          <p:nvPr/>
        </p:nvSpPr>
        <p:spPr>
          <a:xfrm>
            <a:off x="9639424" y="1564442"/>
            <a:ext cx="2175917" cy="369332"/>
          </a:xfrm>
          <a:prstGeom prst="rect">
            <a:avLst/>
          </a:prstGeom>
        </p:spPr>
        <p:txBody>
          <a:bodyPr wrap="none">
            <a:spAutoFit/>
          </a:bodyPr>
          <a:lstStyle/>
          <a:p>
            <a:pPr lvl="0" algn="ctr">
              <a:spcBef>
                <a:spcPts val="600"/>
              </a:spcBef>
            </a:pPr>
            <a:r>
              <a:rPr lang="en-US" sz="1800" b="1" spc="10" dirty="0">
                <a:solidFill>
                  <a:srgbClr val="FFFFFF"/>
                </a:solidFill>
                <a:latin typeface="Arial Narrow"/>
                <a:cs typeface="Arial Narrow"/>
              </a:rPr>
              <a:t>Great Lakes</a:t>
            </a:r>
            <a:r>
              <a:rPr lang="en-US" sz="1800" b="1" spc="-25" dirty="0">
                <a:solidFill>
                  <a:srgbClr val="FFFFFF"/>
                </a:solidFill>
                <a:latin typeface="Arial Narrow"/>
                <a:cs typeface="Arial Narrow"/>
              </a:rPr>
              <a:t> </a:t>
            </a:r>
            <a:r>
              <a:rPr lang="en-US" sz="1800" b="1" spc="10" dirty="0">
                <a:solidFill>
                  <a:srgbClr val="FFFFFF"/>
                </a:solidFill>
                <a:latin typeface="Arial Narrow"/>
                <a:cs typeface="Arial Narrow"/>
              </a:rPr>
              <a:t>Modeling</a:t>
            </a:r>
            <a:endParaRPr lang="en-US" sz="1800" dirty="0">
              <a:solidFill>
                <a:srgbClr val="616265"/>
              </a:solidFill>
              <a:latin typeface="Arial Narrow"/>
              <a:cs typeface="Arial Narrow"/>
            </a:endParaRPr>
          </a:p>
        </p:txBody>
      </p:sp>
      <p:pic>
        <p:nvPicPr>
          <p:cNvPr id="59" name="Picture 58" descr="A person smiling and posing for the camera&#10;&#10;Description automatically generated">
            <a:extLst>
              <a:ext uri="{FF2B5EF4-FFF2-40B4-BE49-F238E27FC236}">
                <a16:creationId xmlns:a16="http://schemas.microsoft.com/office/drawing/2014/main" id="{29CE6155-08FA-9846-AAB0-9AAFB17597C2}"/>
              </a:ext>
            </a:extLst>
          </p:cNvPr>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4207954" y="4578819"/>
            <a:ext cx="767820" cy="1078735"/>
          </a:xfrm>
          <a:prstGeom prst="roundRect">
            <a:avLst/>
          </a:prstGeom>
        </p:spPr>
      </p:pic>
      <p:pic>
        <p:nvPicPr>
          <p:cNvPr id="60" name="Picture 59" descr="A person wearing a hat and glasses&#10;&#10;Description automatically generated">
            <a:extLst>
              <a:ext uri="{FF2B5EF4-FFF2-40B4-BE49-F238E27FC236}">
                <a16:creationId xmlns:a16="http://schemas.microsoft.com/office/drawing/2014/main" id="{7DF10A65-4C87-7A4D-93CC-3C8C1B33BE74}"/>
              </a:ext>
            </a:extLst>
          </p:cNvPr>
          <p:cNvPicPr>
            <a:picLocks noChangeAspect="1"/>
          </p:cNvPicPr>
          <p:nvPr/>
        </p:nvPicPr>
        <p:blipFill rotWithShape="1">
          <a:blip r:embed="rId40" cstate="screen">
            <a:extLst>
              <a:ext uri="{28A0092B-C50C-407E-A947-70E740481C1C}">
                <a14:useLocalDpi xmlns:a14="http://schemas.microsoft.com/office/drawing/2010/main"/>
              </a:ext>
            </a:extLst>
          </a:blip>
          <a:srcRect/>
          <a:stretch/>
        </p:blipFill>
        <p:spPr>
          <a:xfrm>
            <a:off x="3793234" y="5743687"/>
            <a:ext cx="746885" cy="1055897"/>
          </a:xfrm>
          <a:prstGeom prst="roundRect">
            <a:avLst/>
          </a:prstGeom>
        </p:spPr>
      </p:pic>
      <p:pic>
        <p:nvPicPr>
          <p:cNvPr id="61" name="Picture 60" descr="A person smiling for the camera&#10;&#10;Description automatically generated">
            <a:extLst>
              <a:ext uri="{FF2B5EF4-FFF2-40B4-BE49-F238E27FC236}">
                <a16:creationId xmlns:a16="http://schemas.microsoft.com/office/drawing/2014/main" id="{A719AB94-15EC-8C40-9FA5-354391E0550E}"/>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1185289" y="5735990"/>
            <a:ext cx="794939" cy="1071291"/>
          </a:xfrm>
          <a:prstGeom prst="roundRect">
            <a:avLst/>
          </a:prstGeom>
        </p:spPr>
      </p:pic>
      <p:pic>
        <p:nvPicPr>
          <p:cNvPr id="62" name="Picture 61" descr="A person posing for the camera&#10;&#10;Description automatically generated">
            <a:extLst>
              <a:ext uri="{FF2B5EF4-FFF2-40B4-BE49-F238E27FC236}">
                <a16:creationId xmlns:a16="http://schemas.microsoft.com/office/drawing/2014/main" id="{2113CBF5-80CA-9E40-89B4-B79F342829A8}"/>
              </a:ext>
            </a:extLst>
          </p:cNvPr>
          <p:cNvPicPr>
            <a:picLocks noChangeAspect="1"/>
          </p:cNvPicPr>
          <p:nvPr/>
        </p:nvPicPr>
        <p:blipFill rotWithShape="1">
          <a:blip r:embed="rId42" cstate="screen">
            <a:extLst>
              <a:ext uri="{28A0092B-C50C-407E-A947-70E740481C1C}">
                <a14:useLocalDpi xmlns:a14="http://schemas.microsoft.com/office/drawing/2010/main"/>
              </a:ext>
            </a:extLst>
          </a:blip>
          <a:srcRect/>
          <a:stretch/>
        </p:blipFill>
        <p:spPr>
          <a:xfrm>
            <a:off x="2106785" y="5736750"/>
            <a:ext cx="713180" cy="1069770"/>
          </a:xfrm>
          <a:prstGeom prst="roundRect">
            <a:avLst/>
          </a:prstGeom>
        </p:spPr>
      </p:pic>
      <p:pic>
        <p:nvPicPr>
          <p:cNvPr id="63" name="Picture 62" descr="A person smiling for the camera&#10;&#10;Description automatically generated">
            <a:extLst>
              <a:ext uri="{FF2B5EF4-FFF2-40B4-BE49-F238E27FC236}">
                <a16:creationId xmlns:a16="http://schemas.microsoft.com/office/drawing/2014/main" id="{7CE47796-DDD7-2244-9147-30287371F35F}"/>
              </a:ext>
            </a:extLst>
          </p:cNvPr>
          <p:cNvPicPr>
            <a:picLocks noChangeAspect="1"/>
          </p:cNvPicPr>
          <p:nvPr/>
        </p:nvPicPr>
        <p:blipFill rotWithShape="1">
          <a:blip r:embed="rId43" cstate="screen">
            <a:extLst>
              <a:ext uri="{28A0092B-C50C-407E-A947-70E740481C1C}">
                <a14:useLocalDpi xmlns:a14="http://schemas.microsoft.com/office/drawing/2010/main"/>
              </a:ext>
            </a:extLst>
          </a:blip>
          <a:srcRect/>
          <a:stretch/>
        </p:blipFill>
        <p:spPr>
          <a:xfrm>
            <a:off x="2946522" y="5732268"/>
            <a:ext cx="720154" cy="1078735"/>
          </a:xfrm>
          <a:prstGeom prst="roundRect">
            <a:avLst/>
          </a:prstGeom>
        </p:spPr>
      </p:pic>
      <p:pic>
        <p:nvPicPr>
          <p:cNvPr id="64" name="Picture 63">
            <a:extLst>
              <a:ext uri="{FF2B5EF4-FFF2-40B4-BE49-F238E27FC236}">
                <a16:creationId xmlns:a16="http://schemas.microsoft.com/office/drawing/2014/main" id="{EC2C06CB-A596-4DC9-93DA-D2D313F23FC7}"/>
              </a:ext>
            </a:extLst>
          </p:cNvPr>
          <p:cNvPicPr>
            <a:picLocks noChangeAspect="1"/>
          </p:cNvPicPr>
          <p:nvPr/>
        </p:nvPicPr>
        <p:blipFill rotWithShape="1">
          <a:blip r:embed="rId44" cstate="print">
            <a:extLst>
              <a:ext uri="{28A0092B-C50C-407E-A947-70E740481C1C}">
                <a14:useLocalDpi xmlns:a14="http://schemas.microsoft.com/office/drawing/2010/main"/>
              </a:ext>
            </a:extLst>
          </a:blip>
          <a:srcRect/>
          <a:stretch/>
        </p:blipFill>
        <p:spPr>
          <a:xfrm>
            <a:off x="5917954" y="2113638"/>
            <a:ext cx="709934" cy="1097280"/>
          </a:xfrm>
          <a:prstGeom prst="roundRect">
            <a:avLst>
              <a:gd name="adj" fmla="val 7678"/>
            </a:avLst>
          </a:prstGeom>
        </p:spPr>
      </p:pic>
      <p:pic>
        <p:nvPicPr>
          <p:cNvPr id="1026" name="Picture 2" descr="Robert Hetland">
            <a:extLst>
              <a:ext uri="{FF2B5EF4-FFF2-40B4-BE49-F238E27FC236}">
                <a16:creationId xmlns:a16="http://schemas.microsoft.com/office/drawing/2014/main" id="{793FC28F-DE7E-469A-AAD5-EC286C9CE27D}"/>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874009" y="2154460"/>
            <a:ext cx="791923" cy="10558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ura Johnson | Heidelberg University">
            <a:extLst>
              <a:ext uri="{FF2B5EF4-FFF2-40B4-BE49-F238E27FC236}">
                <a16:creationId xmlns:a16="http://schemas.microsoft.com/office/drawing/2014/main" id="{82A7D01F-C2C3-4D28-BB04-AA08D832CF3A}"/>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838793" y="3355496"/>
            <a:ext cx="868255" cy="108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21315"/>
      </p:ext>
    </p:extLst>
  </p:cSld>
  <p:clrMapOvr>
    <a:masterClrMapping/>
  </p:clrMapOvr>
  <mc:AlternateContent xmlns:mc="http://schemas.openxmlformats.org/markup-compatibility/2006" xmlns:p14="http://schemas.microsoft.com/office/powerpoint/2010/main">
    <mc:Choice Requires="p14">
      <p:transition p14:dur="10" advTm="0">
        <p:fade/>
      </p:transition>
    </mc:Choice>
    <mc:Fallback xmlns="">
      <p:transition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A25468-6B1A-AF41-BC8B-2F40A8A78B7D}"/>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F91E0BDF-3EF8-8B49-9FB6-5EEE8560C03A}"/>
              </a:ext>
            </a:extLst>
          </p:cNvPr>
          <p:cNvSpPr>
            <a:spLocks noGrp="1"/>
          </p:cNvSpPr>
          <p:nvPr>
            <p:ph type="title"/>
          </p:nvPr>
        </p:nvSpPr>
        <p:spPr>
          <a:xfrm>
            <a:off x="2517913" y="1"/>
            <a:ext cx="9144000" cy="928688"/>
          </a:xfrm>
        </p:spPr>
        <p:txBody>
          <a:bodyPr/>
          <a:lstStyle/>
          <a:p>
            <a:r>
              <a:rPr lang="en-US" sz="2800" dirty="0"/>
              <a:t>Our two pilot studies span reaction to regional scales and are linked through ModEx</a:t>
            </a:r>
          </a:p>
        </p:txBody>
      </p:sp>
      <p:pic>
        <p:nvPicPr>
          <p:cNvPr id="6" name="Picture 5" descr="A screenshot of a cell phone&#10;&#10;Description automatically generated">
            <a:extLst>
              <a:ext uri="{FF2B5EF4-FFF2-40B4-BE49-F238E27FC236}">
                <a16:creationId xmlns:a16="http://schemas.microsoft.com/office/drawing/2014/main" id="{0F2EAF1D-19A7-B744-8ACC-5903BD2BF1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0" y="1029701"/>
            <a:ext cx="9144000" cy="5691774"/>
          </a:xfrm>
          <a:prstGeom prst="rect">
            <a:avLst/>
          </a:prstGeom>
        </p:spPr>
      </p:pic>
    </p:spTree>
    <p:extLst>
      <p:ext uri="{BB962C8B-B14F-4D97-AF65-F5344CB8AC3E}">
        <p14:creationId xmlns:p14="http://schemas.microsoft.com/office/powerpoint/2010/main" val="646724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79E238-B3CB-4539-B596-CFD8D78CE2B1}"/>
              </a:ext>
            </a:extLst>
          </p:cNvPr>
          <p:cNvSpPr>
            <a:spLocks noGrp="1"/>
          </p:cNvSpPr>
          <p:nvPr>
            <p:ph type="sldNum" sz="quarter" idx="12"/>
          </p:nvPr>
        </p:nvSpPr>
        <p:spPr/>
        <p:txBody>
          <a:bodyPr/>
          <a:lstStyle/>
          <a:p>
            <a:pPr lvl="0"/>
            <a:fld id="{FE7A4BB3-E848-5A44-82DF-322201952CD8}" type="slidenum">
              <a:rPr lang="en-US" noProof="0" smtClean="0"/>
              <a:pPr lvl="0"/>
              <a:t>9</a:t>
            </a:fld>
            <a:endParaRPr lang="en-US" noProof="0" dirty="0"/>
          </a:p>
        </p:txBody>
      </p:sp>
      <p:sp>
        <p:nvSpPr>
          <p:cNvPr id="3" name="Title 2">
            <a:extLst>
              <a:ext uri="{FF2B5EF4-FFF2-40B4-BE49-F238E27FC236}">
                <a16:creationId xmlns:a16="http://schemas.microsoft.com/office/drawing/2014/main" id="{AE417C65-0846-4D9A-B7E3-47A2709BE0EC}"/>
              </a:ext>
            </a:extLst>
          </p:cNvPr>
          <p:cNvSpPr>
            <a:spLocks noGrp="1"/>
          </p:cNvSpPr>
          <p:nvPr>
            <p:ph type="title"/>
          </p:nvPr>
        </p:nvSpPr>
        <p:spPr>
          <a:xfrm>
            <a:off x="2489983" y="225778"/>
            <a:ext cx="9549618" cy="1242681"/>
          </a:xfrm>
        </p:spPr>
        <p:txBody>
          <a:bodyPr/>
          <a:lstStyle/>
          <a:p>
            <a:pPr>
              <a:spcBef>
                <a:spcPts val="1000"/>
              </a:spcBef>
            </a:pPr>
            <a:r>
              <a:rPr lang="en-US" sz="2800" dirty="0"/>
              <a:t>COMPASS-FME (Field, Measurements, Experiments) focuses on the transformations and fluxes of carbon and nutrients across reaction to site scales</a:t>
            </a:r>
          </a:p>
        </p:txBody>
      </p:sp>
      <p:pic>
        <p:nvPicPr>
          <p:cNvPr id="6" name="Picture 5">
            <a:extLst>
              <a:ext uri="{FF2B5EF4-FFF2-40B4-BE49-F238E27FC236}">
                <a16:creationId xmlns:a16="http://schemas.microsoft.com/office/drawing/2014/main" id="{983942B3-BC21-439E-BCA5-BE57EE9BD628}"/>
              </a:ext>
            </a:extLst>
          </p:cNvPr>
          <p:cNvPicPr>
            <a:picLocks noChangeAspect="1"/>
          </p:cNvPicPr>
          <p:nvPr/>
        </p:nvPicPr>
        <p:blipFill>
          <a:blip r:embed="rId3"/>
          <a:srcRect/>
          <a:stretch/>
        </p:blipFill>
        <p:spPr>
          <a:xfrm>
            <a:off x="6270172" y="1468459"/>
            <a:ext cx="5288962" cy="5288962"/>
          </a:xfrm>
          <a:prstGeom prst="rect">
            <a:avLst/>
          </a:prstGeom>
        </p:spPr>
      </p:pic>
      <p:sp>
        <p:nvSpPr>
          <p:cNvPr id="8" name="Content Placeholder 3">
            <a:extLst>
              <a:ext uri="{FF2B5EF4-FFF2-40B4-BE49-F238E27FC236}">
                <a16:creationId xmlns:a16="http://schemas.microsoft.com/office/drawing/2014/main" id="{69438E9D-B42D-4D5C-94A7-929F41410CCD}"/>
              </a:ext>
            </a:extLst>
          </p:cNvPr>
          <p:cNvSpPr txBox="1">
            <a:spLocks/>
          </p:cNvSpPr>
          <p:nvPr/>
        </p:nvSpPr>
        <p:spPr>
          <a:xfrm>
            <a:off x="1143000" y="1714500"/>
            <a:ext cx="4457700" cy="4572001"/>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333" kern="1200">
                <a:solidFill>
                  <a:schemeClr val="tx1"/>
                </a:solidFill>
                <a:latin typeface="Arial" panose="020B0604020202020204" pitchFamily="34" charset="0"/>
                <a:ea typeface="+mn-ea"/>
                <a:cs typeface="Arial" panose="020B0604020202020204" pitchFamily="34" charset="0"/>
              </a:defRPr>
            </a:lvl1pPr>
            <a:lvl2pPr marL="685773" indent="-228591" algn="l" defTabSz="914363"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2954" indent="-228591" algn="l" defTabSz="914363" rtl="0" eaLnBrk="1" latinLnBrk="0" hangingPunct="1">
              <a:lnSpc>
                <a:spcPct val="90000"/>
              </a:lnSpc>
              <a:spcBef>
                <a:spcPts val="500"/>
              </a:spcBef>
              <a:buFont typeface="Wingdings" panose="05000000000000000000" pitchFamily="2" charset="2"/>
              <a:buChar char="ü"/>
              <a:defRPr sz="1667" kern="1200">
                <a:solidFill>
                  <a:schemeClr val="tx1"/>
                </a:solidFill>
                <a:latin typeface="Arial" panose="020B0604020202020204" pitchFamily="34" charset="0"/>
                <a:ea typeface="+mn-ea"/>
                <a:cs typeface="Arial" panose="020B0604020202020204" pitchFamily="34" charset="0"/>
              </a:defRPr>
            </a:lvl3pPr>
            <a:lvl4pPr marL="1600136" indent="-228591" algn="l" defTabSz="914363"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318" indent="-228591" algn="l" defTabSz="914363" rtl="0" eaLnBrk="1" latinLnBrk="0" hangingPunct="1">
              <a:lnSpc>
                <a:spcPct val="90000"/>
              </a:lnSpc>
              <a:spcBef>
                <a:spcPts val="500"/>
              </a:spcBef>
              <a:buFont typeface="Wingdings" panose="05000000000000000000" pitchFamily="2" charset="2"/>
              <a:buChar char="§"/>
              <a:defRPr sz="1333" kern="1200">
                <a:solidFill>
                  <a:schemeClr val="tx1"/>
                </a:solidFill>
                <a:latin typeface="Arial" panose="020B0604020202020204" pitchFamily="34" charset="0"/>
                <a:ea typeface="+mn-ea"/>
                <a:cs typeface="Arial" panose="020B0604020202020204" pitchFamily="34"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Science Questions:</a:t>
            </a:r>
          </a:p>
          <a:p>
            <a:pPr marL="0" indent="0">
              <a:buFont typeface="Arial" panose="020B0604020202020204" pitchFamily="34" charset="0"/>
              <a:buNone/>
            </a:pPr>
            <a:r>
              <a:rPr lang="en-US" dirty="0"/>
              <a:t>1. What are the fundamental mechanisms that control the structure, function, and evolution of coastal terrestrial–aquatic interfaces? </a:t>
            </a:r>
          </a:p>
          <a:p>
            <a:pPr marL="0" indent="0">
              <a:buFont typeface="Arial" panose="020B0604020202020204" pitchFamily="34" charset="0"/>
              <a:buNone/>
            </a:pPr>
            <a:r>
              <a:rPr lang="en-US" dirty="0"/>
              <a:t>2. How do these fundamental mechanisms interact across spatial scales, and what interactions are most important to improving predictive models? </a:t>
            </a:r>
          </a:p>
        </p:txBody>
      </p:sp>
    </p:spTree>
    <p:extLst>
      <p:ext uri="{BB962C8B-B14F-4D97-AF65-F5344CB8AC3E}">
        <p14:creationId xmlns:p14="http://schemas.microsoft.com/office/powerpoint/2010/main" val="2069088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5_PNNL Light Theme">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3FEB7AF-611F-8C42-BF17-F020EAB10BFD}" vid="{4059A989-8D8C-624E-B434-90C2DFD1B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BFB3D2EA9C2641AECC2A6330C62BBA" ma:contentTypeVersion="11" ma:contentTypeDescription="Create a new document." ma:contentTypeScope="" ma:versionID="dbc23f95b4607fd48dd9ec95dbe9bcc4">
  <xsd:schema xmlns:xsd="http://www.w3.org/2001/XMLSchema" xmlns:xs="http://www.w3.org/2001/XMLSchema" xmlns:p="http://schemas.microsoft.com/office/2006/metadata/properties" xmlns:ns3="4bd243b2-d728-438a-87b8-a4b363e64174" xmlns:ns4="28694d89-c0ed-468c-b818-0d24f4ef1a0a" targetNamespace="http://schemas.microsoft.com/office/2006/metadata/properties" ma:root="true" ma:fieldsID="39b21c6b5a64bcc6460d11b79a1aae55" ns3:_="" ns4:_="">
    <xsd:import namespace="4bd243b2-d728-438a-87b8-a4b363e64174"/>
    <xsd:import namespace="28694d89-c0ed-468c-b818-0d24f4ef1a0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d243b2-d728-438a-87b8-a4b363e641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694d89-c0ed-468c-b818-0d24f4ef1a0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D08C55-FF6E-4617-B7BA-A6A8967B5A5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EB8EF46-4583-4364-AF1B-79CB05B09947}">
  <ds:schemaRefs>
    <ds:schemaRef ds:uri="http://schemas.microsoft.com/sharepoint/v3/contenttype/forms"/>
  </ds:schemaRefs>
</ds:datastoreItem>
</file>

<file path=customXml/itemProps3.xml><?xml version="1.0" encoding="utf-8"?>
<ds:datastoreItem xmlns:ds="http://schemas.openxmlformats.org/officeDocument/2006/customXml" ds:itemID="{727E2E88-602F-41C8-93D9-70D5FBF271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d243b2-d728-438a-87b8-a4b363e64174"/>
    <ds:schemaRef ds:uri="28694d89-c0ed-468c-b818-0d24f4ef1a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222</TotalTime>
  <Words>2630</Words>
  <Application>Microsoft Office PowerPoint</Application>
  <PresentationFormat>Widescreen</PresentationFormat>
  <Paragraphs>226</Paragraphs>
  <Slides>20</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Narrow</vt:lpstr>
      <vt:lpstr>Arial Regular</vt:lpstr>
      <vt:lpstr>Calibri</vt:lpstr>
      <vt:lpstr>PingFang SC Regular</vt:lpstr>
      <vt:lpstr>Wingdings</vt:lpstr>
      <vt:lpstr>5_PNNL Light Theme</vt:lpstr>
      <vt:lpstr>COMPASS Overview</vt:lpstr>
      <vt:lpstr>PowerPoint Presentation</vt:lpstr>
      <vt:lpstr>PowerPoint Presentation</vt:lpstr>
      <vt:lpstr>PowerPoint Presentation</vt:lpstr>
      <vt:lpstr>COMPASS aims to dramatically enhance predictive understanding of coastal systems, including their response to short- and long-term changes</vt:lpstr>
      <vt:lpstr>COMPASS aims to dramatically enhance predictive understanding of coastal systems, including their response to short- and long-term changes</vt:lpstr>
      <vt:lpstr>PowerPoint Presentation</vt:lpstr>
      <vt:lpstr>Our two pilot studies span reaction to regional scales and are linked through ModEx</vt:lpstr>
      <vt:lpstr>COMPASS-FME (Field, Measurements, Experiments) focuses on the transformations and fluxes of carbon and nutrients across reaction to site scales</vt:lpstr>
      <vt:lpstr>COMPASS-FME seeks a robust mechanistic understanding of coastal terrestrial–aquatic interfaces, with a focus on the transformations and fluxes of carbon and nutrients across reaction to site scales, </vt:lpstr>
      <vt:lpstr>PowerPoint Presentation</vt:lpstr>
      <vt:lpstr>PowerPoint Presentation</vt:lpstr>
      <vt:lpstr>COMPASS-GLM will enhance predictive understanding of freshwater coastal systems at regional to watershed scales</vt:lpstr>
      <vt:lpstr>COMPASS-GLM will enhance predictive understanding of freshwater coastal systems at regional to watershed scales</vt:lpstr>
      <vt:lpstr>PowerPoint Presentation</vt:lpstr>
      <vt:lpstr>PowerPoint Presentation</vt:lpstr>
      <vt:lpstr>COMPASS Liaison roles and responsibilities</vt:lpstr>
      <vt:lpstr>PowerPoint Presentation</vt:lpstr>
      <vt:lpstr>COMPASS will also deliver a mid-scale, high-performance computing resource configured for coastal system science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vision is to dramatically enhance predictive understanding of coastal systems, including their response to short- and long-term changes</dc:title>
  <dc:creator>Bailey, Vanessa L</dc:creator>
  <cp:lastModifiedBy>Kraucunas, Ian P</cp:lastModifiedBy>
  <cp:revision>2</cp:revision>
  <dcterms:created xsi:type="dcterms:W3CDTF">2020-12-01T15:54:58Z</dcterms:created>
  <dcterms:modified xsi:type="dcterms:W3CDTF">2021-04-01T17:24:05Z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0x01010011BFB3D2EA9C2641AECC2A6330C62BBA</vt:lpwstr>
  </property>
</Properties>
</file>