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260" r:id="rId2"/>
    <p:sldId id="312" r:id="rId3"/>
    <p:sldId id="319" r:id="rId4"/>
    <p:sldId id="327" r:id="rId5"/>
    <p:sldId id="315" r:id="rId6"/>
    <p:sldId id="329" r:id="rId7"/>
    <p:sldId id="288" r:id="rId8"/>
    <p:sldId id="332" r:id="rId9"/>
    <p:sldId id="325" r:id="rId10"/>
    <p:sldId id="326" r:id="rId11"/>
    <p:sldId id="328" r:id="rId1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" userDrawn="1">
          <p15:clr>
            <a:srgbClr val="A4A3A4"/>
          </p15:clr>
        </p15:guide>
        <p15:guide id="3" pos="8952" userDrawn="1">
          <p15:clr>
            <a:srgbClr val="A4A3A4"/>
          </p15:clr>
        </p15:guide>
        <p15:guide id="4" orient="horz" pos="4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l, Chris" initials="VC" lastIdx="9" clrIdx="0">
    <p:extLst>
      <p:ext uri="{19B8F6BF-5375-455C-9EA6-DF929625EA0E}">
        <p15:presenceInfo xmlns:p15="http://schemas.microsoft.com/office/powerpoint/2012/main" userId="S::vogl2@llnl.gov::09077f25-bc23-4f41-85dc-b9041e8a8c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63E"/>
    <a:srgbClr val="8A84D8"/>
    <a:srgbClr val="BD763D"/>
    <a:srgbClr val="0018BA"/>
    <a:srgbClr val="009193"/>
    <a:srgbClr val="78A742"/>
    <a:srgbClr val="5E8C28"/>
    <a:srgbClr val="4CB0EA"/>
    <a:srgbClr val="51B233"/>
    <a:srgbClr val="75D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D6CBE-DB3F-8546-8989-54BFB480E2F3}" v="1003" dt="2020-10-27T22:45:01.291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84762"/>
  </p:normalViewPr>
  <p:slideViewPr>
    <p:cSldViewPr snapToGrid="0" snapToObjects="1">
      <p:cViewPr varScale="1">
        <p:scale>
          <a:sx n="103" d="100"/>
          <a:sy n="103" d="100"/>
        </p:scale>
        <p:origin x="464" y="176"/>
      </p:cViewPr>
      <p:guideLst>
        <p:guide pos="768"/>
        <p:guide pos="8952"/>
        <p:guide orient="horz" pos="4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, Hui" userId="72e2a99e-bd7a-4866-93e5-81e1fb7306cb" providerId="ADAL" clId="{17B14F66-D353-6A4E-81B3-B42D2565F8BA}"/>
    <pc:docChg chg="undo redo custSel addSld delSld modSld sldOrd">
      <pc:chgData name="Wan, Hui" userId="72e2a99e-bd7a-4866-93e5-81e1fb7306cb" providerId="ADAL" clId="{17B14F66-D353-6A4E-81B3-B42D2565F8BA}" dt="2020-08-17T12:46:47.499" v="9840" actId="20577"/>
      <pc:docMkLst>
        <pc:docMk/>
      </pc:docMkLst>
      <pc:sldChg chg="modSp mod">
        <pc:chgData name="Wan, Hui" userId="72e2a99e-bd7a-4866-93e5-81e1fb7306cb" providerId="ADAL" clId="{17B14F66-D353-6A4E-81B3-B42D2565F8BA}" dt="2020-08-17T11:29:21.656" v="7486" actId="207"/>
        <pc:sldMkLst>
          <pc:docMk/>
          <pc:sldMk cId="1152154647" sldId="260"/>
        </pc:sldMkLst>
        <pc:spChg chg="mod">
          <ac:chgData name="Wan, Hui" userId="72e2a99e-bd7a-4866-93e5-81e1fb7306cb" providerId="ADAL" clId="{17B14F66-D353-6A4E-81B3-B42D2565F8BA}" dt="2020-08-16T20:07:48.553" v="2163" actId="20577"/>
          <ac:spMkLst>
            <pc:docMk/>
            <pc:sldMk cId="1152154647" sldId="260"/>
            <ac:spMk id="28" creationId="{10A3F2C8-D11F-3D45-BCCE-3DF949753993}"/>
          </ac:spMkLst>
        </pc:spChg>
        <pc:spChg chg="mod">
          <ac:chgData name="Wan, Hui" userId="72e2a99e-bd7a-4866-93e5-81e1fb7306cb" providerId="ADAL" clId="{17B14F66-D353-6A4E-81B3-B42D2565F8BA}" dt="2020-08-17T11:29:21.656" v="7486" actId="207"/>
          <ac:spMkLst>
            <pc:docMk/>
            <pc:sldMk cId="1152154647" sldId="260"/>
            <ac:spMk id="29" creationId="{E3385297-00D8-7F49-BF18-F9DF64215BFB}"/>
          </ac:spMkLst>
        </pc:spChg>
        <pc:spChg chg="mod">
          <ac:chgData name="Wan, Hui" userId="72e2a99e-bd7a-4866-93e5-81e1fb7306cb" providerId="ADAL" clId="{17B14F66-D353-6A4E-81B3-B42D2565F8BA}" dt="2020-08-17T11:29:11.220" v="7484" actId="207"/>
          <ac:spMkLst>
            <pc:docMk/>
            <pc:sldMk cId="1152154647" sldId="260"/>
            <ac:spMk id="34" creationId="{B5D654D4-1963-CA4C-B9B2-513E33205C26}"/>
          </ac:spMkLst>
        </pc:spChg>
      </pc:sldChg>
      <pc:sldChg chg="addSp modSp mod ord">
        <pc:chgData name="Wan, Hui" userId="72e2a99e-bd7a-4866-93e5-81e1fb7306cb" providerId="ADAL" clId="{17B14F66-D353-6A4E-81B3-B42D2565F8BA}" dt="2020-08-17T11:18:37.125" v="7438" actId="1076"/>
        <pc:sldMkLst>
          <pc:docMk/>
          <pc:sldMk cId="3986588187" sldId="272"/>
        </pc:sldMkLst>
        <pc:spChg chg="mod">
          <ac:chgData name="Wan, Hui" userId="72e2a99e-bd7a-4866-93e5-81e1fb7306cb" providerId="ADAL" clId="{17B14F66-D353-6A4E-81B3-B42D2565F8BA}" dt="2020-08-14T16:12:40.893" v="86" actId="255"/>
          <ac:spMkLst>
            <pc:docMk/>
            <pc:sldMk cId="3986588187" sldId="272"/>
            <ac:spMk id="3" creationId="{8BDFBF48-F98E-374A-9F9E-47F61620FFDE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" creationId="{A0B4F96A-A891-9A48-8814-4FB279AB06A2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16" creationId="{785D31E6-BB4E-3547-B7F8-A8A93457A0F3}"/>
          </ac:spMkLst>
        </pc:spChg>
        <pc:spChg chg="add 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1" creationId="{721B6054-1F87-3646-BDE1-C4062C94275A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2" creationId="{0E4CECCA-9601-D147-8A51-987831ADC354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3" creationId="{EDFD9ABB-2880-E343-9370-CA08E0AD0135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45" creationId="{7BE20EEA-99EB-BD41-AA08-B1C70136647B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48" creationId="{AF2948C2-4D23-2449-BA27-2648CBDE8745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50" creationId="{A621C8D2-BA8D-F44B-B748-500EA8515862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51" creationId="{BAB8E759-5AF7-A940-AFAE-26825A7E4F81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53" creationId="{4CD0C1CB-7676-4C49-97E8-F5A9033AA5B9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67" creationId="{0033107D-79E8-664F-9FE9-FEE51ADC6BD5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68" creationId="{CBD43498-F397-3A41-81D8-143D7300BC83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69" creationId="{B94541DE-1230-824B-A188-43C3CE2F8366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72" creationId="{95118CEF-4E92-6346-B0A5-7165BF1E9215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73" creationId="{B580F99C-878C-6244-A6EF-F8706E8867D9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74" creationId="{0D81FD28-E421-4543-BB24-C6AD6EB7732F}"/>
          </ac:spMkLst>
        </pc:spChg>
        <pc:grpChg chg="mod">
          <ac:chgData name="Wan, Hui" userId="72e2a99e-bd7a-4866-93e5-81e1fb7306cb" providerId="ADAL" clId="{17B14F66-D353-6A4E-81B3-B42D2565F8BA}" dt="2020-08-17T11:18:31.227" v="7437" actId="1076"/>
          <ac:grpSpMkLst>
            <pc:docMk/>
            <pc:sldMk cId="3986588187" sldId="272"/>
            <ac:grpSpMk id="15" creationId="{765C4366-37D1-8545-BEE7-75199687CE96}"/>
          </ac:grpSpMkLst>
        </pc:grpChg>
        <pc:grpChg chg="mod">
          <ac:chgData name="Wan, Hui" userId="72e2a99e-bd7a-4866-93e5-81e1fb7306cb" providerId="ADAL" clId="{17B14F66-D353-6A4E-81B3-B42D2565F8BA}" dt="2020-08-17T11:18:31.227" v="7437" actId="1076"/>
          <ac:grpSpMkLst>
            <pc:docMk/>
            <pc:sldMk cId="3986588187" sldId="272"/>
            <ac:grpSpMk id="17" creationId="{FFC6C382-B109-0A43-BEC2-E99AA9A2ACBE}"/>
          </ac:grpSpMkLst>
        </pc:grpChg>
        <pc:grpChg chg="add mod">
          <ac:chgData name="Wan, Hui" userId="72e2a99e-bd7a-4866-93e5-81e1fb7306cb" providerId="ADAL" clId="{17B14F66-D353-6A4E-81B3-B42D2565F8BA}" dt="2020-08-17T11:18:37.125" v="7438" actId="1076"/>
          <ac:grpSpMkLst>
            <pc:docMk/>
            <pc:sldMk cId="3986588187" sldId="272"/>
            <ac:grpSpMk id="44" creationId="{FB3C6E8A-A4F1-E548-B238-C676ECB80D9A}"/>
          </ac:grpSpMkLst>
        </pc:grpChg>
        <pc:grpChg chg="add mod">
          <ac:chgData name="Wan, Hui" userId="72e2a99e-bd7a-4866-93e5-81e1fb7306cb" providerId="ADAL" clId="{17B14F66-D353-6A4E-81B3-B42D2565F8BA}" dt="2020-08-17T11:18:37.125" v="7438" actId="1076"/>
          <ac:grpSpMkLst>
            <pc:docMk/>
            <pc:sldMk cId="3986588187" sldId="272"/>
            <ac:grpSpMk id="52" creationId="{94EF2EA5-F71D-AB49-9B2C-BB99466AE5D6}"/>
          </ac:grpSpMkLst>
        </pc:grpChg>
        <pc:grpChg chg="mod">
          <ac:chgData name="Wan, Hui" userId="72e2a99e-bd7a-4866-93e5-81e1fb7306cb" providerId="ADAL" clId="{17B14F66-D353-6A4E-81B3-B42D2565F8BA}" dt="2020-08-17T11:17:58.715" v="7420"/>
          <ac:grpSpMkLst>
            <pc:docMk/>
            <pc:sldMk cId="3986588187" sldId="272"/>
            <ac:grpSpMk id="71" creationId="{BA8C71EF-96A1-9143-8160-B5120CF9DECE}"/>
          </ac:grpSpMkLst>
        </pc:grpChg>
        <pc:picChg chg="mod">
          <ac:chgData name="Wan, Hui" userId="72e2a99e-bd7a-4866-93e5-81e1fb7306cb" providerId="ADAL" clId="{17B14F66-D353-6A4E-81B3-B42D2565F8BA}" dt="2020-08-17T11:17:58.715" v="7420"/>
          <ac:picMkLst>
            <pc:docMk/>
            <pc:sldMk cId="3986588187" sldId="272"/>
            <ac:picMk id="46" creationId="{B0FA3B56-97D5-874F-AB0D-2A157767B2F7}"/>
          </ac:picMkLst>
        </pc:picChg>
        <pc:picChg chg="mod">
          <ac:chgData name="Wan, Hui" userId="72e2a99e-bd7a-4866-93e5-81e1fb7306cb" providerId="ADAL" clId="{17B14F66-D353-6A4E-81B3-B42D2565F8BA}" dt="2020-08-17T11:17:58.715" v="7420"/>
          <ac:picMkLst>
            <pc:docMk/>
            <pc:sldMk cId="3986588187" sldId="272"/>
            <ac:picMk id="47" creationId="{D4D486FE-6D8A-E24B-8393-578459CEFCC5}"/>
          </ac:picMkLst>
        </pc:picChg>
        <pc:picChg chg="mod">
          <ac:chgData name="Wan, Hui" userId="72e2a99e-bd7a-4866-93e5-81e1fb7306cb" providerId="ADAL" clId="{17B14F66-D353-6A4E-81B3-B42D2565F8BA}" dt="2020-08-17T11:17:58.715" v="7420"/>
          <ac:picMkLst>
            <pc:docMk/>
            <pc:sldMk cId="3986588187" sldId="272"/>
            <ac:picMk id="70" creationId="{6BB8F9E6-8F3E-3B4D-9297-78857DF4973C}"/>
          </ac:picMkLst>
        </pc:pic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27" creationId="{ACE4711C-655D-F74A-813D-C48B185887CB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29" creationId="{3E5B5549-0553-5C46-95C1-109D42D3E465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0" creationId="{01C8911D-4777-D140-B9DE-2BD9FE97ECA7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5" creationId="{FB186586-0C58-BD40-A8EB-E6E5D01B1D75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6" creationId="{1C638769-442A-A747-9755-18577D023F6F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7" creationId="{5DE79449-C2E5-6248-9B78-AD82D73FF796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3" creationId="{FFE8EBA6-AE18-8A4C-971C-092C602AAC42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4" creationId="{CBAA2015-0816-8C46-AC75-C7B58C3DB23C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5" creationId="{1E4D01BA-FEF5-E54E-AFC0-BC423BCCB129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6" creationId="{BD25CECD-E224-EC49-BA46-D1E59F67305D}"/>
          </ac:cxnSpMkLst>
        </pc:cxnChg>
      </pc:sldChg>
      <pc:sldChg chg="addSp delSp modSp mod modAnim">
        <pc:chgData name="Wan, Hui" userId="72e2a99e-bd7a-4866-93e5-81e1fb7306cb" providerId="ADAL" clId="{17B14F66-D353-6A4E-81B3-B42D2565F8BA}" dt="2020-08-17T11:32:44.491" v="7509" actId="20577"/>
        <pc:sldMkLst>
          <pc:docMk/>
          <pc:sldMk cId="410187958" sldId="284"/>
        </pc:sldMkLst>
        <pc:spChg chg="del">
          <ac:chgData name="Wan, Hui" userId="72e2a99e-bd7a-4866-93e5-81e1fb7306cb" providerId="ADAL" clId="{17B14F66-D353-6A4E-81B3-B42D2565F8BA}" dt="2020-08-16T19:49:33.411" v="1418" actId="478"/>
          <ac:spMkLst>
            <pc:docMk/>
            <pc:sldMk cId="410187958" sldId="284"/>
            <ac:spMk id="4" creationId="{827CA413-9F3D-FC42-8D2B-ABEC3DB54C0C}"/>
          </ac:spMkLst>
        </pc:spChg>
        <pc:spChg chg="mod">
          <ac:chgData name="Wan, Hui" userId="72e2a99e-bd7a-4866-93e5-81e1fb7306cb" providerId="ADAL" clId="{17B14F66-D353-6A4E-81B3-B42D2565F8BA}" dt="2020-08-16T19:58:56.478" v="1893" actId="164"/>
          <ac:spMkLst>
            <pc:docMk/>
            <pc:sldMk cId="410187958" sldId="284"/>
            <ac:spMk id="12" creationId="{1C2BA6BC-E610-8B4E-9D6D-D96D46CEB506}"/>
          </ac:spMkLst>
        </pc:spChg>
        <pc:spChg chg="mod">
          <ac:chgData name="Wan, Hui" userId="72e2a99e-bd7a-4866-93e5-81e1fb7306cb" providerId="ADAL" clId="{17B14F66-D353-6A4E-81B3-B42D2565F8BA}" dt="2020-08-16T20:05:42.199" v="2083" actId="20577"/>
          <ac:spMkLst>
            <pc:docMk/>
            <pc:sldMk cId="410187958" sldId="284"/>
            <ac:spMk id="13" creationId="{A3DDFF4B-ED2D-E54C-A755-0FC6D326E254}"/>
          </ac:spMkLst>
        </pc:spChg>
        <pc:spChg chg="mod">
          <ac:chgData name="Wan, Hui" userId="72e2a99e-bd7a-4866-93e5-81e1fb7306cb" providerId="ADAL" clId="{17B14F66-D353-6A4E-81B3-B42D2565F8BA}" dt="2020-08-17T11:32:44.491" v="7509" actId="20577"/>
          <ac:spMkLst>
            <pc:docMk/>
            <pc:sldMk cId="410187958" sldId="284"/>
            <ac:spMk id="14" creationId="{6218102C-118E-9F4D-A1F7-8A78EA553830}"/>
          </ac:spMkLst>
        </pc:spChg>
        <pc:spChg chg="add mod">
          <ac:chgData name="Wan, Hui" userId="72e2a99e-bd7a-4866-93e5-81e1fb7306cb" providerId="ADAL" clId="{17B14F66-D353-6A4E-81B3-B42D2565F8BA}" dt="2020-08-16T19:58:56.478" v="1893" actId="164"/>
          <ac:spMkLst>
            <pc:docMk/>
            <pc:sldMk cId="410187958" sldId="284"/>
            <ac:spMk id="19" creationId="{3D22BE73-22D4-C34F-83FC-E25275CEF161}"/>
          </ac:spMkLst>
        </pc:spChg>
        <pc:spChg chg="del mod">
          <ac:chgData name="Wan, Hui" userId="72e2a99e-bd7a-4866-93e5-81e1fb7306cb" providerId="ADAL" clId="{17B14F66-D353-6A4E-81B3-B42D2565F8BA}" dt="2020-08-16T19:50:15.838" v="1425" actId="478"/>
          <ac:spMkLst>
            <pc:docMk/>
            <pc:sldMk cId="410187958" sldId="284"/>
            <ac:spMk id="21" creationId="{43B87F02-91DD-D444-92F2-DE65330AA488}"/>
          </ac:spMkLst>
        </pc:spChg>
        <pc:spChg chg="add mod">
          <ac:chgData name="Wan, Hui" userId="72e2a99e-bd7a-4866-93e5-81e1fb7306cb" providerId="ADAL" clId="{17B14F66-D353-6A4E-81B3-B42D2565F8BA}" dt="2020-08-17T11:29:35.794" v="7487" actId="207"/>
          <ac:spMkLst>
            <pc:docMk/>
            <pc:sldMk cId="410187958" sldId="284"/>
            <ac:spMk id="22" creationId="{13C1E7A1-00C1-EA4A-8914-1EC732F4C0FE}"/>
          </ac:spMkLst>
        </pc:spChg>
        <pc:spChg chg="add mod">
          <ac:chgData name="Wan, Hui" userId="72e2a99e-bd7a-4866-93e5-81e1fb7306cb" providerId="ADAL" clId="{17B14F66-D353-6A4E-81B3-B42D2565F8BA}" dt="2020-08-16T19:58:56.478" v="1893" actId="164"/>
          <ac:spMkLst>
            <pc:docMk/>
            <pc:sldMk cId="410187958" sldId="284"/>
            <ac:spMk id="23" creationId="{86F42DCD-622A-304B-8803-305481CC8515}"/>
          </ac:spMkLst>
        </pc:spChg>
        <pc:spChg chg="add mod">
          <ac:chgData name="Wan, Hui" userId="72e2a99e-bd7a-4866-93e5-81e1fb7306cb" providerId="ADAL" clId="{17B14F66-D353-6A4E-81B3-B42D2565F8BA}" dt="2020-08-17T07:59:08.460" v="2803" actId="1035"/>
          <ac:spMkLst>
            <pc:docMk/>
            <pc:sldMk cId="410187958" sldId="284"/>
            <ac:spMk id="24" creationId="{C2DCDADD-3386-7F4B-850A-6A802B90B8A6}"/>
          </ac:spMkLst>
        </pc:spChg>
        <pc:spChg chg="add mod">
          <ac:chgData name="Wan, Hui" userId="72e2a99e-bd7a-4866-93e5-81e1fb7306cb" providerId="ADAL" clId="{17B14F66-D353-6A4E-81B3-B42D2565F8BA}" dt="2020-08-16T19:52:45.182" v="1503" actId="167"/>
          <ac:spMkLst>
            <pc:docMk/>
            <pc:sldMk cId="410187958" sldId="284"/>
            <ac:spMk id="25" creationId="{5228A1C4-D4AD-1F4D-B5E7-A42C336FE84F}"/>
          </ac:spMkLst>
        </pc:spChg>
        <pc:spChg chg="mod">
          <ac:chgData name="Wan, Hui" userId="72e2a99e-bd7a-4866-93e5-81e1fb7306cb" providerId="ADAL" clId="{17B14F66-D353-6A4E-81B3-B42D2565F8BA}" dt="2020-08-16T19:53:41.513" v="1510" actId="1076"/>
          <ac:spMkLst>
            <pc:docMk/>
            <pc:sldMk cId="410187958" sldId="284"/>
            <ac:spMk id="26" creationId="{0EBDE40F-9767-4440-816F-FE3A33002144}"/>
          </ac:spMkLst>
        </pc:spChg>
        <pc:spChg chg="del">
          <ac:chgData name="Wan, Hui" userId="72e2a99e-bd7a-4866-93e5-81e1fb7306cb" providerId="ADAL" clId="{17B14F66-D353-6A4E-81B3-B42D2565F8BA}" dt="2020-08-16T19:51:41.438" v="1458" actId="478"/>
          <ac:spMkLst>
            <pc:docMk/>
            <pc:sldMk cId="410187958" sldId="284"/>
            <ac:spMk id="28" creationId="{82A13E22-D858-CC4D-BB06-EFDDBEEFEDA2}"/>
          </ac:spMkLst>
        </pc:spChg>
        <pc:spChg chg="add mod">
          <ac:chgData name="Wan, Hui" userId="72e2a99e-bd7a-4866-93e5-81e1fb7306cb" providerId="ADAL" clId="{17B14F66-D353-6A4E-81B3-B42D2565F8BA}" dt="2020-08-16T19:52:10.619" v="1465" actId="1036"/>
          <ac:spMkLst>
            <pc:docMk/>
            <pc:sldMk cId="410187958" sldId="284"/>
            <ac:spMk id="29" creationId="{925F7F96-B715-2149-9CE8-D795A1417B63}"/>
          </ac:spMkLst>
        </pc:spChg>
        <pc:grpChg chg="add mod">
          <ac:chgData name="Wan, Hui" userId="72e2a99e-bd7a-4866-93e5-81e1fb7306cb" providerId="ADAL" clId="{17B14F66-D353-6A4E-81B3-B42D2565F8BA}" dt="2020-08-16T19:52:45.182" v="1503" actId="167"/>
          <ac:grpSpMkLst>
            <pc:docMk/>
            <pc:sldMk cId="410187958" sldId="284"/>
            <ac:grpSpMk id="6" creationId="{336B1642-E7D1-E146-B92D-78442FF9A870}"/>
          </ac:grpSpMkLst>
        </pc:grpChg>
        <pc:grpChg chg="add mod">
          <ac:chgData name="Wan, Hui" userId="72e2a99e-bd7a-4866-93e5-81e1fb7306cb" providerId="ADAL" clId="{17B14F66-D353-6A4E-81B3-B42D2565F8BA}" dt="2020-08-16T19:59:00.723" v="1903" actId="1036"/>
          <ac:grpSpMkLst>
            <pc:docMk/>
            <pc:sldMk cId="410187958" sldId="284"/>
            <ac:grpSpMk id="7" creationId="{C96356FB-550A-0B48-8B22-F38D1A84EC7C}"/>
          </ac:grpSpMkLst>
        </pc:grpChg>
        <pc:grpChg chg="del">
          <ac:chgData name="Wan, Hui" userId="72e2a99e-bd7a-4866-93e5-81e1fb7306cb" providerId="ADAL" clId="{17B14F66-D353-6A4E-81B3-B42D2565F8BA}" dt="2020-08-16T19:49:35.218" v="1419" actId="478"/>
          <ac:grpSpMkLst>
            <pc:docMk/>
            <pc:sldMk cId="410187958" sldId="284"/>
            <ac:grpSpMk id="11" creationId="{87404105-1229-884C-A935-8DFA8DAF2794}"/>
          </ac:grpSpMkLst>
        </pc:grpChg>
        <pc:picChg chg="del">
          <ac:chgData name="Wan, Hui" userId="72e2a99e-bd7a-4866-93e5-81e1fb7306cb" providerId="ADAL" clId="{17B14F66-D353-6A4E-81B3-B42D2565F8BA}" dt="2020-08-16T19:49:30.200" v="1417" actId="478"/>
          <ac:picMkLst>
            <pc:docMk/>
            <pc:sldMk cId="410187958" sldId="284"/>
            <ac:picMk id="9" creationId="{E73B20C3-5750-9145-BB4F-15448B91EFE2}"/>
          </ac:picMkLst>
        </pc:picChg>
        <pc:picChg chg="add mod">
          <ac:chgData name="Wan, Hui" userId="72e2a99e-bd7a-4866-93e5-81e1fb7306cb" providerId="ADAL" clId="{17B14F66-D353-6A4E-81B3-B42D2565F8BA}" dt="2020-08-16T19:52:04.705" v="1461" actId="164"/>
          <ac:picMkLst>
            <pc:docMk/>
            <pc:sldMk cId="410187958" sldId="284"/>
            <ac:picMk id="27" creationId="{4A124321-C0A4-2C49-80AB-53C396E42BD7}"/>
          </ac:picMkLst>
        </pc:picChg>
        <pc:cxnChg chg="mod">
          <ac:chgData name="Wan, Hui" userId="72e2a99e-bd7a-4866-93e5-81e1fb7306cb" providerId="ADAL" clId="{17B14F66-D353-6A4E-81B3-B42D2565F8BA}" dt="2020-08-16T19:53:27.777" v="1508" actId="208"/>
          <ac:cxnSpMkLst>
            <pc:docMk/>
            <pc:sldMk cId="410187958" sldId="284"/>
            <ac:cxnSpMk id="15" creationId="{A74917F2-5A5C-5545-98DC-9F076BAA653A}"/>
          </ac:cxnSpMkLst>
        </pc:cxnChg>
      </pc:sldChg>
      <pc:sldChg chg="addSp delSp modSp mod delAnim modAnim">
        <pc:chgData name="Wan, Hui" userId="72e2a99e-bd7a-4866-93e5-81e1fb7306cb" providerId="ADAL" clId="{17B14F66-D353-6A4E-81B3-B42D2565F8BA}" dt="2020-08-17T11:17:51.579" v="7419" actId="164"/>
        <pc:sldMkLst>
          <pc:docMk/>
          <pc:sldMk cId="2954244487" sldId="288"/>
        </pc:sldMkLst>
        <pc:spChg chg="mod">
          <ac:chgData name="Wan, Hui" userId="72e2a99e-bd7a-4866-93e5-81e1fb7306cb" providerId="ADAL" clId="{17B14F66-D353-6A4E-81B3-B42D2565F8BA}" dt="2020-08-17T10:21:56.783" v="5597" actId="20577"/>
          <ac:spMkLst>
            <pc:docMk/>
            <pc:sldMk cId="2954244487" sldId="288"/>
            <ac:spMk id="3" creationId="{FFFE55DB-2E56-4541-9AB5-9E223D81D0C5}"/>
          </ac:spMkLst>
        </pc:spChg>
        <pc:spChg chg="mod">
          <ac:chgData name="Wan, Hui" userId="72e2a99e-bd7a-4866-93e5-81e1fb7306cb" providerId="ADAL" clId="{17B14F66-D353-6A4E-81B3-B42D2565F8BA}" dt="2020-08-17T10:20:37.542" v="5560" actId="164"/>
          <ac:spMkLst>
            <pc:docMk/>
            <pc:sldMk cId="2954244487" sldId="288"/>
            <ac:spMk id="7" creationId="{9898534A-A715-E045-919B-07FDADAE7F63}"/>
          </ac:spMkLst>
        </pc:spChg>
        <pc:spChg chg="add del mod">
          <ac:chgData name="Wan, Hui" userId="72e2a99e-bd7a-4866-93e5-81e1fb7306cb" providerId="ADAL" clId="{17B14F66-D353-6A4E-81B3-B42D2565F8BA}" dt="2020-08-14T16:21:50.211" v="99" actId="478"/>
          <ac:spMkLst>
            <pc:docMk/>
            <pc:sldMk cId="2954244487" sldId="288"/>
            <ac:spMk id="8" creationId="{E40C3931-9758-2B49-8D38-60A971F1914F}"/>
          </ac:spMkLst>
        </pc:spChg>
        <pc:spChg chg="mod">
          <ac:chgData name="Wan, Hui" userId="72e2a99e-bd7a-4866-93e5-81e1fb7306cb" providerId="ADAL" clId="{17B14F66-D353-6A4E-81B3-B42D2565F8BA}" dt="2020-08-17T10:20:07.175" v="5559" actId="20577"/>
          <ac:spMkLst>
            <pc:docMk/>
            <pc:sldMk cId="2954244487" sldId="288"/>
            <ac:spMk id="9" creationId="{1B72EF48-BBF6-4A4F-B0ED-E819F9316B92}"/>
          </ac:spMkLst>
        </pc:spChg>
        <pc:spChg chg="mod">
          <ac:chgData name="Wan, Hui" userId="72e2a99e-bd7a-4866-93e5-81e1fb7306cb" providerId="ADAL" clId="{17B14F66-D353-6A4E-81B3-B42D2565F8BA}" dt="2020-08-17T10:17:44.588" v="5479" actId="20577"/>
          <ac:spMkLst>
            <pc:docMk/>
            <pc:sldMk cId="2954244487" sldId="288"/>
            <ac:spMk id="12" creationId="{A5980574-B024-E643-AD1C-EF9100391543}"/>
          </ac:spMkLst>
        </pc:spChg>
        <pc:spChg chg="del">
          <ac:chgData name="Wan, Hui" userId="72e2a99e-bd7a-4866-93e5-81e1fb7306cb" providerId="ADAL" clId="{17B14F66-D353-6A4E-81B3-B42D2565F8BA}" dt="2020-08-14T16:11:33.122" v="22" actId="478"/>
          <ac:spMkLst>
            <pc:docMk/>
            <pc:sldMk cId="2954244487" sldId="288"/>
            <ac:spMk id="16" creationId="{5F92931A-649B-AF4D-8C3F-E5E0BDD99DC8}"/>
          </ac:spMkLst>
        </pc:spChg>
        <pc:spChg chg="mod">
          <ac:chgData name="Wan, Hui" userId="72e2a99e-bd7a-4866-93e5-81e1fb7306cb" providerId="ADAL" clId="{17B14F66-D353-6A4E-81B3-B42D2565F8BA}" dt="2020-08-17T11:17:51.579" v="7419" actId="164"/>
          <ac:spMkLst>
            <pc:docMk/>
            <pc:sldMk cId="2954244487" sldId="288"/>
            <ac:spMk id="18" creationId="{9012D24F-475F-2848-8971-99A4B71E96DE}"/>
          </ac:spMkLst>
        </pc:spChg>
        <pc:spChg chg="mod">
          <ac:chgData name="Wan, Hui" userId="72e2a99e-bd7a-4866-93e5-81e1fb7306cb" providerId="ADAL" clId="{17B14F66-D353-6A4E-81B3-B42D2565F8BA}" dt="2020-08-17T09:57:20.869" v="4924" actId="1076"/>
          <ac:spMkLst>
            <pc:docMk/>
            <pc:sldMk cId="2954244487" sldId="288"/>
            <ac:spMk id="19" creationId="{AE527759-4211-2747-8F36-A4B723112309}"/>
          </ac:spMkLst>
        </pc:spChg>
        <pc:spChg chg="mod">
          <ac:chgData name="Wan, Hui" userId="72e2a99e-bd7a-4866-93e5-81e1fb7306cb" providerId="ADAL" clId="{17B14F66-D353-6A4E-81B3-B42D2565F8BA}" dt="2020-08-17T09:57:11.782" v="4923" actId="207"/>
          <ac:spMkLst>
            <pc:docMk/>
            <pc:sldMk cId="2954244487" sldId="288"/>
            <ac:spMk id="20" creationId="{1324166D-0712-3B41-8AE4-A93B225F24BA}"/>
          </ac:spMkLst>
        </pc:spChg>
        <pc:spChg chg="mod">
          <ac:chgData name="Wan, Hui" userId="72e2a99e-bd7a-4866-93e5-81e1fb7306cb" providerId="ADAL" clId="{17B14F66-D353-6A4E-81B3-B42D2565F8BA}" dt="2020-08-17T09:56:41.053" v="4916" actId="1036"/>
          <ac:spMkLst>
            <pc:docMk/>
            <pc:sldMk cId="2954244487" sldId="288"/>
            <ac:spMk id="21" creationId="{E55FFA4D-F34E-F446-95F1-17E012ED92D0}"/>
          </ac:spMkLst>
        </pc:spChg>
        <pc:spChg chg="add mod">
          <ac:chgData name="Wan, Hui" userId="72e2a99e-bd7a-4866-93e5-81e1fb7306cb" providerId="ADAL" clId="{17B14F66-D353-6A4E-81B3-B42D2565F8BA}" dt="2020-08-17T10:20:37.542" v="5560" actId="164"/>
          <ac:spMkLst>
            <pc:docMk/>
            <pc:sldMk cId="2954244487" sldId="288"/>
            <ac:spMk id="22" creationId="{AAE97C1E-3603-694E-836A-B1E8D5775276}"/>
          </ac:spMkLst>
        </pc:spChg>
        <pc:spChg chg="mod topLvl">
          <ac:chgData name="Wan, Hui" userId="72e2a99e-bd7a-4866-93e5-81e1fb7306cb" providerId="ADAL" clId="{17B14F66-D353-6A4E-81B3-B42D2565F8BA}" dt="2020-08-17T11:17:51.579" v="7419" actId="164"/>
          <ac:spMkLst>
            <pc:docMk/>
            <pc:sldMk cId="2954244487" sldId="288"/>
            <ac:spMk id="23" creationId="{383BEAE8-4752-0741-8D2C-4267AB712619}"/>
          </ac:spMkLst>
        </pc:spChg>
        <pc:spChg chg="add mod">
          <ac:chgData name="Wan, Hui" userId="72e2a99e-bd7a-4866-93e5-81e1fb7306cb" providerId="ADAL" clId="{17B14F66-D353-6A4E-81B3-B42D2565F8BA}" dt="2020-08-17T11:17:42.547" v="7418" actId="164"/>
          <ac:spMkLst>
            <pc:docMk/>
            <pc:sldMk cId="2954244487" sldId="288"/>
            <ac:spMk id="24" creationId="{A1AEDCA6-E3EB-1845-9BE6-5F52F8531777}"/>
          </ac:spMkLst>
        </pc:spChg>
        <pc:spChg chg="del mod topLvl">
          <ac:chgData name="Wan, Hui" userId="72e2a99e-bd7a-4866-93e5-81e1fb7306cb" providerId="ADAL" clId="{17B14F66-D353-6A4E-81B3-B42D2565F8BA}" dt="2020-08-16T20:43:18.171" v="2760" actId="478"/>
          <ac:spMkLst>
            <pc:docMk/>
            <pc:sldMk cId="2954244487" sldId="288"/>
            <ac:spMk id="25" creationId="{95F57C42-D741-424E-9754-46216275DB47}"/>
          </ac:spMkLst>
        </pc:spChg>
        <pc:spChg chg="add mod">
          <ac:chgData name="Wan, Hui" userId="72e2a99e-bd7a-4866-93e5-81e1fb7306cb" providerId="ADAL" clId="{17B14F66-D353-6A4E-81B3-B42D2565F8BA}" dt="2020-08-17T11:17:42.547" v="7418" actId="164"/>
          <ac:spMkLst>
            <pc:docMk/>
            <pc:sldMk cId="2954244487" sldId="288"/>
            <ac:spMk id="26" creationId="{57928E0E-0AB4-2347-8DFA-653689703CC4}"/>
          </ac:spMkLst>
        </pc:spChg>
        <pc:grpChg chg="add mod">
          <ac:chgData name="Wan, Hui" userId="72e2a99e-bd7a-4866-93e5-81e1fb7306cb" providerId="ADAL" clId="{17B14F66-D353-6A4E-81B3-B42D2565F8BA}" dt="2020-08-17T11:17:51.579" v="7419" actId="164"/>
          <ac:grpSpMkLst>
            <pc:docMk/>
            <pc:sldMk cId="2954244487" sldId="288"/>
            <ac:grpSpMk id="17" creationId="{04062698-7704-414D-B7C5-5487E4C50AB4}"/>
          </ac:grpSpMkLst>
        </pc:grpChg>
        <pc:grpChg chg="add del mod">
          <ac:chgData name="Wan, Hui" userId="72e2a99e-bd7a-4866-93e5-81e1fb7306cb" providerId="ADAL" clId="{17B14F66-D353-6A4E-81B3-B42D2565F8BA}" dt="2020-08-16T20:43:18.171" v="2760" actId="478"/>
          <ac:grpSpMkLst>
            <pc:docMk/>
            <pc:sldMk cId="2954244487" sldId="288"/>
            <ac:grpSpMk id="22" creationId="{0A4F04EE-F8B5-F949-A1C8-43F2202661A3}"/>
          </ac:grpSpMkLst>
        </pc:grpChg>
        <pc:grpChg chg="add mod">
          <ac:chgData name="Wan, Hui" userId="72e2a99e-bd7a-4866-93e5-81e1fb7306cb" providerId="ADAL" clId="{17B14F66-D353-6A4E-81B3-B42D2565F8BA}" dt="2020-08-17T10:20:39.992" v="5572" actId="1038"/>
          <ac:grpSpMkLst>
            <pc:docMk/>
            <pc:sldMk cId="2954244487" sldId="288"/>
            <ac:grpSpMk id="27" creationId="{298AF0FD-B642-BF4F-968E-1D5E9DC7740A}"/>
          </ac:grpSpMkLst>
        </pc:grpChg>
        <pc:grpChg chg="add mod">
          <ac:chgData name="Wan, Hui" userId="72e2a99e-bd7a-4866-93e5-81e1fb7306cb" providerId="ADAL" clId="{17B14F66-D353-6A4E-81B3-B42D2565F8BA}" dt="2020-08-17T11:17:42.547" v="7418" actId="164"/>
          <ac:grpSpMkLst>
            <pc:docMk/>
            <pc:sldMk cId="2954244487" sldId="288"/>
            <ac:grpSpMk id="28" creationId="{2594CF02-7824-934F-B808-57EA58BCBD11}"/>
          </ac:grpSpMkLst>
        </pc:grpChg>
        <pc:grpChg chg="add mod">
          <ac:chgData name="Wan, Hui" userId="72e2a99e-bd7a-4866-93e5-81e1fb7306cb" providerId="ADAL" clId="{17B14F66-D353-6A4E-81B3-B42D2565F8BA}" dt="2020-08-17T11:17:51.579" v="7419" actId="164"/>
          <ac:grpSpMkLst>
            <pc:docMk/>
            <pc:sldMk cId="2954244487" sldId="288"/>
            <ac:grpSpMk id="29" creationId="{6FFBE761-1CBD-AE41-B1E1-E821C5C5FBB8}"/>
          </ac:grpSpMkLst>
        </pc:grpChg>
        <pc:picChg chg="add mod modCrop">
          <ac:chgData name="Wan, Hui" userId="72e2a99e-bd7a-4866-93e5-81e1fb7306cb" providerId="ADAL" clId="{17B14F66-D353-6A4E-81B3-B42D2565F8BA}" dt="2020-08-17T11:17:42.547" v="7418" actId="164"/>
          <ac:picMkLst>
            <pc:docMk/>
            <pc:sldMk cId="2954244487" sldId="288"/>
            <ac:picMk id="5" creationId="{BFD33779-C0BD-3E44-9D99-BFFCFDBBBB32}"/>
          </ac:picMkLst>
        </pc:picChg>
        <pc:picChg chg="del">
          <ac:chgData name="Wan, Hui" userId="72e2a99e-bd7a-4866-93e5-81e1fb7306cb" providerId="ADAL" clId="{17B14F66-D353-6A4E-81B3-B42D2565F8BA}" dt="2020-08-17T09:28:59.757" v="4390" actId="478"/>
          <ac:picMkLst>
            <pc:docMk/>
            <pc:sldMk cId="2954244487" sldId="288"/>
            <ac:picMk id="6" creationId="{5F5CEB34-E954-2D4F-B7CC-552CC5BF9A4C}"/>
          </ac:picMkLst>
        </pc:picChg>
        <pc:picChg chg="add del mod">
          <ac:chgData name="Wan, Hui" userId="72e2a99e-bd7a-4866-93e5-81e1fb7306cb" providerId="ADAL" clId="{17B14F66-D353-6A4E-81B3-B42D2565F8BA}" dt="2020-08-17T09:49:30.933" v="4814" actId="478"/>
          <ac:picMkLst>
            <pc:docMk/>
            <pc:sldMk cId="2954244487" sldId="288"/>
            <ac:picMk id="10" creationId="{FE7F0BA0-2294-BF40-B2C6-86906606A1E5}"/>
          </ac:picMkLst>
        </pc:picChg>
        <pc:picChg chg="add del mod">
          <ac:chgData name="Wan, Hui" userId="72e2a99e-bd7a-4866-93e5-81e1fb7306cb" providerId="ADAL" clId="{17B14F66-D353-6A4E-81B3-B42D2565F8BA}" dt="2020-08-17T09:29:53.368" v="4401" actId="478"/>
          <ac:picMkLst>
            <pc:docMk/>
            <pc:sldMk cId="2954244487" sldId="288"/>
            <ac:picMk id="11" creationId="{97E366D2-C19C-9A43-8CE9-F84AF380FB36}"/>
          </ac:picMkLst>
        </pc:picChg>
        <pc:picChg chg="del">
          <ac:chgData name="Wan, Hui" userId="72e2a99e-bd7a-4866-93e5-81e1fb7306cb" providerId="ADAL" clId="{17B14F66-D353-6A4E-81B3-B42D2565F8BA}" dt="2020-08-14T16:11:30.123" v="21" actId="478"/>
          <ac:picMkLst>
            <pc:docMk/>
            <pc:sldMk cId="2954244487" sldId="288"/>
            <ac:picMk id="13" creationId="{3573CAA5-3D74-8E46-BE11-9B9806007F9B}"/>
          </ac:picMkLst>
        </pc:picChg>
        <pc:picChg chg="del">
          <ac:chgData name="Wan, Hui" userId="72e2a99e-bd7a-4866-93e5-81e1fb7306cb" providerId="ADAL" clId="{17B14F66-D353-6A4E-81B3-B42D2565F8BA}" dt="2020-08-14T16:11:27.840" v="20" actId="478"/>
          <ac:picMkLst>
            <pc:docMk/>
            <pc:sldMk cId="2954244487" sldId="288"/>
            <ac:picMk id="14" creationId="{3B32BE16-A957-3A48-9DE0-423B4E560DF9}"/>
          </ac:picMkLst>
        </pc:picChg>
        <pc:picChg chg="add mod">
          <ac:chgData name="Wan, Hui" userId="72e2a99e-bd7a-4866-93e5-81e1fb7306cb" providerId="ADAL" clId="{17B14F66-D353-6A4E-81B3-B42D2565F8BA}" dt="2020-08-17T10:20:37.542" v="5560" actId="164"/>
          <ac:picMkLst>
            <pc:docMk/>
            <pc:sldMk cId="2954244487" sldId="288"/>
            <ac:picMk id="14" creationId="{3B491412-BD46-BA4B-9A2E-1AA1D8195C92}"/>
          </ac:picMkLst>
        </pc:picChg>
        <pc:picChg chg="del">
          <ac:chgData name="Wan, Hui" userId="72e2a99e-bd7a-4866-93e5-81e1fb7306cb" providerId="ADAL" clId="{17B14F66-D353-6A4E-81B3-B42D2565F8BA}" dt="2020-08-16T20:40:20.081" v="2717" actId="478"/>
          <ac:picMkLst>
            <pc:docMk/>
            <pc:sldMk cId="2954244487" sldId="288"/>
            <ac:picMk id="15" creationId="{BFC4E018-C722-A64C-A6D0-E5E87A9C8422}"/>
          </ac:picMkLst>
        </pc:picChg>
        <pc:picChg chg="add mod modCrop">
          <ac:chgData name="Wan, Hui" userId="72e2a99e-bd7a-4866-93e5-81e1fb7306cb" providerId="ADAL" clId="{17B14F66-D353-6A4E-81B3-B42D2565F8BA}" dt="2020-08-17T11:17:51.579" v="7419" actId="164"/>
          <ac:picMkLst>
            <pc:docMk/>
            <pc:sldMk cId="2954244487" sldId="288"/>
            <ac:picMk id="16" creationId="{28EC2F12-2EC7-D042-BBE4-3FB35A867A5F}"/>
          </ac:picMkLst>
        </pc:picChg>
        <pc:picChg chg="del mod">
          <ac:chgData name="Wan, Hui" userId="72e2a99e-bd7a-4866-93e5-81e1fb7306cb" providerId="ADAL" clId="{17B14F66-D353-6A4E-81B3-B42D2565F8BA}" dt="2020-08-16T20:23:37.315" v="2682" actId="478"/>
          <ac:picMkLst>
            <pc:docMk/>
            <pc:sldMk cId="2954244487" sldId="288"/>
            <ac:picMk id="17" creationId="{E7FB6766-5794-2240-90A5-83BA532639C2}"/>
          </ac:picMkLst>
        </pc:picChg>
        <pc:picChg chg="del mod">
          <ac:chgData name="Wan, Hui" userId="72e2a99e-bd7a-4866-93e5-81e1fb7306cb" providerId="ADAL" clId="{17B14F66-D353-6A4E-81B3-B42D2565F8BA}" dt="2020-08-16T20:43:15.320" v="2759" actId="478"/>
          <ac:picMkLst>
            <pc:docMk/>
            <pc:sldMk cId="2954244487" sldId="288"/>
            <ac:picMk id="24" creationId="{C5395A42-7B2C-D041-A482-DD90D1E19488}"/>
          </ac:picMkLst>
        </pc:picChg>
        <pc:picChg chg="add mod modCrop">
          <ac:chgData name="Wan, Hui" userId="72e2a99e-bd7a-4866-93e5-81e1fb7306cb" providerId="ADAL" clId="{17B14F66-D353-6A4E-81B3-B42D2565F8BA}" dt="2020-08-17T11:17:42.547" v="7418" actId="164"/>
          <ac:picMkLst>
            <pc:docMk/>
            <pc:sldMk cId="2954244487" sldId="288"/>
            <ac:picMk id="25" creationId="{3D3E2D6B-75F8-0847-B267-5DD8A273B6DB}"/>
          </ac:picMkLst>
        </pc:picChg>
      </pc:sldChg>
      <pc:sldChg chg="addSp delSp modSp mod">
        <pc:chgData name="Wan, Hui" userId="72e2a99e-bd7a-4866-93e5-81e1fb7306cb" providerId="ADAL" clId="{17B14F66-D353-6A4E-81B3-B42D2565F8BA}" dt="2020-08-17T12:44:31.303" v="9789" actId="207"/>
        <pc:sldMkLst>
          <pc:docMk/>
          <pc:sldMk cId="3243769389" sldId="291"/>
        </pc:sldMkLst>
        <pc:spChg chg="mod">
          <ac:chgData name="Wan, Hui" userId="72e2a99e-bd7a-4866-93e5-81e1fb7306cb" providerId="ADAL" clId="{17B14F66-D353-6A4E-81B3-B42D2565F8BA}" dt="2020-08-17T11:20:03.091" v="7449" actId="20577"/>
          <ac:spMkLst>
            <pc:docMk/>
            <pc:sldMk cId="3243769389" sldId="291"/>
            <ac:spMk id="3" creationId="{176E3F94-F7C3-F046-AA39-CB2CEC286F5E}"/>
          </ac:spMkLst>
        </pc:spChg>
        <pc:spChg chg="mod">
          <ac:chgData name="Wan, Hui" userId="72e2a99e-bd7a-4866-93e5-81e1fb7306cb" providerId="ADAL" clId="{17B14F66-D353-6A4E-81B3-B42D2565F8BA}" dt="2020-08-17T10:48:05.858" v="6524" actId="1076"/>
          <ac:spMkLst>
            <pc:docMk/>
            <pc:sldMk cId="3243769389" sldId="291"/>
            <ac:spMk id="4" creationId="{CBC2B3EF-3AC6-584B-A1DA-942E7D4598A4}"/>
          </ac:spMkLst>
        </pc:spChg>
        <pc:spChg chg="add del mod">
          <ac:chgData name="Wan, Hui" userId="72e2a99e-bd7a-4866-93e5-81e1fb7306cb" providerId="ADAL" clId="{17B14F66-D353-6A4E-81B3-B42D2565F8BA}" dt="2020-08-17T10:51:12.400" v="6586" actId="478"/>
          <ac:spMkLst>
            <pc:docMk/>
            <pc:sldMk cId="3243769389" sldId="291"/>
            <ac:spMk id="5" creationId="{21DCD1E9-2BEE-9844-9874-DCFB05C1ED5C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6" creationId="{EFB4B9D9-84A2-7349-A1F2-9A380FC0E3C2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7" creationId="{C4AF5E8C-CF3B-E84F-B4B6-1162379EECBB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8" creationId="{C982D4C0-FFC9-0C48-8FE2-ADD4C79954D0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9" creationId="{19D09EF6-B1A8-1041-A1A7-43156C13A6F6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10" creationId="{F660416C-051B-7E40-AF0C-D70AA47F479E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1" creationId="{8B2E56F1-20FE-4444-ADDA-580ECC2A70F2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2" creationId="{4BD0605C-0160-284B-A662-A0AB01774322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3" creationId="{F4A6DAD3-EE77-8542-9FE6-D5D8A2DE7C22}"/>
          </ac:spMkLst>
        </pc:spChg>
        <pc:spChg chg="add mod">
          <ac:chgData name="Wan, Hui" userId="72e2a99e-bd7a-4866-93e5-81e1fb7306cb" providerId="ADAL" clId="{17B14F66-D353-6A4E-81B3-B42D2565F8BA}" dt="2020-08-17T12:44:31.303" v="9789" actId="207"/>
          <ac:spMkLst>
            <pc:docMk/>
            <pc:sldMk cId="3243769389" sldId="291"/>
            <ac:spMk id="14" creationId="{DCA02D8E-84C2-6C4B-B813-147725C5BE30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5" creationId="{C43B68D6-FC46-314E-8B5F-F8344B74D1E4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16" creationId="{6AC85082-0A7C-3F46-992A-13074D0935F1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17" creationId="{A89A73C5-F72A-6B44-8C6D-DFA7D3F6468A}"/>
          </ac:spMkLst>
        </pc:spChg>
        <pc:spChg chg="add mod">
          <ac:chgData name="Wan, Hui" userId="72e2a99e-bd7a-4866-93e5-81e1fb7306cb" providerId="ADAL" clId="{17B14F66-D353-6A4E-81B3-B42D2565F8BA}" dt="2020-08-17T10:55:36.262" v="6621" actId="113"/>
          <ac:spMkLst>
            <pc:docMk/>
            <pc:sldMk cId="3243769389" sldId="291"/>
            <ac:spMk id="18" creationId="{174248EB-14B9-8045-90BA-7BAC63C1B6C2}"/>
          </ac:spMkLst>
        </pc:spChg>
      </pc:sldChg>
      <pc:sldChg chg="addSp delSp modSp mod">
        <pc:chgData name="Wan, Hui" userId="72e2a99e-bd7a-4866-93e5-81e1fb7306cb" providerId="ADAL" clId="{17B14F66-D353-6A4E-81B3-B42D2565F8BA}" dt="2020-08-17T11:39:36.966" v="7519" actId="20577"/>
        <pc:sldMkLst>
          <pc:docMk/>
          <pc:sldMk cId="3657616136" sldId="302"/>
        </pc:sldMkLst>
        <pc:spChg chg="del mod">
          <ac:chgData name="Wan, Hui" userId="72e2a99e-bd7a-4866-93e5-81e1fb7306cb" providerId="ADAL" clId="{17B14F66-D353-6A4E-81B3-B42D2565F8BA}" dt="2020-08-17T08:17:47.403" v="2907" actId="478"/>
          <ac:spMkLst>
            <pc:docMk/>
            <pc:sldMk cId="3657616136" sldId="302"/>
            <ac:spMk id="4" creationId="{3B3A16CE-793B-A34A-942D-461A49B718EF}"/>
          </ac:spMkLst>
        </pc:spChg>
        <pc:spChg chg="mod">
          <ac:chgData name="Wan, Hui" userId="72e2a99e-bd7a-4866-93e5-81e1fb7306cb" providerId="ADAL" clId="{17B14F66-D353-6A4E-81B3-B42D2565F8BA}" dt="2020-08-17T08:18:41.455" v="2919" actId="113"/>
          <ac:spMkLst>
            <pc:docMk/>
            <pc:sldMk cId="3657616136" sldId="302"/>
            <ac:spMk id="6" creationId="{187CA191-407D-5748-A216-3649E1B9DD30}"/>
          </ac:spMkLst>
        </pc:spChg>
        <pc:spChg chg="add del mod">
          <ac:chgData name="Wan, Hui" userId="72e2a99e-bd7a-4866-93e5-81e1fb7306cb" providerId="ADAL" clId="{17B14F66-D353-6A4E-81B3-B42D2565F8BA}" dt="2020-08-17T08:12:26.837" v="2889" actId="478"/>
          <ac:spMkLst>
            <pc:docMk/>
            <pc:sldMk cId="3657616136" sldId="302"/>
            <ac:spMk id="7" creationId="{B92EDB4C-40D1-5743-B26F-C22070E01544}"/>
          </ac:spMkLst>
        </pc:spChg>
        <pc:spChg chg="add mod">
          <ac:chgData name="Wan, Hui" userId="72e2a99e-bd7a-4866-93e5-81e1fb7306cb" providerId="ADAL" clId="{17B14F66-D353-6A4E-81B3-B42D2565F8BA}" dt="2020-08-17T11:39:36.966" v="7519" actId="20577"/>
          <ac:spMkLst>
            <pc:docMk/>
            <pc:sldMk cId="3657616136" sldId="302"/>
            <ac:spMk id="8" creationId="{59FC0214-C49D-8B4A-82C6-16AF06C0F0CB}"/>
          </ac:spMkLst>
        </pc:spChg>
      </pc:sldChg>
      <pc:sldChg chg="modSp mod">
        <pc:chgData name="Wan, Hui" userId="72e2a99e-bd7a-4866-93e5-81e1fb7306cb" providerId="ADAL" clId="{17B14F66-D353-6A4E-81B3-B42D2565F8BA}" dt="2020-08-17T12:46:47.499" v="9840" actId="20577"/>
        <pc:sldMkLst>
          <pc:docMk/>
          <pc:sldMk cId="3605511740" sldId="303"/>
        </pc:sldMkLst>
        <pc:spChg chg="mod">
          <ac:chgData name="Wan, Hui" userId="72e2a99e-bd7a-4866-93e5-81e1fb7306cb" providerId="ADAL" clId="{17B14F66-D353-6A4E-81B3-B42D2565F8BA}" dt="2020-08-17T11:14:03.457" v="7332" actId="242"/>
          <ac:spMkLst>
            <pc:docMk/>
            <pc:sldMk cId="3605511740" sldId="303"/>
            <ac:spMk id="3" creationId="{176E3F94-F7C3-F046-AA39-CB2CEC286F5E}"/>
          </ac:spMkLst>
        </pc:spChg>
        <pc:spChg chg="mod">
          <ac:chgData name="Wan, Hui" userId="72e2a99e-bd7a-4866-93e5-81e1fb7306cb" providerId="ADAL" clId="{17B14F66-D353-6A4E-81B3-B42D2565F8BA}" dt="2020-08-17T11:14:14.560" v="7334" actId="14100"/>
          <ac:spMkLst>
            <pc:docMk/>
            <pc:sldMk cId="3605511740" sldId="303"/>
            <ac:spMk id="4" creationId="{CBC2B3EF-3AC6-584B-A1DA-942E7D4598A4}"/>
          </ac:spMkLst>
        </pc:spChg>
        <pc:spChg chg="mod">
          <ac:chgData name="Wan, Hui" userId="72e2a99e-bd7a-4866-93e5-81e1fb7306cb" providerId="ADAL" clId="{17B14F66-D353-6A4E-81B3-B42D2565F8BA}" dt="2020-08-17T12:46:47.499" v="9840" actId="20577"/>
          <ac:spMkLst>
            <pc:docMk/>
            <pc:sldMk cId="3605511740" sldId="303"/>
            <ac:spMk id="5" creationId="{75A91B51-B439-ED4F-B08A-D48E9995289B}"/>
          </ac:spMkLst>
        </pc:spChg>
      </pc:sldChg>
      <pc:sldChg chg="modSp mod">
        <pc:chgData name="Wan, Hui" userId="72e2a99e-bd7a-4866-93e5-81e1fb7306cb" providerId="ADAL" clId="{17B14F66-D353-6A4E-81B3-B42D2565F8BA}" dt="2020-08-17T09:21:40.896" v="4381" actId="20577"/>
        <pc:sldMkLst>
          <pc:docMk/>
          <pc:sldMk cId="2601524584" sldId="305"/>
        </pc:sldMkLst>
        <pc:spChg chg="mod">
          <ac:chgData name="Wan, Hui" userId="72e2a99e-bd7a-4866-93e5-81e1fb7306cb" providerId="ADAL" clId="{17B14F66-D353-6A4E-81B3-B42D2565F8BA}" dt="2020-08-17T09:21:40.896" v="4381" actId="20577"/>
          <ac:spMkLst>
            <pc:docMk/>
            <pc:sldMk cId="2601524584" sldId="305"/>
            <ac:spMk id="4" creationId="{CBC2B3EF-3AC6-584B-A1DA-942E7D4598A4}"/>
          </ac:spMkLst>
        </pc:spChg>
      </pc:sldChg>
      <pc:sldChg chg="modSp mod">
        <pc:chgData name="Wan, Hui" userId="72e2a99e-bd7a-4866-93e5-81e1fb7306cb" providerId="ADAL" clId="{17B14F66-D353-6A4E-81B3-B42D2565F8BA}" dt="2020-08-17T07:53:06.991" v="2786" actId="20577"/>
        <pc:sldMkLst>
          <pc:docMk/>
          <pc:sldMk cId="4284548337" sldId="312"/>
        </pc:sldMkLst>
        <pc:spChg chg="mod">
          <ac:chgData name="Wan, Hui" userId="72e2a99e-bd7a-4866-93e5-81e1fb7306cb" providerId="ADAL" clId="{17B14F66-D353-6A4E-81B3-B42D2565F8BA}" dt="2020-08-17T07:53:06.991" v="2786" actId="20577"/>
          <ac:spMkLst>
            <pc:docMk/>
            <pc:sldMk cId="4284548337" sldId="312"/>
            <ac:spMk id="4" creationId="{61AD0FD0-3263-6D4D-9FD3-9C0E38ACC6DE}"/>
          </ac:spMkLst>
        </pc:spChg>
      </pc:sldChg>
      <pc:sldChg chg="addSp delSp modSp mod modAnim">
        <pc:chgData name="Wan, Hui" userId="72e2a99e-bd7a-4866-93e5-81e1fb7306cb" providerId="ADAL" clId="{17B14F66-D353-6A4E-81B3-B42D2565F8BA}" dt="2020-08-17T09:23:07.495" v="4389" actId="14100"/>
        <pc:sldMkLst>
          <pc:docMk/>
          <pc:sldMk cId="2586934088" sldId="315"/>
        </pc:sldMkLst>
        <pc:spChg chg="mod">
          <ac:chgData name="Wan, Hui" userId="72e2a99e-bd7a-4866-93e5-81e1fb7306cb" providerId="ADAL" clId="{17B14F66-D353-6A4E-81B3-B42D2565F8BA}" dt="2020-08-16T20:04:12.115" v="2067" actId="167"/>
          <ac:spMkLst>
            <pc:docMk/>
            <pc:sldMk cId="2586934088" sldId="315"/>
            <ac:spMk id="3" creationId="{B75063E7-32AA-194F-BF64-8945DE83D4E4}"/>
          </ac:spMkLst>
        </pc:spChg>
        <pc:spChg chg="add mod">
          <ac:chgData name="Wan, Hui" userId="72e2a99e-bd7a-4866-93e5-81e1fb7306cb" providerId="ADAL" clId="{17B14F66-D353-6A4E-81B3-B42D2565F8BA}" dt="2020-08-17T08:02:32.131" v="2841" actId="20577"/>
          <ac:spMkLst>
            <pc:docMk/>
            <pc:sldMk cId="2586934088" sldId="315"/>
            <ac:spMk id="4" creationId="{D625E347-052A-1146-8A84-7E6AA452CA95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6" creationId="{7AD8C1E7-CEE8-7F4E-81DD-B0C54F70447B}"/>
          </ac:spMkLst>
        </pc:spChg>
        <pc:spChg chg="mod">
          <ac:chgData name="Wan, Hui" userId="72e2a99e-bd7a-4866-93e5-81e1fb7306cb" providerId="ADAL" clId="{17B14F66-D353-6A4E-81B3-B42D2565F8BA}" dt="2020-08-17T09:22:53.608" v="4386" actId="255"/>
          <ac:spMkLst>
            <pc:docMk/>
            <pc:sldMk cId="2586934088" sldId="315"/>
            <ac:spMk id="7" creationId="{6B17C956-EAF9-8641-8BDF-623A6248854F}"/>
          </ac:spMkLst>
        </pc:spChg>
        <pc:spChg chg="mod">
          <ac:chgData name="Wan, Hui" userId="72e2a99e-bd7a-4866-93e5-81e1fb7306cb" providerId="ADAL" clId="{17B14F66-D353-6A4E-81B3-B42D2565F8BA}" dt="2020-08-17T09:23:07.495" v="4389" actId="14100"/>
          <ac:spMkLst>
            <pc:docMk/>
            <pc:sldMk cId="2586934088" sldId="315"/>
            <ac:spMk id="11" creationId="{6E538567-6514-A347-BD6A-CD9EF4A49B17}"/>
          </ac:spMkLst>
        </pc:spChg>
        <pc:spChg chg="del mod">
          <ac:chgData name="Wan, Hui" userId="72e2a99e-bd7a-4866-93e5-81e1fb7306cb" providerId="ADAL" clId="{17B14F66-D353-6A4E-81B3-B42D2565F8BA}" dt="2020-08-16T20:04:01.308" v="2065" actId="478"/>
          <ac:spMkLst>
            <pc:docMk/>
            <pc:sldMk cId="2586934088" sldId="315"/>
            <ac:spMk id="15" creationId="{F73C371D-4952-0E45-8E12-676E9EC751D3}"/>
          </ac:spMkLst>
        </pc:spChg>
        <pc:spChg chg="del mod">
          <ac:chgData name="Wan, Hui" userId="72e2a99e-bd7a-4866-93e5-81e1fb7306cb" providerId="ADAL" clId="{17B14F66-D353-6A4E-81B3-B42D2565F8BA}" dt="2020-08-16T20:13:20.272" v="2419" actId="478"/>
          <ac:spMkLst>
            <pc:docMk/>
            <pc:sldMk cId="2586934088" sldId="315"/>
            <ac:spMk id="16" creationId="{830936A3-D029-644E-8F0D-2348544AB9DA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20" creationId="{4ECB286C-6206-BD48-A80C-F091CFFC4443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21" creationId="{FB44E50F-93DE-B84E-BFE0-BF136C4AE51D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22" creationId="{6E12BBB0-80E4-DF4C-AF96-113FAEF0EC7C}"/>
          </ac:spMkLst>
        </pc:spChg>
        <pc:spChg chg="add mod">
          <ac:chgData name="Wan, Hui" userId="72e2a99e-bd7a-4866-93e5-81e1fb7306cb" providerId="ADAL" clId="{17B14F66-D353-6A4E-81B3-B42D2565F8BA}" dt="2020-08-16T20:21:10.054" v="2650" actId="164"/>
          <ac:spMkLst>
            <pc:docMk/>
            <pc:sldMk cId="2586934088" sldId="315"/>
            <ac:spMk id="23" creationId="{E18D8E58-E831-3947-8297-DB266BB40216}"/>
          </ac:spMkLst>
        </pc:spChg>
        <pc:spChg chg="add mod">
          <ac:chgData name="Wan, Hui" userId="72e2a99e-bd7a-4866-93e5-81e1fb7306cb" providerId="ADAL" clId="{17B14F66-D353-6A4E-81B3-B42D2565F8BA}" dt="2020-08-16T20:21:10.054" v="2650" actId="164"/>
          <ac:spMkLst>
            <pc:docMk/>
            <pc:sldMk cId="2586934088" sldId="315"/>
            <ac:spMk id="24" creationId="{47F720FC-FC94-A441-A0F4-45362172A7AD}"/>
          </ac:spMkLst>
        </pc:spChg>
        <pc:grpChg chg="add mod">
          <ac:chgData name="Wan, Hui" userId="72e2a99e-bd7a-4866-93e5-81e1fb7306cb" providerId="ADAL" clId="{17B14F66-D353-6A4E-81B3-B42D2565F8BA}" dt="2020-08-16T20:22:08.462" v="2681" actId="1036"/>
          <ac:grpSpMkLst>
            <pc:docMk/>
            <pc:sldMk cId="2586934088" sldId="315"/>
            <ac:grpSpMk id="8" creationId="{33E92B59-C30A-494E-BB1A-99D1C5D97E83}"/>
          </ac:grpSpMkLst>
        </pc:grpChg>
        <pc:grpChg chg="add mod">
          <ac:chgData name="Wan, Hui" userId="72e2a99e-bd7a-4866-93e5-81e1fb7306cb" providerId="ADAL" clId="{17B14F66-D353-6A4E-81B3-B42D2565F8BA}" dt="2020-08-16T20:22:08.462" v="2681" actId="1036"/>
          <ac:grpSpMkLst>
            <pc:docMk/>
            <pc:sldMk cId="2586934088" sldId="315"/>
            <ac:grpSpMk id="9" creationId="{3F79F476-1B1C-754D-BBB5-321CA749C52F}"/>
          </ac:grpSpMkLst>
        </pc:grpChg>
        <pc:grpChg chg="mod">
          <ac:chgData name="Wan, Hui" userId="72e2a99e-bd7a-4866-93e5-81e1fb7306cb" providerId="ADAL" clId="{17B14F66-D353-6A4E-81B3-B42D2565F8BA}" dt="2020-08-16T20:21:18.535" v="2651" actId="164"/>
          <ac:grpSpMkLst>
            <pc:docMk/>
            <pc:sldMk cId="2586934088" sldId="315"/>
            <ac:grpSpMk id="18" creationId="{5A31EDB7-E2DD-DF4D-AC1F-CF025C3CC8EC}"/>
          </ac:grpSpMkLst>
        </pc:grpChg>
        <pc:grpChg chg="del">
          <ac:chgData name="Wan, Hui" userId="72e2a99e-bd7a-4866-93e5-81e1fb7306cb" providerId="ADAL" clId="{17B14F66-D353-6A4E-81B3-B42D2565F8BA}" dt="2020-08-14T16:11:13.926" v="19" actId="478"/>
          <ac:grpSpMkLst>
            <pc:docMk/>
            <pc:sldMk cId="2586934088" sldId="315"/>
            <ac:grpSpMk id="20" creationId="{D5094D36-65FF-934C-AF39-AEB1516E40B1}"/>
          </ac:grpSpMkLst>
        </pc:grpChg>
        <pc:picChg chg="add mod">
          <ac:chgData name="Wan, Hui" userId="72e2a99e-bd7a-4866-93e5-81e1fb7306cb" providerId="ADAL" clId="{17B14F66-D353-6A4E-81B3-B42D2565F8BA}" dt="2020-08-16T20:21:10.054" v="2650" actId="164"/>
          <ac:picMkLst>
            <pc:docMk/>
            <pc:sldMk cId="2586934088" sldId="315"/>
            <ac:picMk id="5" creationId="{9212C7D9-25A5-724C-B930-5A42BD3CD2F9}"/>
          </ac:picMkLst>
        </pc:picChg>
        <pc:picChg chg="mod">
          <ac:chgData name="Wan, Hui" userId="72e2a99e-bd7a-4866-93e5-81e1fb7306cb" providerId="ADAL" clId="{17B14F66-D353-6A4E-81B3-B42D2565F8BA}" dt="2020-08-16T20:20:37.037" v="2644" actId="1035"/>
          <ac:picMkLst>
            <pc:docMk/>
            <pc:sldMk cId="2586934088" sldId="315"/>
            <ac:picMk id="14" creationId="{E7761328-4620-B041-A0DD-964313D0A0BE}"/>
          </ac:picMkLst>
        </pc:picChg>
        <pc:picChg chg="del">
          <ac:chgData name="Wan, Hui" userId="72e2a99e-bd7a-4866-93e5-81e1fb7306cb" providerId="ADAL" clId="{17B14F66-D353-6A4E-81B3-B42D2565F8BA}" dt="2020-08-16T19:59:31.305" v="1905" actId="478"/>
          <ac:picMkLst>
            <pc:docMk/>
            <pc:sldMk cId="2586934088" sldId="315"/>
            <ac:picMk id="17" creationId="{9549136F-4CB5-4D41-A2C7-4A87AF8EE814}"/>
          </ac:picMkLst>
        </pc:picChg>
        <pc:picChg chg="del">
          <ac:chgData name="Wan, Hui" userId="72e2a99e-bd7a-4866-93e5-81e1fb7306cb" providerId="ADAL" clId="{17B14F66-D353-6A4E-81B3-B42D2565F8BA}" dt="2020-08-16T20:00:17.764" v="1958" actId="478"/>
          <ac:picMkLst>
            <pc:docMk/>
            <pc:sldMk cId="2586934088" sldId="315"/>
            <ac:picMk id="19" creationId="{968F2881-B4D1-E84E-9A48-E4E61F39BE3A}"/>
          </ac:picMkLst>
        </pc:picChg>
      </pc:sldChg>
      <pc:sldChg chg="modSp mod">
        <pc:chgData name="Wan, Hui" userId="72e2a99e-bd7a-4866-93e5-81e1fb7306cb" providerId="ADAL" clId="{17B14F66-D353-6A4E-81B3-B42D2565F8BA}" dt="2020-08-17T11:17:12.652" v="7417" actId="14100"/>
        <pc:sldMkLst>
          <pc:docMk/>
          <pc:sldMk cId="4131188805" sldId="316"/>
        </pc:sldMkLst>
        <pc:spChg chg="mod">
          <ac:chgData name="Wan, Hui" userId="72e2a99e-bd7a-4866-93e5-81e1fb7306cb" providerId="ADAL" clId="{17B14F66-D353-6A4E-81B3-B42D2565F8BA}" dt="2020-08-17T11:17:12.652" v="7417" actId="14100"/>
          <ac:spMkLst>
            <pc:docMk/>
            <pc:sldMk cId="4131188805" sldId="316"/>
            <ac:spMk id="4" creationId="{CBC2B3EF-3AC6-584B-A1DA-942E7D4598A4}"/>
          </ac:spMkLst>
        </pc:spChg>
      </pc:sldChg>
      <pc:sldChg chg="modSp del mod">
        <pc:chgData name="Wan, Hui" userId="72e2a99e-bd7a-4866-93e5-81e1fb7306cb" providerId="ADAL" clId="{17B14F66-D353-6A4E-81B3-B42D2565F8BA}" dt="2020-08-17T09:02:14.708" v="3971" actId="2696"/>
        <pc:sldMkLst>
          <pc:docMk/>
          <pc:sldMk cId="92333873" sldId="318"/>
        </pc:sldMkLst>
        <pc:spChg chg="mod">
          <ac:chgData name="Wan, Hui" userId="72e2a99e-bd7a-4866-93e5-81e1fb7306cb" providerId="ADAL" clId="{17B14F66-D353-6A4E-81B3-B42D2565F8BA}" dt="2020-08-15T22:40:28.180" v="732" actId="20577"/>
          <ac:spMkLst>
            <pc:docMk/>
            <pc:sldMk cId="92333873" sldId="318"/>
            <ac:spMk id="3" creationId="{F1C016BB-E40B-0E40-B6D3-CE8AD5342677}"/>
          </ac:spMkLst>
        </pc:spChg>
      </pc:sldChg>
      <pc:sldChg chg="addSp delSp modSp mod delAnim modAnim">
        <pc:chgData name="Wan, Hui" userId="72e2a99e-bd7a-4866-93e5-81e1fb7306cb" providerId="ADAL" clId="{17B14F66-D353-6A4E-81B3-B42D2565F8BA}" dt="2020-08-17T11:24:27.191" v="7482" actId="20577"/>
        <pc:sldMkLst>
          <pc:docMk/>
          <pc:sldMk cId="1755252719" sldId="319"/>
        </pc:sldMkLst>
        <pc:spChg chg="mod topLvl">
          <ac:chgData name="Wan, Hui" userId="72e2a99e-bd7a-4866-93e5-81e1fb7306cb" providerId="ADAL" clId="{17B14F66-D353-6A4E-81B3-B42D2565F8BA}" dt="2020-08-17T11:24:27.191" v="7482" actId="20577"/>
          <ac:spMkLst>
            <pc:docMk/>
            <pc:sldMk cId="1755252719" sldId="319"/>
            <ac:spMk id="8" creationId="{CAC02589-28A2-B14C-80E3-7FC3A6DCE904}"/>
          </ac:spMkLst>
        </pc:spChg>
        <pc:spChg chg="mod topLvl">
          <ac:chgData name="Wan, Hui" userId="72e2a99e-bd7a-4866-93e5-81e1fb7306cb" providerId="ADAL" clId="{17B14F66-D353-6A4E-81B3-B42D2565F8BA}" dt="2020-08-15T22:28:06.197" v="449" actId="164"/>
          <ac:spMkLst>
            <pc:docMk/>
            <pc:sldMk cId="1755252719" sldId="319"/>
            <ac:spMk id="9" creationId="{6A2425E1-A161-9147-967C-398B82CE2F36}"/>
          </ac:spMkLst>
        </pc:spChg>
        <pc:spChg chg="mod">
          <ac:chgData name="Wan, Hui" userId="72e2a99e-bd7a-4866-93e5-81e1fb7306cb" providerId="ADAL" clId="{17B14F66-D353-6A4E-81B3-B42D2565F8BA}" dt="2020-08-15T21:28:46.874" v="325" actId="1036"/>
          <ac:spMkLst>
            <pc:docMk/>
            <pc:sldMk cId="1755252719" sldId="319"/>
            <ac:spMk id="10" creationId="{8E6E2E1F-CC7C-D141-8496-09C87BD99F94}"/>
          </ac:spMkLst>
        </pc:spChg>
        <pc:spChg chg="mod">
          <ac:chgData name="Wan, Hui" userId="72e2a99e-bd7a-4866-93e5-81e1fb7306cb" providerId="ADAL" clId="{17B14F66-D353-6A4E-81B3-B42D2565F8BA}" dt="2020-08-17T07:55:14.283" v="2797" actId="20577"/>
          <ac:spMkLst>
            <pc:docMk/>
            <pc:sldMk cId="1755252719" sldId="319"/>
            <ac:spMk id="11" creationId="{C3D68DAF-6D13-4747-97D0-FA9CA750BB89}"/>
          </ac:spMkLst>
        </pc:spChg>
        <pc:spChg chg="mod">
          <ac:chgData name="Wan, Hui" userId="72e2a99e-bd7a-4866-93e5-81e1fb7306cb" providerId="ADAL" clId="{17B14F66-D353-6A4E-81B3-B42D2565F8BA}" dt="2020-08-15T22:31:00.951" v="502" actId="14100"/>
          <ac:spMkLst>
            <pc:docMk/>
            <pc:sldMk cId="1755252719" sldId="319"/>
            <ac:spMk id="12" creationId="{F667A913-28DB-9743-A16D-175D1BAF44AB}"/>
          </ac:spMkLst>
        </pc:spChg>
        <pc:spChg chg="add mod">
          <ac:chgData name="Wan, Hui" userId="72e2a99e-bd7a-4866-93e5-81e1fb7306cb" providerId="ADAL" clId="{17B14F66-D353-6A4E-81B3-B42D2565F8BA}" dt="2020-08-16T19:49:45.447" v="1421" actId="1076"/>
          <ac:spMkLst>
            <pc:docMk/>
            <pc:sldMk cId="1755252719" sldId="319"/>
            <ac:spMk id="13" creationId="{9A6FBDCF-9264-DE42-AE4F-E3166ECE744E}"/>
          </ac:spMkLst>
        </pc:spChg>
        <pc:spChg chg="mod">
          <ac:chgData name="Wan, Hui" userId="72e2a99e-bd7a-4866-93e5-81e1fb7306cb" providerId="ADAL" clId="{17B14F66-D353-6A4E-81B3-B42D2565F8BA}" dt="2020-08-16T19:27:55.793" v="1185" actId="1037"/>
          <ac:spMkLst>
            <pc:docMk/>
            <pc:sldMk cId="1755252719" sldId="319"/>
            <ac:spMk id="15" creationId="{72F6B84C-527F-2D43-887E-ABB8A253E0F2}"/>
          </ac:spMkLst>
        </pc:spChg>
        <pc:spChg chg="del">
          <ac:chgData name="Wan, Hui" userId="72e2a99e-bd7a-4866-93e5-81e1fb7306cb" providerId="ADAL" clId="{17B14F66-D353-6A4E-81B3-B42D2565F8BA}" dt="2020-08-15T22:29:42.862" v="459" actId="478"/>
          <ac:spMkLst>
            <pc:docMk/>
            <pc:sldMk cId="1755252719" sldId="319"/>
            <ac:spMk id="18" creationId="{04F3F6E5-92D9-B64B-B6B6-D3F350AAC0E9}"/>
          </ac:spMkLst>
        </pc:spChg>
        <pc:spChg chg="del">
          <ac:chgData name="Wan, Hui" userId="72e2a99e-bd7a-4866-93e5-81e1fb7306cb" providerId="ADAL" clId="{17B14F66-D353-6A4E-81B3-B42D2565F8BA}" dt="2020-08-15T22:29:45.515" v="460" actId="478"/>
          <ac:spMkLst>
            <pc:docMk/>
            <pc:sldMk cId="1755252719" sldId="319"/>
            <ac:spMk id="19" creationId="{8E9D1984-9DFD-0A47-BABF-39F5D9110B10}"/>
          </ac:spMkLst>
        </pc:spChg>
        <pc:spChg chg="mod">
          <ac:chgData name="Wan, Hui" userId="72e2a99e-bd7a-4866-93e5-81e1fb7306cb" providerId="ADAL" clId="{17B14F66-D353-6A4E-81B3-B42D2565F8BA}" dt="2020-08-16T19:27:55.793" v="1185" actId="1037"/>
          <ac:spMkLst>
            <pc:docMk/>
            <pc:sldMk cId="1755252719" sldId="319"/>
            <ac:spMk id="21" creationId="{BD502E54-9F5B-C648-8A44-DC9D798B2066}"/>
          </ac:spMkLst>
        </pc:spChg>
        <pc:spChg chg="add mod">
          <ac:chgData name="Wan, Hui" userId="72e2a99e-bd7a-4866-93e5-81e1fb7306cb" providerId="ADAL" clId="{17B14F66-D353-6A4E-81B3-B42D2565F8BA}" dt="2020-08-17T11:24:14.148" v="7472" actId="20577"/>
          <ac:spMkLst>
            <pc:docMk/>
            <pc:sldMk cId="1755252719" sldId="319"/>
            <ac:spMk id="25" creationId="{54BB3138-C913-7B4E-BFAA-703F35359107}"/>
          </ac:spMkLst>
        </pc:spChg>
        <pc:spChg chg="add mod">
          <ac:chgData name="Wan, Hui" userId="72e2a99e-bd7a-4866-93e5-81e1fb7306cb" providerId="ADAL" clId="{17B14F66-D353-6A4E-81B3-B42D2565F8BA}" dt="2020-08-17T07:54:50.950" v="2787" actId="21"/>
          <ac:spMkLst>
            <pc:docMk/>
            <pc:sldMk cId="1755252719" sldId="319"/>
            <ac:spMk id="26" creationId="{E4CAC05B-163E-1A43-B190-043FBEAFB8D7}"/>
          </ac:spMkLst>
        </pc:spChg>
        <pc:spChg chg="add del mod">
          <ac:chgData name="Wan, Hui" userId="72e2a99e-bd7a-4866-93e5-81e1fb7306cb" providerId="ADAL" clId="{17B14F66-D353-6A4E-81B3-B42D2565F8BA}" dt="2020-08-15T22:13:50.656" v="373" actId="478"/>
          <ac:spMkLst>
            <pc:docMk/>
            <pc:sldMk cId="1755252719" sldId="319"/>
            <ac:spMk id="27" creationId="{160CAC12-1575-754B-90C3-392B25273603}"/>
          </ac:spMkLst>
        </pc:spChg>
        <pc:spChg chg="add mod">
          <ac:chgData name="Wan, Hui" userId="72e2a99e-bd7a-4866-93e5-81e1fb7306cb" providerId="ADAL" clId="{17B14F66-D353-6A4E-81B3-B42D2565F8BA}" dt="2020-08-16T19:28:01.161" v="1187" actId="1037"/>
          <ac:spMkLst>
            <pc:docMk/>
            <pc:sldMk cId="1755252719" sldId="319"/>
            <ac:spMk id="28" creationId="{FF9B15DB-C143-F140-AB22-76561FF8EBA7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1" creationId="{19CFFEA6-22FF-8240-8014-0C541BECF684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3" creationId="{FCAEF4CF-6E26-4447-B2BA-F4DA05FC2551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4" creationId="{862AF4EA-C95B-4142-B44F-79AFCC844B45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6" creationId="{4A1C9E90-49B6-5542-A2BA-13E02F10BE21}"/>
          </ac:spMkLst>
        </pc:spChg>
        <pc:spChg chg="add mod">
          <ac:chgData name="Wan, Hui" userId="72e2a99e-bd7a-4866-93e5-81e1fb7306cb" providerId="ADAL" clId="{17B14F66-D353-6A4E-81B3-B42D2565F8BA}" dt="2020-08-16T19:27:50.424" v="1173" actId="1037"/>
          <ac:spMkLst>
            <pc:docMk/>
            <pc:sldMk cId="1755252719" sldId="319"/>
            <ac:spMk id="37" creationId="{8829FF34-09F9-4A48-8DC9-456D11FD78C4}"/>
          </ac:spMkLst>
        </pc:spChg>
        <pc:grpChg chg="add mod">
          <ac:chgData name="Wan, Hui" userId="72e2a99e-bd7a-4866-93e5-81e1fb7306cb" providerId="ADAL" clId="{17B14F66-D353-6A4E-81B3-B42D2565F8BA}" dt="2020-08-16T19:27:34.108" v="1153" actId="1038"/>
          <ac:grpSpMkLst>
            <pc:docMk/>
            <pc:sldMk cId="1755252719" sldId="319"/>
            <ac:grpSpMk id="4" creationId="{39185190-26B8-4F4F-83DD-477607CD226E}"/>
          </ac:grpSpMkLst>
        </pc:grpChg>
        <pc:grpChg chg="del mod">
          <ac:chgData name="Wan, Hui" userId="72e2a99e-bd7a-4866-93e5-81e1fb7306cb" providerId="ADAL" clId="{17B14F66-D353-6A4E-81B3-B42D2565F8BA}" dt="2020-08-14T16:09:38.107" v="10" actId="165"/>
          <ac:grpSpMkLst>
            <pc:docMk/>
            <pc:sldMk cId="1755252719" sldId="319"/>
            <ac:grpSpMk id="5" creationId="{4825C0A1-645D-B54F-9B9C-6FE4CD1C8D47}"/>
          </ac:grpSpMkLst>
        </pc:grpChg>
        <pc:grpChg chg="add mod">
          <ac:chgData name="Wan, Hui" userId="72e2a99e-bd7a-4866-93e5-81e1fb7306cb" providerId="ADAL" clId="{17B14F66-D353-6A4E-81B3-B42D2565F8BA}" dt="2020-08-15T22:34:52.380" v="531" actId="164"/>
          <ac:grpSpMkLst>
            <pc:docMk/>
            <pc:sldMk cId="1755252719" sldId="319"/>
            <ac:grpSpMk id="5" creationId="{E1E82DA5-CE97-E540-A579-75B7F3F34BB1}"/>
          </ac:grpSpMkLst>
        </pc:grpChg>
        <pc:grpChg chg="del">
          <ac:chgData name="Wan, Hui" userId="72e2a99e-bd7a-4866-93e5-81e1fb7306cb" providerId="ADAL" clId="{17B14F66-D353-6A4E-81B3-B42D2565F8BA}" dt="2020-08-15T22:29:45.515" v="460" actId="478"/>
          <ac:grpSpMkLst>
            <pc:docMk/>
            <pc:sldMk cId="1755252719" sldId="319"/>
            <ac:grpSpMk id="16" creationId="{A7DA16F8-BDA7-9F4B-A15F-A17FD884F50B}"/>
          </ac:grpSpMkLst>
        </pc:grpChg>
        <pc:grpChg chg="mod topLvl">
          <ac:chgData name="Wan, Hui" userId="72e2a99e-bd7a-4866-93e5-81e1fb7306cb" providerId="ADAL" clId="{17B14F66-D353-6A4E-81B3-B42D2565F8BA}" dt="2020-08-15T22:32:05.619" v="518" actId="164"/>
          <ac:grpSpMkLst>
            <pc:docMk/>
            <pc:sldMk cId="1755252719" sldId="319"/>
            <ac:grpSpMk id="22" creationId="{97C89AB3-0579-E24A-8CBC-04C018F87407}"/>
          </ac:grpSpMkLst>
        </pc:grpChg>
        <pc:grpChg chg="del">
          <ac:chgData name="Wan, Hui" userId="72e2a99e-bd7a-4866-93e5-81e1fb7306cb" providerId="ADAL" clId="{17B14F66-D353-6A4E-81B3-B42D2565F8BA}" dt="2020-08-15T22:27:44.682" v="441" actId="478"/>
          <ac:grpSpMkLst>
            <pc:docMk/>
            <pc:sldMk cId="1755252719" sldId="319"/>
            <ac:grpSpMk id="23" creationId="{83E6DEBF-94F7-9A4A-810A-6E1C11C04360}"/>
          </ac:grpSpMkLst>
        </pc:grpChg>
        <pc:grpChg chg="add del mod">
          <ac:chgData name="Wan, Hui" userId="72e2a99e-bd7a-4866-93e5-81e1fb7306cb" providerId="ADAL" clId="{17B14F66-D353-6A4E-81B3-B42D2565F8BA}" dt="2020-08-15T22:30:32.970" v="497"/>
          <ac:grpSpMkLst>
            <pc:docMk/>
            <pc:sldMk cId="1755252719" sldId="319"/>
            <ac:grpSpMk id="30" creationId="{6C65B0FA-5AB9-DA42-BDD1-6BA550BFA7D6}"/>
          </ac:grpSpMkLst>
        </pc:grpChg>
        <pc:grpChg chg="add mod">
          <ac:chgData name="Wan, Hui" userId="72e2a99e-bd7a-4866-93e5-81e1fb7306cb" providerId="ADAL" clId="{17B14F66-D353-6A4E-81B3-B42D2565F8BA}" dt="2020-08-15T22:34:57.493" v="532" actId="164"/>
          <ac:grpSpMkLst>
            <pc:docMk/>
            <pc:sldMk cId="1755252719" sldId="319"/>
            <ac:grpSpMk id="38" creationId="{EB3EB07A-C8BC-8840-B996-D63DA79E4435}"/>
          </ac:grpSpMkLst>
        </pc:grpChg>
        <pc:grpChg chg="add mod">
          <ac:chgData name="Wan, Hui" userId="72e2a99e-bd7a-4866-93e5-81e1fb7306cb" providerId="ADAL" clId="{17B14F66-D353-6A4E-81B3-B42D2565F8BA}" dt="2020-08-15T22:34:57.493" v="532" actId="164"/>
          <ac:grpSpMkLst>
            <pc:docMk/>
            <pc:sldMk cId="1755252719" sldId="319"/>
            <ac:grpSpMk id="39" creationId="{E32737F9-E8AD-0E4C-A8A9-1F8741ED4056}"/>
          </ac:grpSpMkLst>
        </pc:grpChg>
        <pc:picChg chg="del mod topLvl">
          <ac:chgData name="Wan, Hui" userId="72e2a99e-bd7a-4866-93e5-81e1fb7306cb" providerId="ADAL" clId="{17B14F66-D353-6A4E-81B3-B42D2565F8BA}" dt="2020-08-15T22:25:50.838" v="381" actId="478"/>
          <ac:picMkLst>
            <pc:docMk/>
            <pc:sldMk cId="1755252719" sldId="319"/>
            <ac:picMk id="6" creationId="{1E0DE1C4-D286-EE4A-B513-D33BDAD86D7E}"/>
          </ac:picMkLst>
        </pc:picChg>
        <pc:picChg chg="mod topLvl">
          <ac:chgData name="Wan, Hui" userId="72e2a99e-bd7a-4866-93e5-81e1fb7306cb" providerId="ADAL" clId="{17B14F66-D353-6A4E-81B3-B42D2565F8BA}" dt="2020-08-15T22:28:06.197" v="449" actId="164"/>
          <ac:picMkLst>
            <pc:docMk/>
            <pc:sldMk cId="1755252719" sldId="319"/>
            <ac:picMk id="7" creationId="{E636164A-99C8-E94A-842E-64AE0685D58D}"/>
          </ac:picMkLst>
        </pc:picChg>
        <pc:picChg chg="del topLvl">
          <ac:chgData name="Wan, Hui" userId="72e2a99e-bd7a-4866-93e5-81e1fb7306cb" providerId="ADAL" clId="{17B14F66-D353-6A4E-81B3-B42D2565F8BA}" dt="2020-08-15T22:27:44.682" v="441" actId="478"/>
          <ac:picMkLst>
            <pc:docMk/>
            <pc:sldMk cId="1755252719" sldId="319"/>
            <ac:picMk id="14" creationId="{F6F6D0E5-91FE-1340-B07F-54216109306E}"/>
          </ac:picMkLst>
        </pc:picChg>
        <pc:picChg chg="del">
          <ac:chgData name="Wan, Hui" userId="72e2a99e-bd7a-4866-93e5-81e1fb7306cb" providerId="ADAL" clId="{17B14F66-D353-6A4E-81B3-B42D2565F8BA}" dt="2020-08-15T22:29:24.373" v="456" actId="478"/>
          <ac:picMkLst>
            <pc:docMk/>
            <pc:sldMk cId="1755252719" sldId="319"/>
            <ac:picMk id="17" creationId="{2734BF74-32C4-5149-A6FD-B7F6E851097D}"/>
          </ac:picMkLst>
        </pc:picChg>
        <pc:picChg chg="add mod">
          <ac:chgData name="Wan, Hui" userId="72e2a99e-bd7a-4866-93e5-81e1fb7306cb" providerId="ADAL" clId="{17B14F66-D353-6A4E-81B3-B42D2565F8BA}" dt="2020-08-15T22:28:06.197" v="449" actId="164"/>
          <ac:picMkLst>
            <pc:docMk/>
            <pc:sldMk cId="1755252719" sldId="319"/>
            <ac:picMk id="24" creationId="{D74D2E83-4D95-EF47-88EA-B2D83E1E99B8}"/>
          </ac:picMkLst>
        </pc:picChg>
        <pc:picChg chg="add mod">
          <ac:chgData name="Wan, Hui" userId="72e2a99e-bd7a-4866-93e5-81e1fb7306cb" providerId="ADAL" clId="{17B14F66-D353-6A4E-81B3-B42D2565F8BA}" dt="2020-08-16T19:27:55.793" v="1185" actId="1037"/>
          <ac:picMkLst>
            <pc:docMk/>
            <pc:sldMk cId="1755252719" sldId="319"/>
            <ac:picMk id="29" creationId="{3D9B4FA2-272A-E04B-ABE0-07EDCF782265}"/>
          </ac:picMkLst>
        </pc:picChg>
        <pc:picChg chg="mod">
          <ac:chgData name="Wan, Hui" userId="72e2a99e-bd7a-4866-93e5-81e1fb7306cb" providerId="ADAL" clId="{17B14F66-D353-6A4E-81B3-B42D2565F8BA}" dt="2020-08-15T22:30:31.416" v="496"/>
          <ac:picMkLst>
            <pc:docMk/>
            <pc:sldMk cId="1755252719" sldId="319"/>
            <ac:picMk id="32" creationId="{0BE6612A-8DD3-2540-8BEC-0356B612302C}"/>
          </ac:picMkLst>
        </pc:picChg>
        <pc:picChg chg="mod">
          <ac:chgData name="Wan, Hui" userId="72e2a99e-bd7a-4866-93e5-81e1fb7306cb" providerId="ADAL" clId="{17B14F66-D353-6A4E-81B3-B42D2565F8BA}" dt="2020-08-15T22:30:31.416" v="496"/>
          <ac:picMkLst>
            <pc:docMk/>
            <pc:sldMk cId="1755252719" sldId="319"/>
            <ac:picMk id="35" creationId="{E1F38C6E-EACF-894B-B4C5-06EB56A3C032}"/>
          </ac:picMkLst>
        </pc:picChg>
      </pc:sldChg>
      <pc:sldChg chg="del">
        <pc:chgData name="Wan, Hui" userId="72e2a99e-bd7a-4866-93e5-81e1fb7306cb" providerId="ADAL" clId="{17B14F66-D353-6A4E-81B3-B42D2565F8BA}" dt="2020-08-17T09:02:19.210" v="3972" actId="2696"/>
        <pc:sldMkLst>
          <pc:docMk/>
          <pc:sldMk cId="1030762020" sldId="322"/>
        </pc:sldMkLst>
      </pc:sldChg>
      <pc:sldChg chg="modSp mod">
        <pc:chgData name="Wan, Hui" userId="72e2a99e-bd7a-4866-93e5-81e1fb7306cb" providerId="ADAL" clId="{17B14F66-D353-6A4E-81B3-B42D2565F8BA}" dt="2020-08-17T11:51:03.731" v="7617" actId="20577"/>
        <pc:sldMkLst>
          <pc:docMk/>
          <pc:sldMk cId="1821441441" sldId="323"/>
        </pc:sldMkLst>
        <pc:spChg chg="mod">
          <ac:chgData name="Wan, Hui" userId="72e2a99e-bd7a-4866-93e5-81e1fb7306cb" providerId="ADAL" clId="{17B14F66-D353-6A4E-81B3-B42D2565F8BA}" dt="2020-08-17T09:14:40.611" v="4342" actId="242"/>
          <ac:spMkLst>
            <pc:docMk/>
            <pc:sldMk cId="1821441441" sldId="323"/>
            <ac:spMk id="3" creationId="{368E28A8-A3AD-C94B-9D1A-556A086D9A9A}"/>
          </ac:spMkLst>
        </pc:spChg>
        <pc:spChg chg="mod">
          <ac:chgData name="Wan, Hui" userId="72e2a99e-bd7a-4866-93e5-81e1fb7306cb" providerId="ADAL" clId="{17B14F66-D353-6A4E-81B3-B42D2565F8BA}" dt="2020-08-17T11:46:31.010" v="7568" actId="14100"/>
          <ac:spMkLst>
            <pc:docMk/>
            <pc:sldMk cId="1821441441" sldId="323"/>
            <ac:spMk id="7" creationId="{64DE4713-8AE3-9746-B2E5-D72A1DFB2FD6}"/>
          </ac:spMkLst>
        </pc:spChg>
        <pc:spChg chg="mod">
          <ac:chgData name="Wan, Hui" userId="72e2a99e-bd7a-4866-93e5-81e1fb7306cb" providerId="ADAL" clId="{17B14F66-D353-6A4E-81B3-B42D2565F8BA}" dt="2020-08-17T11:51:03.731" v="7617" actId="20577"/>
          <ac:spMkLst>
            <pc:docMk/>
            <pc:sldMk cId="1821441441" sldId="323"/>
            <ac:spMk id="8" creationId="{A5CE292F-3E86-E643-B48F-170719505141}"/>
          </ac:spMkLst>
        </pc:spChg>
      </pc:sldChg>
      <pc:sldChg chg="addSp delSp modSp mod">
        <pc:chgData name="Wan, Hui" userId="72e2a99e-bd7a-4866-93e5-81e1fb7306cb" providerId="ADAL" clId="{17B14F66-D353-6A4E-81B3-B42D2565F8BA}" dt="2020-08-17T10:38:04.843" v="6163" actId="20577"/>
        <pc:sldMkLst>
          <pc:docMk/>
          <pc:sldMk cId="4210727568" sldId="324"/>
        </pc:sldMkLst>
        <pc:spChg chg="mod">
          <ac:chgData name="Wan, Hui" userId="72e2a99e-bd7a-4866-93e5-81e1fb7306cb" providerId="ADAL" clId="{17B14F66-D353-6A4E-81B3-B42D2565F8BA}" dt="2020-08-17T10:22:07.522" v="5610" actId="20577"/>
          <ac:spMkLst>
            <pc:docMk/>
            <pc:sldMk cId="4210727568" sldId="324"/>
            <ac:spMk id="3" creationId="{FFFE55DB-2E56-4541-9AB5-9E223D81D0C5}"/>
          </ac:spMkLst>
        </pc:spChg>
        <pc:spChg chg="mod">
          <ac:chgData name="Wan, Hui" userId="72e2a99e-bd7a-4866-93e5-81e1fb7306cb" providerId="ADAL" clId="{17B14F66-D353-6A4E-81B3-B42D2565F8BA}" dt="2020-08-17T10:32:57.676" v="6001" actId="255"/>
          <ac:spMkLst>
            <pc:docMk/>
            <pc:sldMk cId="4210727568" sldId="324"/>
            <ac:spMk id="4" creationId="{66FB835C-FA48-0B48-8A60-A72544EBC961}"/>
          </ac:spMkLst>
        </pc:spChg>
        <pc:spChg chg="mod">
          <ac:chgData name="Wan, Hui" userId="72e2a99e-bd7a-4866-93e5-81e1fb7306cb" providerId="ADAL" clId="{17B14F66-D353-6A4E-81B3-B42D2565F8BA}" dt="2020-08-17T10:38:04.843" v="6163" actId="20577"/>
          <ac:spMkLst>
            <pc:docMk/>
            <pc:sldMk cId="4210727568" sldId="324"/>
            <ac:spMk id="9" creationId="{1B72EF48-BBF6-4A4F-B0ED-E819F9316B92}"/>
          </ac:spMkLst>
        </pc:spChg>
        <pc:spChg chg="del">
          <ac:chgData name="Wan, Hui" userId="72e2a99e-bd7a-4866-93e5-81e1fb7306cb" providerId="ADAL" clId="{17B14F66-D353-6A4E-81B3-B42D2565F8BA}" dt="2020-08-17T10:19:40.358" v="5540" actId="478"/>
          <ac:spMkLst>
            <pc:docMk/>
            <pc:sldMk cId="4210727568" sldId="324"/>
            <ac:spMk id="11" creationId="{E755ED96-9A5C-3744-AF0E-10DFD7BF647C}"/>
          </ac:spMkLst>
        </pc:spChg>
        <pc:spChg chg="mod">
          <ac:chgData name="Wan, Hui" userId="72e2a99e-bd7a-4866-93e5-81e1fb7306cb" providerId="ADAL" clId="{17B14F66-D353-6A4E-81B3-B42D2565F8BA}" dt="2020-08-17T10:34:31.337" v="6056" actId="1076"/>
          <ac:spMkLst>
            <pc:docMk/>
            <pc:sldMk cId="4210727568" sldId="324"/>
            <ac:spMk id="12" creationId="{A5980574-B024-E643-AD1C-EF9100391543}"/>
          </ac:spMkLst>
        </pc:spChg>
        <pc:spChg chg="mod">
          <ac:chgData name="Wan, Hui" userId="72e2a99e-bd7a-4866-93e5-81e1fb7306cb" providerId="ADAL" clId="{17B14F66-D353-6A4E-81B3-B42D2565F8BA}" dt="2020-08-17T10:26:37.154" v="5759" actId="1038"/>
          <ac:spMkLst>
            <pc:docMk/>
            <pc:sldMk cId="4210727568" sldId="324"/>
            <ac:spMk id="15" creationId="{508249BE-2E98-564B-8B5F-5E4C7718AF5F}"/>
          </ac:spMkLst>
        </pc:spChg>
        <pc:spChg chg="mod">
          <ac:chgData name="Wan, Hui" userId="72e2a99e-bd7a-4866-93e5-81e1fb7306cb" providerId="ADAL" clId="{17B14F66-D353-6A4E-81B3-B42D2565F8BA}" dt="2020-08-17T10:26:30.094" v="5749" actId="1035"/>
          <ac:spMkLst>
            <pc:docMk/>
            <pc:sldMk cId="4210727568" sldId="324"/>
            <ac:spMk id="16" creationId="{85953580-8A72-274C-8B4B-6829F9ACA814}"/>
          </ac:spMkLst>
        </pc:spChg>
        <pc:spChg chg="mod">
          <ac:chgData name="Wan, Hui" userId="72e2a99e-bd7a-4866-93e5-81e1fb7306cb" providerId="ADAL" clId="{17B14F66-D353-6A4E-81B3-B42D2565F8BA}" dt="2020-08-17T10:36:11.665" v="6127" actId="1036"/>
          <ac:spMkLst>
            <pc:docMk/>
            <pc:sldMk cId="4210727568" sldId="324"/>
            <ac:spMk id="17" creationId="{AE8026CA-ACAA-544E-9A45-394CE3564F6E}"/>
          </ac:spMkLst>
        </pc:spChg>
        <pc:spChg chg="mod">
          <ac:chgData name="Wan, Hui" userId="72e2a99e-bd7a-4866-93e5-81e1fb7306cb" providerId="ADAL" clId="{17B14F66-D353-6A4E-81B3-B42D2565F8BA}" dt="2020-08-17T10:24:47.311" v="5656" actId="1076"/>
          <ac:spMkLst>
            <pc:docMk/>
            <pc:sldMk cId="4210727568" sldId="324"/>
            <ac:spMk id="18" creationId="{AC1A9C05-4E88-2A46-9BCC-6A747B40B450}"/>
          </ac:spMkLst>
        </pc:spChg>
        <pc:spChg chg="mod">
          <ac:chgData name="Wan, Hui" userId="72e2a99e-bd7a-4866-93e5-81e1fb7306cb" providerId="ADAL" clId="{17B14F66-D353-6A4E-81B3-B42D2565F8BA}" dt="2020-08-17T10:36:01.261" v="6124" actId="1037"/>
          <ac:spMkLst>
            <pc:docMk/>
            <pc:sldMk cId="4210727568" sldId="324"/>
            <ac:spMk id="20" creationId="{F547C51A-9144-044A-81CC-85CE059141BE}"/>
          </ac:spMkLst>
        </pc:spChg>
        <pc:spChg chg="mod">
          <ac:chgData name="Wan, Hui" userId="72e2a99e-bd7a-4866-93e5-81e1fb7306cb" providerId="ADAL" clId="{17B14F66-D353-6A4E-81B3-B42D2565F8BA}" dt="2020-08-17T10:37:03.922" v="6162" actId="1037"/>
          <ac:spMkLst>
            <pc:docMk/>
            <pc:sldMk cId="4210727568" sldId="324"/>
            <ac:spMk id="21" creationId="{8F9251F4-C508-8A45-87BE-9F84B72A3832}"/>
          </ac:spMkLst>
        </pc:spChg>
        <pc:spChg chg="mod">
          <ac:chgData name="Wan, Hui" userId="72e2a99e-bd7a-4866-93e5-81e1fb7306cb" providerId="ADAL" clId="{17B14F66-D353-6A4E-81B3-B42D2565F8BA}" dt="2020-08-17T10:37:03.922" v="6162" actId="1037"/>
          <ac:spMkLst>
            <pc:docMk/>
            <pc:sldMk cId="4210727568" sldId="324"/>
            <ac:spMk id="22" creationId="{831D36D5-80AA-814B-B522-C772330516E7}"/>
          </ac:spMkLst>
        </pc:spChg>
        <pc:spChg chg="mod">
          <ac:chgData name="Wan, Hui" userId="72e2a99e-bd7a-4866-93e5-81e1fb7306cb" providerId="ADAL" clId="{17B14F66-D353-6A4E-81B3-B42D2565F8BA}" dt="2020-08-17T10:35:30.728" v="6076" actId="164"/>
          <ac:spMkLst>
            <pc:docMk/>
            <pc:sldMk cId="4210727568" sldId="324"/>
            <ac:spMk id="23" creationId="{0A998ABE-BA07-324B-8EB7-2644A685002C}"/>
          </ac:spMkLst>
        </pc:spChg>
        <pc:spChg chg="add mod">
          <ac:chgData name="Wan, Hui" userId="72e2a99e-bd7a-4866-93e5-81e1fb7306cb" providerId="ADAL" clId="{17B14F66-D353-6A4E-81B3-B42D2565F8BA}" dt="2020-08-17T10:23:04.132" v="5618" actId="164"/>
          <ac:spMkLst>
            <pc:docMk/>
            <pc:sldMk cId="4210727568" sldId="324"/>
            <ac:spMk id="25" creationId="{C995AB26-1EC0-6443-AC62-57515830433A}"/>
          </ac:spMkLst>
        </pc:spChg>
        <pc:spChg chg="mod">
          <ac:chgData name="Wan, Hui" userId="72e2a99e-bd7a-4866-93e5-81e1fb7306cb" providerId="ADAL" clId="{17B14F66-D353-6A4E-81B3-B42D2565F8BA}" dt="2020-08-17T10:36:01.261" v="6124" actId="1037"/>
          <ac:spMkLst>
            <pc:docMk/>
            <pc:sldMk cId="4210727568" sldId="324"/>
            <ac:spMk id="27" creationId="{A465C8B6-FC1B-C940-947F-CB5AF4B3EA86}"/>
          </ac:spMkLst>
        </pc:spChg>
        <pc:spChg chg="add mod">
          <ac:chgData name="Wan, Hui" userId="72e2a99e-bd7a-4866-93e5-81e1fb7306cb" providerId="ADAL" clId="{17B14F66-D353-6A4E-81B3-B42D2565F8BA}" dt="2020-08-17T10:23:04.132" v="5618" actId="164"/>
          <ac:spMkLst>
            <pc:docMk/>
            <pc:sldMk cId="4210727568" sldId="324"/>
            <ac:spMk id="28" creationId="{2EB836EA-B3B5-F24B-B98A-1027FD1BE4A7}"/>
          </ac:spMkLst>
        </pc:spChg>
        <pc:spChg chg="add del mod">
          <ac:chgData name="Wan, Hui" userId="72e2a99e-bd7a-4866-93e5-81e1fb7306cb" providerId="ADAL" clId="{17B14F66-D353-6A4E-81B3-B42D2565F8BA}" dt="2020-08-17T10:31:34.581" v="5984" actId="478"/>
          <ac:spMkLst>
            <pc:docMk/>
            <pc:sldMk cId="4210727568" sldId="324"/>
            <ac:spMk id="32" creationId="{3EAD99E6-6E2E-5E4D-88AC-4D01FC5564AD}"/>
          </ac:spMkLst>
        </pc:spChg>
        <pc:spChg chg="add del mod">
          <ac:chgData name="Wan, Hui" userId="72e2a99e-bd7a-4866-93e5-81e1fb7306cb" providerId="ADAL" clId="{17B14F66-D353-6A4E-81B3-B42D2565F8BA}" dt="2020-08-17T10:31:14.624" v="5979" actId="478"/>
          <ac:spMkLst>
            <pc:docMk/>
            <pc:sldMk cId="4210727568" sldId="324"/>
            <ac:spMk id="33" creationId="{5200A66E-C2B0-064F-97D7-AD9803AD9FCD}"/>
          </ac:spMkLst>
        </pc:spChg>
        <pc:spChg chg="add mod">
          <ac:chgData name="Wan, Hui" userId="72e2a99e-bd7a-4866-93e5-81e1fb7306cb" providerId="ADAL" clId="{17B14F66-D353-6A4E-81B3-B42D2565F8BA}" dt="2020-08-17T10:36:46.947" v="6146" actId="1037"/>
          <ac:spMkLst>
            <pc:docMk/>
            <pc:sldMk cId="4210727568" sldId="324"/>
            <ac:spMk id="34" creationId="{8202B24E-7379-4044-B425-BF4FDFF40A7D}"/>
          </ac:spMkLst>
        </pc:spChg>
        <pc:spChg chg="add mod">
          <ac:chgData name="Wan, Hui" userId="72e2a99e-bd7a-4866-93e5-81e1fb7306cb" providerId="ADAL" clId="{17B14F66-D353-6A4E-81B3-B42D2565F8BA}" dt="2020-08-17T10:36:46.947" v="6146" actId="1037"/>
          <ac:spMkLst>
            <pc:docMk/>
            <pc:sldMk cId="4210727568" sldId="324"/>
            <ac:spMk id="35" creationId="{F5162497-91B4-3545-934D-3AC26B2152A3}"/>
          </ac:spMkLst>
        </pc:spChg>
        <pc:spChg chg="add mod">
          <ac:chgData name="Wan, Hui" userId="72e2a99e-bd7a-4866-93e5-81e1fb7306cb" providerId="ADAL" clId="{17B14F66-D353-6A4E-81B3-B42D2565F8BA}" dt="2020-08-17T10:35:30.728" v="6076" actId="164"/>
          <ac:spMkLst>
            <pc:docMk/>
            <pc:sldMk cId="4210727568" sldId="324"/>
            <ac:spMk id="36" creationId="{4501AD58-7F9A-994D-8D9E-9593351FBF3B}"/>
          </ac:spMkLst>
        </pc:spChg>
        <pc:grpChg chg="add mod">
          <ac:chgData name="Wan, Hui" userId="72e2a99e-bd7a-4866-93e5-81e1fb7306cb" providerId="ADAL" clId="{17B14F66-D353-6A4E-81B3-B42D2565F8BA}" dt="2020-08-17T10:24:24.285" v="5649" actId="1037"/>
          <ac:grpSpMkLst>
            <pc:docMk/>
            <pc:sldMk cId="4210727568" sldId="324"/>
            <ac:grpSpMk id="5" creationId="{CA294018-E2AB-A647-A6A3-CF57B00104BA}"/>
          </ac:grpSpMkLst>
        </pc:grpChg>
        <pc:grpChg chg="mod">
          <ac:chgData name="Wan, Hui" userId="72e2a99e-bd7a-4866-93e5-81e1fb7306cb" providerId="ADAL" clId="{17B14F66-D353-6A4E-81B3-B42D2565F8BA}" dt="2020-08-17T10:36:07.182" v="6125" actId="14100"/>
          <ac:grpSpMkLst>
            <pc:docMk/>
            <pc:sldMk cId="4210727568" sldId="324"/>
            <ac:grpSpMk id="7" creationId="{BBFA4B3B-B10D-7947-AF8C-61DD8BC012F5}"/>
          </ac:grpSpMkLst>
        </pc:grpChg>
        <pc:grpChg chg="add mod">
          <ac:chgData name="Wan, Hui" userId="72e2a99e-bd7a-4866-93e5-81e1fb7306cb" providerId="ADAL" clId="{17B14F66-D353-6A4E-81B3-B42D2565F8BA}" dt="2020-08-17T10:35:25.845" v="6075" actId="164"/>
          <ac:grpSpMkLst>
            <pc:docMk/>
            <pc:sldMk cId="4210727568" sldId="324"/>
            <ac:grpSpMk id="37" creationId="{06365968-5C5D-F24E-B412-717D25C7798B}"/>
          </ac:grpSpMkLst>
        </pc:grpChg>
        <pc:grpChg chg="add mod">
          <ac:chgData name="Wan, Hui" userId="72e2a99e-bd7a-4866-93e5-81e1fb7306cb" providerId="ADAL" clId="{17B14F66-D353-6A4E-81B3-B42D2565F8BA}" dt="2020-08-17T10:36:01.261" v="6124" actId="1037"/>
          <ac:grpSpMkLst>
            <pc:docMk/>
            <pc:sldMk cId="4210727568" sldId="324"/>
            <ac:grpSpMk id="38" creationId="{0DA7073B-9F62-934A-96E4-2AE5141AFE35}"/>
          </ac:grpSpMkLst>
        </pc:grpChg>
        <pc:picChg chg="mod modCrop">
          <ac:chgData name="Wan, Hui" userId="72e2a99e-bd7a-4866-93e5-81e1fb7306cb" providerId="ADAL" clId="{17B14F66-D353-6A4E-81B3-B42D2565F8BA}" dt="2020-08-17T10:35:30.728" v="6076" actId="164"/>
          <ac:picMkLst>
            <pc:docMk/>
            <pc:sldMk cId="4210727568" sldId="324"/>
            <ac:picMk id="8" creationId="{489C4E2D-0EB2-5C49-B410-9D69B7AB8A92}"/>
          </ac:picMkLst>
        </pc:picChg>
        <pc:picChg chg="del">
          <ac:chgData name="Wan, Hui" userId="72e2a99e-bd7a-4866-93e5-81e1fb7306cb" providerId="ADAL" clId="{17B14F66-D353-6A4E-81B3-B42D2565F8BA}" dt="2020-08-17T10:19:38.490" v="5539" actId="478"/>
          <ac:picMkLst>
            <pc:docMk/>
            <pc:sldMk cId="4210727568" sldId="324"/>
            <ac:picMk id="10" creationId="{4B266583-8FDE-F941-B519-64F33E54782A}"/>
          </ac:picMkLst>
        </pc:picChg>
        <pc:picChg chg="mod">
          <ac:chgData name="Wan, Hui" userId="72e2a99e-bd7a-4866-93e5-81e1fb7306cb" providerId="ADAL" clId="{17B14F66-D353-6A4E-81B3-B42D2565F8BA}" dt="2020-08-17T10:23:33.421" v="5635" actId="166"/>
          <ac:picMkLst>
            <pc:docMk/>
            <pc:sldMk cId="4210727568" sldId="324"/>
            <ac:picMk id="13" creationId="{16B28CC8-507B-E543-BE0E-911C4A25B6F6}"/>
          </ac:picMkLst>
        </pc:picChg>
        <pc:picChg chg="mod">
          <ac:chgData name="Wan, Hui" userId="72e2a99e-bd7a-4866-93e5-81e1fb7306cb" providerId="ADAL" clId="{17B14F66-D353-6A4E-81B3-B42D2565F8BA}" dt="2020-08-17T10:24:42.844" v="5655" actId="1037"/>
          <ac:picMkLst>
            <pc:docMk/>
            <pc:sldMk cId="4210727568" sldId="324"/>
            <ac:picMk id="14" creationId="{DE4F03C5-CAED-454D-8429-9591B543AF04}"/>
          </ac:picMkLst>
        </pc:picChg>
        <pc:picChg chg="mod">
          <ac:chgData name="Wan, Hui" userId="72e2a99e-bd7a-4866-93e5-81e1fb7306cb" providerId="ADAL" clId="{17B14F66-D353-6A4E-81B3-B42D2565F8BA}" dt="2020-08-17T10:36:01.261" v="6124" actId="1037"/>
          <ac:picMkLst>
            <pc:docMk/>
            <pc:sldMk cId="4210727568" sldId="324"/>
            <ac:picMk id="19" creationId="{D3B60C72-C309-FF4A-84E7-E2C95F1F8FD2}"/>
          </ac:picMkLst>
        </pc:picChg>
        <pc:picChg chg="add mod">
          <ac:chgData name="Wan, Hui" userId="72e2a99e-bd7a-4866-93e5-81e1fb7306cb" providerId="ADAL" clId="{17B14F66-D353-6A4E-81B3-B42D2565F8BA}" dt="2020-08-17T10:23:04.132" v="5618" actId="164"/>
          <ac:picMkLst>
            <pc:docMk/>
            <pc:sldMk cId="4210727568" sldId="324"/>
            <ac:picMk id="24" creationId="{6F0C4BA4-8130-9B4C-B064-2F5D8C422394}"/>
          </ac:picMkLst>
        </pc:picChg>
        <pc:cxnChg chg="del">
          <ac:chgData name="Wan, Hui" userId="72e2a99e-bd7a-4866-93e5-81e1fb7306cb" providerId="ADAL" clId="{17B14F66-D353-6A4E-81B3-B42D2565F8BA}" dt="2020-08-17T10:27:40.825" v="5844" actId="478"/>
          <ac:cxnSpMkLst>
            <pc:docMk/>
            <pc:sldMk cId="4210727568" sldId="324"/>
            <ac:cxnSpMk id="26" creationId="{035C2F4B-840B-2C47-9C75-9F8415C1338E}"/>
          </ac:cxnSpMkLst>
        </pc:cxnChg>
        <pc:cxnChg chg="add mod">
          <ac:chgData name="Wan, Hui" userId="72e2a99e-bd7a-4866-93e5-81e1fb7306cb" providerId="ADAL" clId="{17B14F66-D353-6A4E-81B3-B42D2565F8BA}" dt="2020-08-17T10:25:19.050" v="5662" actId="14100"/>
          <ac:cxnSpMkLst>
            <pc:docMk/>
            <pc:sldMk cId="4210727568" sldId="324"/>
            <ac:cxnSpMk id="29" creationId="{FB5F00FA-EDF4-6940-A2D4-28CF01FD0D0B}"/>
          </ac:cxnSpMkLst>
        </pc:cxnChg>
      </pc:sldChg>
      <pc:sldChg chg="addSp delSp modSp mod">
        <pc:chgData name="Wan, Hui" userId="72e2a99e-bd7a-4866-93e5-81e1fb7306cb" providerId="ADAL" clId="{17B14F66-D353-6A4E-81B3-B42D2565F8BA}" dt="2020-08-17T11:52:14.081" v="7636" actId="1037"/>
        <pc:sldMkLst>
          <pc:docMk/>
          <pc:sldMk cId="240698014" sldId="325"/>
        </pc:sldMkLst>
        <pc:spChg chg="mod">
          <ac:chgData name="Wan, Hui" userId="72e2a99e-bd7a-4866-93e5-81e1fb7306cb" providerId="ADAL" clId="{17B14F66-D353-6A4E-81B3-B42D2565F8BA}" dt="2020-08-17T10:22:02.630" v="5605" actId="20577"/>
          <ac:spMkLst>
            <pc:docMk/>
            <pc:sldMk cId="240698014" sldId="325"/>
            <ac:spMk id="3" creationId="{D6FF2C6E-2B53-1745-B64D-72DDE5D71F71}"/>
          </ac:spMkLst>
        </pc:spChg>
        <pc:spChg chg="del">
          <ac:chgData name="Wan, Hui" userId="72e2a99e-bd7a-4866-93e5-81e1fb7306cb" providerId="ADAL" clId="{17B14F66-D353-6A4E-81B3-B42D2565F8BA}" dt="2020-08-17T09:58:55.071" v="4933" actId="478"/>
          <ac:spMkLst>
            <pc:docMk/>
            <pc:sldMk cId="240698014" sldId="325"/>
            <ac:spMk id="6" creationId="{6505972C-031B-6841-A94B-8FD77DBB3EA2}"/>
          </ac:spMkLst>
        </pc:spChg>
        <pc:spChg chg="del">
          <ac:chgData name="Wan, Hui" userId="72e2a99e-bd7a-4866-93e5-81e1fb7306cb" providerId="ADAL" clId="{17B14F66-D353-6A4E-81B3-B42D2565F8BA}" dt="2020-08-17T09:58:52.468" v="4932" actId="478"/>
          <ac:spMkLst>
            <pc:docMk/>
            <pc:sldMk cId="240698014" sldId="325"/>
            <ac:spMk id="7" creationId="{6D9BFADD-61F2-1B49-A51F-0728F855E687}"/>
          </ac:spMkLst>
        </pc:spChg>
        <pc:spChg chg="mod">
          <ac:chgData name="Wan, Hui" userId="72e2a99e-bd7a-4866-93e5-81e1fb7306cb" providerId="ADAL" clId="{17B14F66-D353-6A4E-81B3-B42D2565F8BA}" dt="2020-08-17T10:21:08.870" v="5596" actId="1036"/>
          <ac:spMkLst>
            <pc:docMk/>
            <pc:sldMk cId="240698014" sldId="325"/>
            <ac:spMk id="8" creationId="{B8C0ABD0-58D7-884F-ABF7-1A5550DDE21C}"/>
          </ac:spMkLst>
        </pc:spChg>
        <pc:spChg chg="mod topLvl">
          <ac:chgData name="Wan, Hui" userId="72e2a99e-bd7a-4866-93e5-81e1fb7306cb" providerId="ADAL" clId="{17B14F66-D353-6A4E-81B3-B42D2565F8BA}" dt="2020-08-17T11:51:42.675" v="7631" actId="20577"/>
          <ac:spMkLst>
            <pc:docMk/>
            <pc:sldMk cId="240698014" sldId="325"/>
            <ac:spMk id="9" creationId="{A89D666E-96D9-D044-BBDD-F736F4B0E5DA}"/>
          </ac:spMkLst>
        </pc:spChg>
        <pc:spChg chg="mod">
          <ac:chgData name="Wan, Hui" userId="72e2a99e-bd7a-4866-93e5-81e1fb7306cb" providerId="ADAL" clId="{17B14F66-D353-6A4E-81B3-B42D2565F8BA}" dt="2020-08-17T10:17:58.249" v="5485" actId="20577"/>
          <ac:spMkLst>
            <pc:docMk/>
            <pc:sldMk cId="240698014" sldId="325"/>
            <ac:spMk id="13" creationId="{E89E48F3-1706-6E46-B163-BBD47F2587E8}"/>
          </ac:spMkLst>
        </pc:spChg>
        <pc:spChg chg="mod topLvl">
          <ac:chgData name="Wan, Hui" userId="72e2a99e-bd7a-4866-93e5-81e1fb7306cb" providerId="ADAL" clId="{17B14F66-D353-6A4E-81B3-B42D2565F8BA}" dt="2020-08-17T10:19:01.323" v="5537" actId="1036"/>
          <ac:spMkLst>
            <pc:docMk/>
            <pc:sldMk cId="240698014" sldId="325"/>
            <ac:spMk id="18" creationId="{838A4926-6B17-C342-8EB6-4EBFE2030AE3}"/>
          </ac:spMkLst>
        </pc:spChg>
        <pc:spChg chg="mod topLvl">
          <ac:chgData name="Wan, Hui" userId="72e2a99e-bd7a-4866-93e5-81e1fb7306cb" providerId="ADAL" clId="{17B14F66-D353-6A4E-81B3-B42D2565F8BA}" dt="2020-08-17T10:19:07.700" v="5538" actId="14100"/>
          <ac:spMkLst>
            <pc:docMk/>
            <pc:sldMk cId="240698014" sldId="325"/>
            <ac:spMk id="19" creationId="{EA509A3C-C95A-D442-B3C6-02E7225165F3}"/>
          </ac:spMkLst>
        </pc:spChg>
        <pc:spChg chg="mod topLvl">
          <ac:chgData name="Wan, Hui" userId="72e2a99e-bd7a-4866-93e5-81e1fb7306cb" providerId="ADAL" clId="{17B14F66-D353-6A4E-81B3-B42D2565F8BA}" dt="2020-08-17T10:18:53.652" v="5527" actId="1036"/>
          <ac:spMkLst>
            <pc:docMk/>
            <pc:sldMk cId="240698014" sldId="325"/>
            <ac:spMk id="20" creationId="{15C8B105-C1D9-EA41-8211-A1058BBFAC93}"/>
          </ac:spMkLst>
        </pc:spChg>
        <pc:spChg chg="mod topLvl">
          <ac:chgData name="Wan, Hui" userId="72e2a99e-bd7a-4866-93e5-81e1fb7306cb" providerId="ADAL" clId="{17B14F66-D353-6A4E-81B3-B42D2565F8BA}" dt="2020-08-17T10:18:58.301" v="5534" actId="1035"/>
          <ac:spMkLst>
            <pc:docMk/>
            <pc:sldMk cId="240698014" sldId="325"/>
            <ac:spMk id="21" creationId="{527E7DD5-C7AC-1D47-8255-5BCFFD6710E0}"/>
          </ac:spMkLst>
        </pc:spChg>
        <pc:spChg chg="mod">
          <ac:chgData name="Wan, Hui" userId="72e2a99e-bd7a-4866-93e5-81e1fb7306cb" providerId="ADAL" clId="{17B14F66-D353-6A4E-81B3-B42D2565F8BA}" dt="2020-08-14T16:24:57.234" v="112" actId="164"/>
          <ac:spMkLst>
            <pc:docMk/>
            <pc:sldMk cId="240698014" sldId="325"/>
            <ac:spMk id="23" creationId="{9777122A-9983-E24C-BBCC-09D9BF06D693}"/>
          </ac:spMkLst>
        </pc:spChg>
        <pc:spChg chg="mod">
          <ac:chgData name="Wan, Hui" userId="72e2a99e-bd7a-4866-93e5-81e1fb7306cb" providerId="ADAL" clId="{17B14F66-D353-6A4E-81B3-B42D2565F8BA}" dt="2020-08-14T16:24:57.234" v="112" actId="164"/>
          <ac:spMkLst>
            <pc:docMk/>
            <pc:sldMk cId="240698014" sldId="325"/>
            <ac:spMk id="24" creationId="{0F370999-22C4-3E41-8986-8E39F84BC451}"/>
          </ac:spMkLst>
        </pc:spChg>
        <pc:spChg chg="add del mod">
          <ac:chgData name="Wan, Hui" userId="72e2a99e-bd7a-4866-93e5-81e1fb7306cb" providerId="ADAL" clId="{17B14F66-D353-6A4E-81B3-B42D2565F8BA}" dt="2020-08-17T10:02:23.163" v="5068" actId="478"/>
          <ac:spMkLst>
            <pc:docMk/>
            <pc:sldMk cId="240698014" sldId="325"/>
            <ac:spMk id="26" creationId="{7E3C9576-A373-7A40-93A1-F334F3967903}"/>
          </ac:spMkLst>
        </pc:spChg>
        <pc:spChg chg="add del mod">
          <ac:chgData name="Wan, Hui" userId="72e2a99e-bd7a-4866-93e5-81e1fb7306cb" providerId="ADAL" clId="{17B14F66-D353-6A4E-81B3-B42D2565F8BA}" dt="2020-08-17T09:59:19.676" v="4937" actId="478"/>
          <ac:spMkLst>
            <pc:docMk/>
            <pc:sldMk cId="240698014" sldId="325"/>
            <ac:spMk id="27" creationId="{89484549-CAE6-1F46-BFC8-2F00A4FBFEAE}"/>
          </ac:spMkLst>
        </pc:spChg>
        <pc:spChg chg="add mod">
          <ac:chgData name="Wan, Hui" userId="72e2a99e-bd7a-4866-93e5-81e1fb7306cb" providerId="ADAL" clId="{17B14F66-D353-6A4E-81B3-B42D2565F8BA}" dt="2020-08-17T10:20:49.056" v="5573" actId="164"/>
          <ac:spMkLst>
            <pc:docMk/>
            <pc:sldMk cId="240698014" sldId="325"/>
            <ac:spMk id="29" creationId="{A669814C-8654-5948-955F-35C918A36F52}"/>
          </ac:spMkLst>
        </pc:spChg>
        <pc:spChg chg="add mod">
          <ac:chgData name="Wan, Hui" userId="72e2a99e-bd7a-4866-93e5-81e1fb7306cb" providerId="ADAL" clId="{17B14F66-D353-6A4E-81B3-B42D2565F8BA}" dt="2020-08-17T10:20:49.056" v="5573" actId="164"/>
          <ac:spMkLst>
            <pc:docMk/>
            <pc:sldMk cId="240698014" sldId="325"/>
            <ac:spMk id="30" creationId="{6F510DDF-240F-7646-9691-421B8D4B995D}"/>
          </ac:spMkLst>
        </pc:spChg>
        <pc:spChg chg="add mod">
          <ac:chgData name="Wan, Hui" userId="72e2a99e-bd7a-4866-93e5-81e1fb7306cb" providerId="ADAL" clId="{17B14F66-D353-6A4E-81B3-B42D2565F8BA}" dt="2020-08-17T10:10:35.154" v="5302" actId="164"/>
          <ac:spMkLst>
            <pc:docMk/>
            <pc:sldMk cId="240698014" sldId="325"/>
            <ac:spMk id="31" creationId="{9EC22E97-6699-CA42-8A18-53FAC7404F1C}"/>
          </ac:spMkLst>
        </pc:spChg>
        <pc:spChg chg="add mod">
          <ac:chgData name="Wan, Hui" userId="72e2a99e-bd7a-4866-93e5-81e1fb7306cb" providerId="ADAL" clId="{17B14F66-D353-6A4E-81B3-B42D2565F8BA}" dt="2020-08-17T10:10:35.154" v="5302" actId="164"/>
          <ac:spMkLst>
            <pc:docMk/>
            <pc:sldMk cId="240698014" sldId="325"/>
            <ac:spMk id="32" creationId="{6EEB6FB0-8B32-A54C-8DB8-EDC827B40BA5}"/>
          </ac:spMkLst>
        </pc:spChg>
        <pc:grpChg chg="add mod">
          <ac:chgData name="Wan, Hui" userId="72e2a99e-bd7a-4866-93e5-81e1fb7306cb" providerId="ADAL" clId="{17B14F66-D353-6A4E-81B3-B42D2565F8BA}" dt="2020-08-17T10:18:29.833" v="5491" actId="1038"/>
          <ac:grpSpMkLst>
            <pc:docMk/>
            <pc:sldMk cId="240698014" sldId="325"/>
            <ac:grpSpMk id="4" creationId="{97B1D2F1-92D0-2645-8EA9-95ECF1465C72}"/>
          </ac:grpSpMkLst>
        </pc:grpChg>
        <pc:grpChg chg="add mod">
          <ac:chgData name="Wan, Hui" userId="72e2a99e-bd7a-4866-93e5-81e1fb7306cb" providerId="ADAL" clId="{17B14F66-D353-6A4E-81B3-B42D2565F8BA}" dt="2020-08-14T16:24:57.234" v="112" actId="164"/>
          <ac:grpSpMkLst>
            <pc:docMk/>
            <pc:sldMk cId="240698014" sldId="325"/>
            <ac:grpSpMk id="10" creationId="{B65AD8F2-AE5D-574F-84A9-57CE6BD83464}"/>
          </ac:grpSpMkLst>
        </pc:grpChg>
        <pc:grpChg chg="add mod">
          <ac:chgData name="Wan, Hui" userId="72e2a99e-bd7a-4866-93e5-81e1fb7306cb" providerId="ADAL" clId="{17B14F66-D353-6A4E-81B3-B42D2565F8BA}" dt="2020-08-17T10:10:38.507" v="5312" actId="1036"/>
          <ac:grpSpMkLst>
            <pc:docMk/>
            <pc:sldMk cId="240698014" sldId="325"/>
            <ac:grpSpMk id="12" creationId="{7841BEF4-BAD5-3349-B375-FF792C52ED48}"/>
          </ac:grpSpMkLst>
        </pc:grpChg>
        <pc:grpChg chg="add del mod">
          <ac:chgData name="Wan, Hui" userId="72e2a99e-bd7a-4866-93e5-81e1fb7306cb" providerId="ADAL" clId="{17B14F66-D353-6A4E-81B3-B42D2565F8BA}" dt="2020-08-17T10:16:21.502" v="5450" actId="165"/>
          <ac:grpSpMkLst>
            <pc:docMk/>
            <pc:sldMk cId="240698014" sldId="325"/>
            <ac:grpSpMk id="15" creationId="{43BB7457-FC39-8247-8386-D31AEF93BF14}"/>
          </ac:grpSpMkLst>
        </pc:grpChg>
        <pc:grpChg chg="del mod">
          <ac:chgData name="Wan, Hui" userId="72e2a99e-bd7a-4866-93e5-81e1fb7306cb" providerId="ADAL" clId="{17B14F66-D353-6A4E-81B3-B42D2565F8BA}" dt="2020-08-14T16:23:58.965" v="104" actId="165"/>
          <ac:grpSpMkLst>
            <pc:docMk/>
            <pc:sldMk cId="240698014" sldId="325"/>
            <ac:grpSpMk id="22" creationId="{12CA3772-133E-8B49-B31A-CCF2B7DEFC63}"/>
          </ac:grpSpMkLst>
        </pc:grpChg>
        <pc:grpChg chg="add mod">
          <ac:chgData name="Wan, Hui" userId="72e2a99e-bd7a-4866-93e5-81e1fb7306cb" providerId="ADAL" clId="{17B14F66-D353-6A4E-81B3-B42D2565F8BA}" dt="2020-08-17T11:50:58.269" v="7611" actId="14100"/>
          <ac:grpSpMkLst>
            <pc:docMk/>
            <pc:sldMk cId="240698014" sldId="325"/>
            <ac:grpSpMk id="34" creationId="{52EC4842-370E-6743-8769-D047D6BF4D05}"/>
          </ac:grpSpMkLst>
        </pc:grpChg>
        <pc:grpChg chg="add mod">
          <ac:chgData name="Wan, Hui" userId="72e2a99e-bd7a-4866-93e5-81e1fb7306cb" providerId="ADAL" clId="{17B14F66-D353-6A4E-81B3-B42D2565F8BA}" dt="2020-08-17T10:20:51.830" v="5585" actId="1038"/>
          <ac:grpSpMkLst>
            <pc:docMk/>
            <pc:sldMk cId="240698014" sldId="325"/>
            <ac:grpSpMk id="35" creationId="{96D94050-35D6-2544-89DF-DDA244B7B576}"/>
          </ac:grpSpMkLst>
        </pc:grpChg>
        <pc:picChg chg="del">
          <ac:chgData name="Wan, Hui" userId="72e2a99e-bd7a-4866-93e5-81e1fb7306cb" providerId="ADAL" clId="{17B14F66-D353-6A4E-81B3-B42D2565F8BA}" dt="2020-08-17T09:58:50.339" v="4931" actId="478"/>
          <ac:picMkLst>
            <pc:docMk/>
            <pc:sldMk cId="240698014" sldId="325"/>
            <ac:picMk id="5" creationId="{34F780EC-1736-3142-A455-6634A3F9B352}"/>
          </ac:picMkLst>
        </pc:picChg>
        <pc:picChg chg="add mod">
          <ac:chgData name="Wan, Hui" userId="72e2a99e-bd7a-4866-93e5-81e1fb7306cb" providerId="ADAL" clId="{17B14F66-D353-6A4E-81B3-B42D2565F8BA}" dt="2020-08-17T10:10:35.154" v="5302" actId="164"/>
          <ac:picMkLst>
            <pc:docMk/>
            <pc:sldMk cId="240698014" sldId="325"/>
            <ac:picMk id="11" creationId="{8DEA3D0C-3603-BE40-9CE5-8BCDACC55460}"/>
          </ac:picMkLst>
        </pc:picChg>
        <pc:picChg chg="add del mod topLvl">
          <ac:chgData name="Wan, Hui" userId="72e2a99e-bd7a-4866-93e5-81e1fb7306cb" providerId="ADAL" clId="{17B14F66-D353-6A4E-81B3-B42D2565F8BA}" dt="2020-08-17T10:16:25.051" v="5451" actId="478"/>
          <ac:picMkLst>
            <pc:docMk/>
            <pc:sldMk cId="240698014" sldId="325"/>
            <ac:picMk id="14" creationId="{E357F780-67B7-C341-A8C0-DCCC690F522A}"/>
          </ac:picMkLst>
        </pc:picChg>
        <pc:picChg chg="mod topLvl modCrop">
          <ac:chgData name="Wan, Hui" userId="72e2a99e-bd7a-4866-93e5-81e1fb7306cb" providerId="ADAL" clId="{17B14F66-D353-6A4E-81B3-B42D2565F8BA}" dt="2020-08-17T10:18:49.557" v="5523" actId="1038"/>
          <ac:picMkLst>
            <pc:docMk/>
            <pc:sldMk cId="240698014" sldId="325"/>
            <ac:picMk id="16" creationId="{379518FC-1DEE-D347-935D-494DA0CDF315}"/>
          </ac:picMkLst>
        </pc:picChg>
        <pc:picChg chg="mod topLvl modCrop">
          <ac:chgData name="Wan, Hui" userId="72e2a99e-bd7a-4866-93e5-81e1fb7306cb" providerId="ADAL" clId="{17B14F66-D353-6A4E-81B3-B42D2565F8BA}" dt="2020-08-17T10:18:37.800" v="5501" actId="1038"/>
          <ac:picMkLst>
            <pc:docMk/>
            <pc:sldMk cId="240698014" sldId="325"/>
            <ac:picMk id="17" creationId="{234A3508-61E5-784F-8422-9B3B8F48AC5C}"/>
          </ac:picMkLst>
        </pc:picChg>
        <pc:picChg chg="add del mod">
          <ac:chgData name="Wan, Hui" userId="72e2a99e-bd7a-4866-93e5-81e1fb7306cb" providerId="ADAL" clId="{17B14F66-D353-6A4E-81B3-B42D2565F8BA}" dt="2020-08-17T09:59:17.670" v="4936" actId="478"/>
          <ac:picMkLst>
            <pc:docMk/>
            <pc:sldMk cId="240698014" sldId="325"/>
            <ac:picMk id="22" creationId="{AEEC4571-CE1B-6842-A616-FB244B139C41}"/>
          </ac:picMkLst>
        </pc:picChg>
        <pc:picChg chg="add del mod">
          <ac:chgData name="Wan, Hui" userId="72e2a99e-bd7a-4866-93e5-81e1fb7306cb" providerId="ADAL" clId="{17B14F66-D353-6A4E-81B3-B42D2565F8BA}" dt="2020-08-17T10:02:20.580" v="5067" actId="478"/>
          <ac:picMkLst>
            <pc:docMk/>
            <pc:sldMk cId="240698014" sldId="325"/>
            <ac:picMk id="25" creationId="{E7E7EABC-A0DC-A945-9932-6BF7D8205E6E}"/>
          </ac:picMkLst>
        </pc:picChg>
        <pc:picChg chg="add mod">
          <ac:chgData name="Wan, Hui" userId="72e2a99e-bd7a-4866-93e5-81e1fb7306cb" providerId="ADAL" clId="{17B14F66-D353-6A4E-81B3-B42D2565F8BA}" dt="2020-08-17T10:20:49.056" v="5573" actId="164"/>
          <ac:picMkLst>
            <pc:docMk/>
            <pc:sldMk cId="240698014" sldId="325"/>
            <ac:picMk id="28" creationId="{FA88E8D8-F219-7345-B721-778EFA808629}"/>
          </ac:picMkLst>
        </pc:picChg>
        <pc:picChg chg="add mod">
          <ac:chgData name="Wan, Hui" userId="72e2a99e-bd7a-4866-93e5-81e1fb7306cb" providerId="ADAL" clId="{17B14F66-D353-6A4E-81B3-B42D2565F8BA}" dt="2020-08-17T11:52:14.081" v="7636" actId="1037"/>
          <ac:picMkLst>
            <pc:docMk/>
            <pc:sldMk cId="240698014" sldId="325"/>
            <ac:picMk id="33" creationId="{82594448-49EA-114A-8321-BD907E304D41}"/>
          </ac:picMkLst>
        </pc:picChg>
      </pc:sldChg>
      <pc:sldChg chg="addSp delSp modSp mod">
        <pc:chgData name="Wan, Hui" userId="72e2a99e-bd7a-4866-93e5-81e1fb7306cb" providerId="ADAL" clId="{17B14F66-D353-6A4E-81B3-B42D2565F8BA}" dt="2020-08-17T12:16:19.162" v="8385" actId="20577"/>
        <pc:sldMkLst>
          <pc:docMk/>
          <pc:sldMk cId="2444401678" sldId="326"/>
        </pc:sldMkLst>
        <pc:spChg chg="mod">
          <ac:chgData name="Wan, Hui" userId="72e2a99e-bd7a-4866-93e5-81e1fb7306cb" providerId="ADAL" clId="{17B14F66-D353-6A4E-81B3-B42D2565F8BA}" dt="2020-08-17T12:16:19.162" v="8385" actId="20577"/>
          <ac:spMkLst>
            <pc:docMk/>
            <pc:sldMk cId="2444401678" sldId="326"/>
            <ac:spMk id="3" creationId="{FFFE55DB-2E56-4541-9AB5-9E223D81D0C5}"/>
          </ac:spMkLst>
        </pc:spChg>
        <pc:spChg chg="mod">
          <ac:chgData name="Wan, Hui" userId="72e2a99e-bd7a-4866-93e5-81e1fb7306cb" providerId="ADAL" clId="{17B14F66-D353-6A4E-81B3-B42D2565F8BA}" dt="2020-08-17T11:55:09.363" v="7701" actId="20577"/>
          <ac:spMkLst>
            <pc:docMk/>
            <pc:sldMk cId="2444401678" sldId="326"/>
            <ac:spMk id="4" creationId="{66FB835C-FA48-0B48-8A60-A72544EBC961}"/>
          </ac:spMkLst>
        </pc:spChg>
        <pc:spChg chg="mod">
          <ac:chgData name="Wan, Hui" userId="72e2a99e-bd7a-4866-93e5-81e1fb7306cb" providerId="ADAL" clId="{17B14F66-D353-6A4E-81B3-B42D2565F8BA}" dt="2020-08-17T10:42:08.155" v="6405" actId="1036"/>
          <ac:spMkLst>
            <pc:docMk/>
            <pc:sldMk cId="2444401678" sldId="326"/>
            <ac:spMk id="9" creationId="{1B72EF48-BBF6-4A4F-B0ED-E819F9316B92}"/>
          </ac:spMkLst>
        </pc:spChg>
        <pc:spChg chg="mod">
          <ac:chgData name="Wan, Hui" userId="72e2a99e-bd7a-4866-93e5-81e1fb7306cb" providerId="ADAL" clId="{17B14F66-D353-6A4E-81B3-B42D2565F8BA}" dt="2020-08-17T10:42:08.155" v="6405" actId="1036"/>
          <ac:spMkLst>
            <pc:docMk/>
            <pc:sldMk cId="2444401678" sldId="326"/>
            <ac:spMk id="12" creationId="{A5980574-B024-E643-AD1C-EF9100391543}"/>
          </ac:spMkLst>
        </pc:spChg>
        <pc:spChg chg="mod">
          <ac:chgData name="Wan, Hui" userId="72e2a99e-bd7a-4866-93e5-81e1fb7306cb" providerId="ADAL" clId="{17B14F66-D353-6A4E-81B3-B42D2565F8BA}" dt="2020-08-17T10:43:16.493" v="6447" actId="20577"/>
          <ac:spMkLst>
            <pc:docMk/>
            <pc:sldMk cId="2444401678" sldId="326"/>
            <ac:spMk id="23" creationId="{77E0CF2D-133F-FF43-8354-B2B76A6C54D9}"/>
          </ac:spMkLst>
        </pc:spChg>
        <pc:spChg chg="mod">
          <ac:chgData name="Wan, Hui" userId="72e2a99e-bd7a-4866-93e5-81e1fb7306cb" providerId="ADAL" clId="{17B14F66-D353-6A4E-81B3-B42D2565F8BA}" dt="2020-08-17T10:43:13.821" v="6445" actId="20577"/>
          <ac:spMkLst>
            <pc:docMk/>
            <pc:sldMk cId="2444401678" sldId="326"/>
            <ac:spMk id="24" creationId="{63A2171E-C352-A744-89BE-4BAEDDC52E38}"/>
          </ac:spMkLst>
        </pc:spChg>
        <pc:spChg chg="mod">
          <ac:chgData name="Wan, Hui" userId="72e2a99e-bd7a-4866-93e5-81e1fb7306cb" providerId="ADAL" clId="{17B14F66-D353-6A4E-81B3-B42D2565F8BA}" dt="2020-08-17T10:43:10.582" v="6443" actId="20577"/>
          <ac:spMkLst>
            <pc:docMk/>
            <pc:sldMk cId="2444401678" sldId="326"/>
            <ac:spMk id="25" creationId="{A20DAB2E-7AC8-0F4D-9632-D0DC4805B4B7}"/>
          </ac:spMkLst>
        </pc:spChg>
        <pc:spChg chg="mod">
          <ac:chgData name="Wan, Hui" userId="72e2a99e-bd7a-4866-93e5-81e1fb7306cb" providerId="ADAL" clId="{17B14F66-D353-6A4E-81B3-B42D2565F8BA}" dt="2020-08-17T10:43:07.876" v="6441" actId="20577"/>
          <ac:spMkLst>
            <pc:docMk/>
            <pc:sldMk cId="2444401678" sldId="326"/>
            <ac:spMk id="33" creationId="{1E7B98D9-8848-D348-9CDA-AAC4DCC89790}"/>
          </ac:spMkLst>
        </pc:spChg>
        <pc:spChg chg="mod">
          <ac:chgData name="Wan, Hui" userId="72e2a99e-bd7a-4866-93e5-81e1fb7306cb" providerId="ADAL" clId="{17B14F66-D353-6A4E-81B3-B42D2565F8BA}" dt="2020-08-17T11:55:37.886" v="7703"/>
          <ac:spMkLst>
            <pc:docMk/>
            <pc:sldMk cId="2444401678" sldId="326"/>
            <ac:spMk id="37" creationId="{52FE7193-6816-3741-90AC-DBB2F222C222}"/>
          </ac:spMkLst>
        </pc:spChg>
        <pc:spChg chg="mod">
          <ac:chgData name="Wan, Hui" userId="72e2a99e-bd7a-4866-93e5-81e1fb7306cb" providerId="ADAL" clId="{17B14F66-D353-6A4E-81B3-B42D2565F8BA}" dt="2020-08-17T11:55:51.839" v="7706" actId="14100"/>
          <ac:spMkLst>
            <pc:docMk/>
            <pc:sldMk cId="2444401678" sldId="326"/>
            <ac:spMk id="38" creationId="{5A2691CB-8E25-504F-98BA-6BDBBD72582F}"/>
          </ac:spMkLst>
        </pc:spChg>
        <pc:grpChg chg="add mod">
          <ac:chgData name="Wan, Hui" userId="72e2a99e-bd7a-4866-93e5-81e1fb7306cb" providerId="ADAL" clId="{17B14F66-D353-6A4E-81B3-B42D2565F8BA}" dt="2020-08-17T11:55:37.886" v="7703"/>
          <ac:grpSpMkLst>
            <pc:docMk/>
            <pc:sldMk cId="2444401678" sldId="326"/>
            <ac:grpSpMk id="31" creationId="{0BD9F571-9443-034E-A100-54F03B35155E}"/>
          </ac:grpSpMkLst>
        </pc:grpChg>
        <pc:grpChg chg="mod">
          <ac:chgData name="Wan, Hui" userId="72e2a99e-bd7a-4866-93e5-81e1fb7306cb" providerId="ADAL" clId="{17B14F66-D353-6A4E-81B3-B42D2565F8BA}" dt="2020-08-17T10:42:14.038" v="6415" actId="1036"/>
          <ac:grpSpMkLst>
            <pc:docMk/>
            <pc:sldMk cId="2444401678" sldId="326"/>
            <ac:grpSpMk id="35" creationId="{A945A6F4-57A5-D74B-BF51-B59066E19297}"/>
          </ac:grpSpMkLst>
        </pc:grpChg>
        <pc:picChg chg="del">
          <ac:chgData name="Wan, Hui" userId="72e2a99e-bd7a-4866-93e5-81e1fb7306cb" providerId="ADAL" clId="{17B14F66-D353-6A4E-81B3-B42D2565F8BA}" dt="2020-08-17T11:55:37.241" v="7702" actId="478"/>
          <ac:picMkLst>
            <pc:docMk/>
            <pc:sldMk cId="2444401678" sldId="326"/>
            <ac:picMk id="6" creationId="{5F5CEB34-E954-2D4F-B7CC-552CC5BF9A4C}"/>
          </ac:picMkLst>
        </pc:picChg>
        <pc:picChg chg="mod">
          <ac:chgData name="Wan, Hui" userId="72e2a99e-bd7a-4866-93e5-81e1fb7306cb" providerId="ADAL" clId="{17B14F66-D353-6A4E-81B3-B42D2565F8BA}" dt="2020-08-17T11:55:37.886" v="7703"/>
          <ac:picMkLst>
            <pc:docMk/>
            <pc:sldMk cId="2444401678" sldId="326"/>
            <ac:picMk id="36" creationId="{2DCA7020-C176-D24A-8DAF-76A9BADA57A2}"/>
          </ac:picMkLst>
        </pc:picChg>
      </pc:sldChg>
      <pc:sldChg chg="modSp add mod">
        <pc:chgData name="Wan, Hui" userId="72e2a99e-bd7a-4866-93e5-81e1fb7306cb" providerId="ADAL" clId="{17B14F66-D353-6A4E-81B3-B42D2565F8BA}" dt="2020-08-17T12:43:20.102" v="9788" actId="20577"/>
        <pc:sldMkLst>
          <pc:docMk/>
          <pc:sldMk cId="3027863348" sldId="327"/>
        </pc:sldMkLst>
        <pc:spChg chg="mod">
          <ac:chgData name="Wan, Hui" userId="72e2a99e-bd7a-4866-93e5-81e1fb7306cb" providerId="ADAL" clId="{17B14F66-D353-6A4E-81B3-B42D2565F8BA}" dt="2020-08-17T12:28:41.597" v="9068" actId="242"/>
          <ac:spMkLst>
            <pc:docMk/>
            <pc:sldMk cId="3027863348" sldId="327"/>
            <ac:spMk id="3" creationId="{F486879A-143B-404D-8376-A402C97FDAE1}"/>
          </ac:spMkLst>
        </pc:spChg>
        <pc:spChg chg="mod">
          <ac:chgData name="Wan, Hui" userId="72e2a99e-bd7a-4866-93e5-81e1fb7306cb" providerId="ADAL" clId="{17B14F66-D353-6A4E-81B3-B42D2565F8BA}" dt="2020-08-17T12:43:20.102" v="9788" actId="20577"/>
          <ac:spMkLst>
            <pc:docMk/>
            <pc:sldMk cId="3027863348" sldId="327"/>
            <ac:spMk id="4" creationId="{B7F10E4D-8F0E-8546-999E-314C2CABD7E6}"/>
          </ac:spMkLst>
        </pc:spChg>
      </pc:sldChg>
      <pc:sldChg chg="addSp delSp modSp add mod">
        <pc:chgData name="Wan, Hui" userId="72e2a99e-bd7a-4866-93e5-81e1fb7306cb" providerId="ADAL" clId="{17B14F66-D353-6A4E-81B3-B42D2565F8BA}" dt="2020-08-17T09:04:28.150" v="4010" actId="20577"/>
        <pc:sldMkLst>
          <pc:docMk/>
          <pc:sldMk cId="3968420141" sldId="328"/>
        </pc:sldMkLst>
        <pc:spChg chg="mod">
          <ac:chgData name="Wan, Hui" userId="72e2a99e-bd7a-4866-93e5-81e1fb7306cb" providerId="ADAL" clId="{17B14F66-D353-6A4E-81B3-B42D2565F8BA}" dt="2020-08-17T09:04:28.150" v="4010" actId="20577"/>
          <ac:spMkLst>
            <pc:docMk/>
            <pc:sldMk cId="3968420141" sldId="328"/>
            <ac:spMk id="3" creationId="{C6748738-DACC-554C-B574-D58BB48DC1CC}"/>
          </ac:spMkLst>
        </pc:spChg>
        <pc:spChg chg="add del mod">
          <ac:chgData name="Wan, Hui" userId="72e2a99e-bd7a-4866-93e5-81e1fb7306cb" providerId="ADAL" clId="{17B14F66-D353-6A4E-81B3-B42D2565F8BA}" dt="2020-08-17T08:20:38.506" v="2964"/>
          <ac:spMkLst>
            <pc:docMk/>
            <pc:sldMk cId="3968420141" sldId="328"/>
            <ac:spMk id="4" creationId="{021874D1-EA61-8049-950E-B738BFC48B09}"/>
          </ac:spMkLst>
        </pc:spChg>
        <pc:spChg chg="del">
          <ac:chgData name="Wan, Hui" userId="72e2a99e-bd7a-4866-93e5-81e1fb7306cb" providerId="ADAL" clId="{17B14F66-D353-6A4E-81B3-B42D2565F8BA}" dt="2020-08-15T22:40:41.271" v="734" actId="478"/>
          <ac:spMkLst>
            <pc:docMk/>
            <pc:sldMk cId="3968420141" sldId="328"/>
            <ac:spMk id="4" creationId="{FF6AD0BE-9CCD-DF46-8EE7-031AE0432C5F}"/>
          </ac:spMkLst>
        </pc:spChg>
        <pc:spChg chg="add del mod">
          <ac:chgData name="Wan, Hui" userId="72e2a99e-bd7a-4866-93e5-81e1fb7306cb" providerId="ADAL" clId="{17B14F66-D353-6A4E-81B3-B42D2565F8BA}" dt="2020-08-17T08:19:23.358" v="2924" actId="478"/>
          <ac:spMkLst>
            <pc:docMk/>
            <pc:sldMk cId="3968420141" sldId="328"/>
            <ac:spMk id="5" creationId="{EA67FF8B-CF43-0A47-9771-B5D1BEF846FD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6" creationId="{0B118A85-8B63-3A46-9843-CD27566513A2}"/>
          </ac:spMkLst>
        </pc:spChg>
        <pc:spChg chg="add mod">
          <ac:chgData name="Wan, Hui" userId="72e2a99e-bd7a-4866-93e5-81e1fb7306cb" providerId="ADAL" clId="{17B14F66-D353-6A4E-81B3-B42D2565F8BA}" dt="2020-08-17T09:03:48.713" v="3996" actId="1037"/>
          <ac:spMkLst>
            <pc:docMk/>
            <pc:sldMk cId="3968420141" sldId="328"/>
            <ac:spMk id="7" creationId="{B5081101-23E4-CD46-B1C6-6092AC35202A}"/>
          </ac:spMkLst>
        </pc:spChg>
        <pc:spChg chg="add mod">
          <ac:chgData name="Wan, Hui" userId="72e2a99e-bd7a-4866-93e5-81e1fb7306cb" providerId="ADAL" clId="{17B14F66-D353-6A4E-81B3-B42D2565F8BA}" dt="2020-08-17T09:03:48.713" v="3996" actId="1037"/>
          <ac:spMkLst>
            <pc:docMk/>
            <pc:sldMk cId="3968420141" sldId="328"/>
            <ac:spMk id="8" creationId="{D5E9F5DC-4B15-7548-B29C-91893B4892CC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9" creationId="{E6DA4C1E-4B77-C74E-ACE8-A108EC45B308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10" creationId="{42CF83DE-D1A4-2640-96D6-3AF321563F43}"/>
          </ac:spMkLst>
        </pc:spChg>
        <pc:spChg chg="add del mod">
          <ac:chgData name="Wan, Hui" userId="72e2a99e-bd7a-4866-93e5-81e1fb7306cb" providerId="ADAL" clId="{17B14F66-D353-6A4E-81B3-B42D2565F8BA}" dt="2020-08-17T08:40:51.896" v="3572" actId="478"/>
          <ac:spMkLst>
            <pc:docMk/>
            <pc:sldMk cId="3968420141" sldId="328"/>
            <ac:spMk id="11" creationId="{9B19D082-B60D-AB46-B552-334586A55E35}"/>
          </ac:spMkLst>
        </pc:spChg>
        <pc:spChg chg="add del mod">
          <ac:chgData name="Wan, Hui" userId="72e2a99e-bd7a-4866-93e5-81e1fb7306cb" providerId="ADAL" clId="{17B14F66-D353-6A4E-81B3-B42D2565F8BA}" dt="2020-08-17T08:42:06.163" v="3585" actId="478"/>
          <ac:spMkLst>
            <pc:docMk/>
            <pc:sldMk cId="3968420141" sldId="328"/>
            <ac:spMk id="12" creationId="{E7A68F97-7D16-B340-A8F0-D660699FE7D8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13" creationId="{C9E4EBBD-1F39-9244-AC3A-2832631F0B56}"/>
          </ac:spMkLst>
        </pc:spChg>
        <pc:spChg chg="add del mod">
          <ac:chgData name="Wan, Hui" userId="72e2a99e-bd7a-4866-93e5-81e1fb7306cb" providerId="ADAL" clId="{17B14F66-D353-6A4E-81B3-B42D2565F8BA}" dt="2020-08-17T08:54:27.187" v="3820" actId="478"/>
          <ac:spMkLst>
            <pc:docMk/>
            <pc:sldMk cId="3968420141" sldId="328"/>
            <ac:spMk id="14" creationId="{D155F6DA-D273-C541-8419-C51D6D82F821}"/>
          </ac:spMkLst>
        </pc:spChg>
        <pc:spChg chg="add del mod">
          <ac:chgData name="Wan, Hui" userId="72e2a99e-bd7a-4866-93e5-81e1fb7306cb" providerId="ADAL" clId="{17B14F66-D353-6A4E-81B3-B42D2565F8BA}" dt="2020-08-17T08:45:22.687" v="3654" actId="478"/>
          <ac:spMkLst>
            <pc:docMk/>
            <pc:sldMk cId="3968420141" sldId="328"/>
            <ac:spMk id="15" creationId="{B8C1EA93-8F92-4241-9502-0D7C4BA31418}"/>
          </ac:spMkLst>
        </pc:spChg>
        <pc:spChg chg="add del mod">
          <ac:chgData name="Wan, Hui" userId="72e2a99e-bd7a-4866-93e5-81e1fb7306cb" providerId="ADAL" clId="{17B14F66-D353-6A4E-81B3-B42D2565F8BA}" dt="2020-08-17T08:46:00.351" v="3659" actId="478"/>
          <ac:spMkLst>
            <pc:docMk/>
            <pc:sldMk cId="3968420141" sldId="328"/>
            <ac:spMk id="16" creationId="{7ED358F8-D447-DA48-A08C-0AF264783100}"/>
          </ac:spMkLst>
        </pc:spChg>
        <pc:spChg chg="add del mod">
          <ac:chgData name="Wan, Hui" userId="72e2a99e-bd7a-4866-93e5-81e1fb7306cb" providerId="ADAL" clId="{17B14F66-D353-6A4E-81B3-B42D2565F8BA}" dt="2020-08-17T08:55:25.706" v="3852" actId="478"/>
          <ac:spMkLst>
            <pc:docMk/>
            <pc:sldMk cId="3968420141" sldId="328"/>
            <ac:spMk id="27" creationId="{FBEB3A7D-FAA6-C94C-B47A-200DD57D67C6}"/>
          </ac:spMkLst>
        </pc:spChg>
        <pc:spChg chg="add del mod">
          <ac:chgData name="Wan, Hui" userId="72e2a99e-bd7a-4866-93e5-81e1fb7306cb" providerId="ADAL" clId="{17B14F66-D353-6A4E-81B3-B42D2565F8BA}" dt="2020-08-17T08:55:24.582" v="3851" actId="478"/>
          <ac:spMkLst>
            <pc:docMk/>
            <pc:sldMk cId="3968420141" sldId="328"/>
            <ac:spMk id="28" creationId="{7AFF8268-3910-F248-B4A1-3044866F6575}"/>
          </ac:spMkLst>
        </pc:spChg>
        <pc:spChg chg="add del mod">
          <ac:chgData name="Wan, Hui" userId="72e2a99e-bd7a-4866-93e5-81e1fb7306cb" providerId="ADAL" clId="{17B14F66-D353-6A4E-81B3-B42D2565F8BA}" dt="2020-08-17T08:54:24.065" v="3819" actId="478"/>
          <ac:spMkLst>
            <pc:docMk/>
            <pc:sldMk cId="3968420141" sldId="328"/>
            <ac:spMk id="29" creationId="{6E63B565-E795-7C49-93CA-5F83561E2BD8}"/>
          </ac:spMkLst>
        </pc:spChg>
        <pc:spChg chg="add del mod">
          <ac:chgData name="Wan, Hui" userId="72e2a99e-bd7a-4866-93e5-81e1fb7306cb" providerId="ADAL" clId="{17B14F66-D353-6A4E-81B3-B42D2565F8BA}" dt="2020-08-17T08:59:18.679" v="3924" actId="478"/>
          <ac:spMkLst>
            <pc:docMk/>
            <pc:sldMk cId="3968420141" sldId="328"/>
            <ac:spMk id="30" creationId="{B17452F3-1177-E444-89A8-0218A2D942AD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31" creationId="{DD9304F1-E57C-8140-BDEE-C581EA5A8935}"/>
          </ac:spMkLst>
        </pc:spChg>
        <pc:spChg chg="add del mod">
          <ac:chgData name="Wan, Hui" userId="72e2a99e-bd7a-4866-93e5-81e1fb7306cb" providerId="ADAL" clId="{17B14F66-D353-6A4E-81B3-B42D2565F8BA}" dt="2020-08-17T08:58:37.250" v="3923" actId="478"/>
          <ac:spMkLst>
            <pc:docMk/>
            <pc:sldMk cId="3968420141" sldId="328"/>
            <ac:spMk id="32" creationId="{21DA3216-7D90-AC4A-9F04-3C1B96DB07F0}"/>
          </ac:spMkLst>
        </pc:spChg>
        <pc:spChg chg="add del mod">
          <ac:chgData name="Wan, Hui" userId="72e2a99e-bd7a-4866-93e5-81e1fb7306cb" providerId="ADAL" clId="{17B14F66-D353-6A4E-81B3-B42D2565F8BA}" dt="2020-08-17T08:59:40.676" v="3935" actId="478"/>
          <ac:spMkLst>
            <pc:docMk/>
            <pc:sldMk cId="3968420141" sldId="328"/>
            <ac:spMk id="33" creationId="{915270BA-D880-5845-A4F7-8D30109753DB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34" creationId="{01EB639A-5348-BF4B-BCF7-58683579A6FD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35" creationId="{E566B0BC-0D15-1C44-8F72-CF60339E2E81}"/>
          </ac:spMkLst>
        </pc:spChg>
        <pc:spChg chg="add mod">
          <ac:chgData name="Wan, Hui" userId="72e2a99e-bd7a-4866-93e5-81e1fb7306cb" providerId="ADAL" clId="{17B14F66-D353-6A4E-81B3-B42D2565F8BA}" dt="2020-08-17T09:03:48.713" v="3996" actId="1037"/>
          <ac:spMkLst>
            <pc:docMk/>
            <pc:sldMk cId="3968420141" sldId="328"/>
            <ac:spMk id="37" creationId="{54D00614-6B75-D349-9214-4C06528FDB49}"/>
          </ac:spMkLst>
        </pc:spChg>
        <pc:spChg chg="add mod">
          <ac:chgData name="Wan, Hui" userId="72e2a99e-bd7a-4866-93e5-81e1fb7306cb" providerId="ADAL" clId="{17B14F66-D353-6A4E-81B3-B42D2565F8BA}" dt="2020-08-17T09:03:41.512" v="3983" actId="14100"/>
          <ac:spMkLst>
            <pc:docMk/>
            <pc:sldMk cId="3968420141" sldId="328"/>
            <ac:spMk id="38" creationId="{1DD42281-39AF-A043-AF02-67AF0F444F1E}"/>
          </ac:spMkLst>
        </pc:spChg>
        <pc:grpChg chg="add mod">
          <ac:chgData name="Wan, Hui" userId="72e2a99e-bd7a-4866-93e5-81e1fb7306cb" providerId="ADAL" clId="{17B14F66-D353-6A4E-81B3-B42D2565F8BA}" dt="2020-08-17T09:01:47.363" v="3965" actId="1076"/>
          <ac:grpSpMkLst>
            <pc:docMk/>
            <pc:sldMk cId="3968420141" sldId="328"/>
            <ac:grpSpMk id="36" creationId="{1C6EA2FE-BD4D-C844-9D07-6C88C0F81A5A}"/>
          </ac:grpSpMkLst>
        </pc:grpChg>
        <pc:cxnChg chg="add del mod">
          <ac:chgData name="Wan, Hui" userId="72e2a99e-bd7a-4866-93e5-81e1fb7306cb" providerId="ADAL" clId="{17B14F66-D353-6A4E-81B3-B42D2565F8BA}" dt="2020-08-17T08:46:37.546" v="3667" actId="478"/>
          <ac:cxnSpMkLst>
            <pc:docMk/>
            <pc:sldMk cId="3968420141" sldId="328"/>
            <ac:cxnSpMk id="18" creationId="{9699CA75-CB2D-414A-BEFF-C930BEF0F3D0}"/>
          </ac:cxnSpMkLst>
        </pc:cxnChg>
        <pc:cxnChg chg="add del">
          <ac:chgData name="Wan, Hui" userId="72e2a99e-bd7a-4866-93e5-81e1fb7306cb" providerId="ADAL" clId="{17B14F66-D353-6A4E-81B3-B42D2565F8BA}" dt="2020-08-17T08:47:19.015" v="3669" actId="478"/>
          <ac:cxnSpMkLst>
            <pc:docMk/>
            <pc:sldMk cId="3968420141" sldId="328"/>
            <ac:cxnSpMk id="26" creationId="{62DF7CA0-0F49-7942-A31A-BE6DF7AED823}"/>
          </ac:cxnSpMkLst>
        </pc:cxnChg>
      </pc:sldChg>
      <pc:sldChg chg="addSp delSp modSp add mod">
        <pc:chgData name="Wan, Hui" userId="72e2a99e-bd7a-4866-93e5-81e1fb7306cb" providerId="ADAL" clId="{17B14F66-D353-6A4E-81B3-B42D2565F8BA}" dt="2020-08-17T10:58:00.584" v="6667" actId="1035"/>
        <pc:sldMkLst>
          <pc:docMk/>
          <pc:sldMk cId="3161233216" sldId="329"/>
        </pc:sldMkLst>
        <pc:spChg chg="mod">
          <ac:chgData name="Wan, Hui" userId="72e2a99e-bd7a-4866-93e5-81e1fb7306cb" providerId="ADAL" clId="{17B14F66-D353-6A4E-81B3-B42D2565F8BA}" dt="2020-08-17T10:55:46.011" v="6622" actId="20577"/>
          <ac:spMkLst>
            <pc:docMk/>
            <pc:sldMk cId="3161233216" sldId="329"/>
            <ac:spMk id="3" creationId="{176E3F94-F7C3-F046-AA39-CB2CEC286F5E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4" creationId="{CBC2B3EF-3AC6-584B-A1DA-942E7D4598A4}"/>
          </ac:spMkLst>
        </pc:spChg>
        <pc:spChg chg="mod">
          <ac:chgData name="Wan, Hui" userId="72e2a99e-bd7a-4866-93e5-81e1fb7306cb" providerId="ADAL" clId="{17B14F66-D353-6A4E-81B3-B42D2565F8BA}" dt="2020-08-17T10:57:50.433" v="6649" actId="1076"/>
          <ac:spMkLst>
            <pc:docMk/>
            <pc:sldMk cId="3161233216" sldId="329"/>
            <ac:spMk id="5" creationId="{21DCD1E9-2BEE-9844-9874-DCFB05C1ED5C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6" creationId="{EFB4B9D9-84A2-7349-A1F2-9A380FC0E3C2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7" creationId="{C4AF5E8C-CF3B-E84F-B4B6-1162379EECBB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8" creationId="{C982D4C0-FFC9-0C48-8FE2-ADD4C79954D0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9" creationId="{19D09EF6-B1A8-1041-A1A7-43156C13A6F6}"/>
          </ac:spMkLst>
        </pc:spChg>
        <pc:spChg chg="del">
          <ac:chgData name="Wan, Hui" userId="72e2a99e-bd7a-4866-93e5-81e1fb7306cb" providerId="ADAL" clId="{17B14F66-D353-6A4E-81B3-B42D2565F8BA}" dt="2020-08-17T10:56:50.752" v="6636" actId="478"/>
          <ac:spMkLst>
            <pc:docMk/>
            <pc:sldMk cId="3161233216" sldId="329"/>
            <ac:spMk id="10" creationId="{F660416C-051B-7E40-AF0C-D70AA47F479E}"/>
          </ac:spMkLst>
        </pc:spChg>
        <pc:spChg chg="del">
          <ac:chgData name="Wan, Hui" userId="72e2a99e-bd7a-4866-93e5-81e1fb7306cb" providerId="ADAL" clId="{17B14F66-D353-6A4E-81B3-B42D2565F8BA}" dt="2020-08-17T10:56:44.490" v="6632" actId="478"/>
          <ac:spMkLst>
            <pc:docMk/>
            <pc:sldMk cId="3161233216" sldId="329"/>
            <ac:spMk id="11" creationId="{8B2E56F1-20FE-4444-ADDA-580ECC2A70F2}"/>
          </ac:spMkLst>
        </pc:spChg>
        <pc:spChg chg="del">
          <ac:chgData name="Wan, Hui" userId="72e2a99e-bd7a-4866-93e5-81e1fb7306cb" providerId="ADAL" clId="{17B14F66-D353-6A4E-81B3-B42D2565F8BA}" dt="2020-08-17T10:56:46.348" v="6633" actId="478"/>
          <ac:spMkLst>
            <pc:docMk/>
            <pc:sldMk cId="3161233216" sldId="329"/>
            <ac:spMk id="12" creationId="{4BD0605C-0160-284B-A662-A0AB01774322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13" creationId="{F4A6DAD3-EE77-8542-9FE6-D5D8A2DE7C22}"/>
          </ac:spMkLst>
        </pc:spChg>
        <pc:spChg chg="del">
          <ac:chgData name="Wan, Hui" userId="72e2a99e-bd7a-4866-93e5-81e1fb7306cb" providerId="ADAL" clId="{17B14F66-D353-6A4E-81B3-B42D2565F8BA}" dt="2020-08-17T10:56:49.231" v="6635" actId="478"/>
          <ac:spMkLst>
            <pc:docMk/>
            <pc:sldMk cId="3161233216" sldId="329"/>
            <ac:spMk id="14" creationId="{DCA02D8E-84C2-6C4B-B813-147725C5BE30}"/>
          </ac:spMkLst>
        </pc:spChg>
        <pc:spChg chg="del mod">
          <ac:chgData name="Wan, Hui" userId="72e2a99e-bd7a-4866-93e5-81e1fb7306cb" providerId="ADAL" clId="{17B14F66-D353-6A4E-81B3-B42D2565F8BA}" dt="2020-08-17T10:56:47.760" v="6634" actId="478"/>
          <ac:spMkLst>
            <pc:docMk/>
            <pc:sldMk cId="3161233216" sldId="329"/>
            <ac:spMk id="15" creationId="{C43B68D6-FC46-314E-8B5F-F8344B74D1E4}"/>
          </ac:spMkLst>
        </pc:spChg>
        <pc:spChg chg="del">
          <ac:chgData name="Wan, Hui" userId="72e2a99e-bd7a-4866-93e5-81e1fb7306cb" providerId="ADAL" clId="{17B14F66-D353-6A4E-81B3-B42D2565F8BA}" dt="2020-08-17T10:56:41.816" v="6630" actId="478"/>
          <ac:spMkLst>
            <pc:docMk/>
            <pc:sldMk cId="3161233216" sldId="329"/>
            <ac:spMk id="16" creationId="{6AC85082-0A7C-3F46-992A-13074D0935F1}"/>
          </ac:spMkLst>
        </pc:spChg>
        <pc:spChg chg="del">
          <ac:chgData name="Wan, Hui" userId="72e2a99e-bd7a-4866-93e5-81e1fb7306cb" providerId="ADAL" clId="{17B14F66-D353-6A4E-81B3-B42D2565F8BA}" dt="2020-08-17T10:56:38.605" v="6629" actId="478"/>
          <ac:spMkLst>
            <pc:docMk/>
            <pc:sldMk cId="3161233216" sldId="329"/>
            <ac:spMk id="17" creationId="{A89A73C5-F72A-6B44-8C6D-DFA7D3F6468A}"/>
          </ac:spMkLst>
        </pc:spChg>
        <pc:spChg chg="del">
          <ac:chgData name="Wan, Hui" userId="72e2a99e-bd7a-4866-93e5-81e1fb7306cb" providerId="ADAL" clId="{17B14F66-D353-6A4E-81B3-B42D2565F8BA}" dt="2020-08-17T10:51:16.146" v="6587" actId="478"/>
          <ac:spMkLst>
            <pc:docMk/>
            <pc:sldMk cId="3161233216" sldId="329"/>
            <ac:spMk id="18" creationId="{174248EB-14B9-8045-90BA-7BAC63C1B6C2}"/>
          </ac:spMkLst>
        </pc:spChg>
        <pc:spChg chg="add 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19" creationId="{44AD0E85-0D3C-F849-8FBF-65C0A2BD36C8}"/>
          </ac:spMkLst>
        </pc:spChg>
      </pc:sldChg>
      <pc:sldChg chg="addSp delSp modSp add mod">
        <pc:chgData name="Wan, Hui" userId="72e2a99e-bd7a-4866-93e5-81e1fb7306cb" providerId="ADAL" clId="{17B14F66-D353-6A4E-81B3-B42D2565F8BA}" dt="2020-08-17T12:44:51.250" v="9805" actId="1035"/>
        <pc:sldMkLst>
          <pc:docMk/>
          <pc:sldMk cId="3402228741" sldId="330"/>
        </pc:sldMkLst>
        <pc:spChg chg="mod">
          <ac:chgData name="Wan, Hui" userId="72e2a99e-bd7a-4866-93e5-81e1fb7306cb" providerId="ADAL" clId="{17B14F66-D353-6A4E-81B3-B42D2565F8BA}" dt="2020-08-17T12:15:18.476" v="8323" actId="20577"/>
          <ac:spMkLst>
            <pc:docMk/>
            <pc:sldMk cId="3402228741" sldId="330"/>
            <ac:spMk id="3" creationId="{02E37C0A-2162-504C-A5D1-3ADC238C8E32}"/>
          </ac:spMkLst>
        </pc:spChg>
        <pc:spChg chg="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4" creationId="{5D1968D0-4B5F-1E4B-AA4E-BF5B4E035F57}"/>
          </ac:spMkLst>
        </pc:spChg>
        <pc:spChg chg="add del mod">
          <ac:chgData name="Wan, Hui" userId="72e2a99e-bd7a-4866-93e5-81e1fb7306cb" providerId="ADAL" clId="{17B14F66-D353-6A4E-81B3-B42D2565F8BA}" dt="2020-08-17T12:03:19.980" v="8136" actId="478"/>
          <ac:spMkLst>
            <pc:docMk/>
            <pc:sldMk cId="3402228741" sldId="330"/>
            <ac:spMk id="5" creationId="{653452B0-41FC-E148-832F-8E8B0AD1F212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6" creationId="{D6F16C1C-CBDA-4A45-9F3D-86663560C370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7" creationId="{352088E9-9DC9-E14B-8EF6-7602998A408E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8" creationId="{DF6B57A0-B324-3C4B-A45D-99DA2842A992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9" creationId="{C1AA18C1-2BBC-884D-AA0B-B19BB33CA1F3}"/>
          </ac:spMkLst>
        </pc:spChg>
      </pc:sldChg>
    </pc:docChg>
  </pc:docChgLst>
  <pc:docChgLst>
    <pc:chgData name="Wan, Hui" userId="72e2a99e-bd7a-4866-93e5-81e1fb7306cb" providerId="ADAL" clId="{8A8656FC-CFF5-A045-8252-7348F58F9DEF}"/>
    <pc:docChg chg="modSld">
      <pc:chgData name="Wan, Hui" userId="72e2a99e-bd7a-4866-93e5-81e1fb7306cb" providerId="ADAL" clId="{8A8656FC-CFF5-A045-8252-7348F58F9DEF}" dt="2020-08-06T20:15:26.458" v="39" actId="1076"/>
      <pc:docMkLst>
        <pc:docMk/>
      </pc:docMkLst>
      <pc:sldChg chg="modSp mod">
        <pc:chgData name="Wan, Hui" userId="72e2a99e-bd7a-4866-93e5-81e1fb7306cb" providerId="ADAL" clId="{8A8656FC-CFF5-A045-8252-7348F58F9DEF}" dt="2020-08-06T20:15:26.458" v="39" actId="1076"/>
        <pc:sldMkLst>
          <pc:docMk/>
          <pc:sldMk cId="92333873" sldId="318"/>
        </pc:sldMkLst>
        <pc:spChg chg="mod">
          <ac:chgData name="Wan, Hui" userId="72e2a99e-bd7a-4866-93e5-81e1fb7306cb" providerId="ADAL" clId="{8A8656FC-CFF5-A045-8252-7348F58F9DEF}" dt="2020-08-06T20:15:21.297" v="38" actId="1035"/>
          <ac:spMkLst>
            <pc:docMk/>
            <pc:sldMk cId="92333873" sldId="318"/>
            <ac:spMk id="8" creationId="{DEB479D7-2268-9F4D-8AA8-CF3AD0AC580B}"/>
          </ac:spMkLst>
        </pc:spChg>
        <pc:spChg chg="mod">
          <ac:chgData name="Wan, Hui" userId="72e2a99e-bd7a-4866-93e5-81e1fb7306cb" providerId="ADAL" clId="{8A8656FC-CFF5-A045-8252-7348F58F9DEF}" dt="2020-08-06T20:15:26.458" v="39" actId="1076"/>
          <ac:spMkLst>
            <pc:docMk/>
            <pc:sldMk cId="92333873" sldId="318"/>
            <ac:spMk id="9" creationId="{A8743037-A99A-9B4A-B25E-E1B7A2351CFD}"/>
          </ac:spMkLst>
        </pc:spChg>
        <pc:spChg chg="mod">
          <ac:chgData name="Wan, Hui" userId="72e2a99e-bd7a-4866-93e5-81e1fb7306cb" providerId="ADAL" clId="{8A8656FC-CFF5-A045-8252-7348F58F9DEF}" dt="2020-08-06T20:13:49.142" v="36" actId="1076"/>
          <ac:spMkLst>
            <pc:docMk/>
            <pc:sldMk cId="92333873" sldId="318"/>
            <ac:spMk id="10" creationId="{F7754E4F-1C6D-4741-8AB8-0D55034E4748}"/>
          </ac:spMkLst>
        </pc:spChg>
        <pc:spChg chg="mod">
          <ac:chgData name="Wan, Hui" userId="72e2a99e-bd7a-4866-93e5-81e1fb7306cb" providerId="ADAL" clId="{8A8656FC-CFF5-A045-8252-7348F58F9DEF}" dt="2020-08-06T20:12:45.264" v="29" actId="1076"/>
          <ac:spMkLst>
            <pc:docMk/>
            <pc:sldMk cId="92333873" sldId="318"/>
            <ac:spMk id="11" creationId="{80E4CD77-3262-1D43-A584-6D2C208B9BFD}"/>
          </ac:spMkLst>
        </pc:spChg>
        <pc:spChg chg="mod">
          <ac:chgData name="Wan, Hui" userId="72e2a99e-bd7a-4866-93e5-81e1fb7306cb" providerId="ADAL" clId="{8A8656FC-CFF5-A045-8252-7348F58F9DEF}" dt="2020-08-06T20:12:50.573" v="30" actId="1076"/>
          <ac:spMkLst>
            <pc:docMk/>
            <pc:sldMk cId="92333873" sldId="318"/>
            <ac:spMk id="12" creationId="{083C9805-B3C4-C540-9ADC-502B38121E0E}"/>
          </ac:spMkLst>
        </pc:spChg>
        <pc:spChg chg="mod">
          <ac:chgData name="Wan, Hui" userId="72e2a99e-bd7a-4866-93e5-81e1fb7306cb" providerId="ADAL" clId="{8A8656FC-CFF5-A045-8252-7348F58F9DEF}" dt="2020-08-06T20:13:09.477" v="35" actId="1076"/>
          <ac:spMkLst>
            <pc:docMk/>
            <pc:sldMk cId="92333873" sldId="318"/>
            <ac:spMk id="18" creationId="{5E84ACFF-35F3-8044-9D9F-7841B8CC8029}"/>
          </ac:spMkLst>
        </pc:spChg>
        <pc:spChg chg="mod">
          <ac:chgData name="Wan, Hui" userId="72e2a99e-bd7a-4866-93e5-81e1fb7306cb" providerId="ADAL" clId="{8A8656FC-CFF5-A045-8252-7348F58F9DEF}" dt="2020-08-06T16:51:38.570" v="4" actId="1076"/>
          <ac:spMkLst>
            <pc:docMk/>
            <pc:sldMk cId="92333873" sldId="318"/>
            <ac:spMk id="26" creationId="{B1D2CBFF-9066-C742-9188-26FE1F948E2D}"/>
          </ac:spMkLst>
        </pc:spChg>
        <pc:spChg chg="mod">
          <ac:chgData name="Wan, Hui" userId="72e2a99e-bd7a-4866-93e5-81e1fb7306cb" providerId="ADAL" clId="{8A8656FC-CFF5-A045-8252-7348F58F9DEF}" dt="2020-08-06T16:51:34.410" v="2" actId="1076"/>
          <ac:spMkLst>
            <pc:docMk/>
            <pc:sldMk cId="92333873" sldId="318"/>
            <ac:spMk id="28" creationId="{7F3A7518-B471-DA47-8748-4BDF6DB1EC14}"/>
          </ac:spMkLst>
        </pc:spChg>
        <pc:cxnChg chg="mod">
          <ac:chgData name="Wan, Hui" userId="72e2a99e-bd7a-4866-93e5-81e1fb7306cb" providerId="ADAL" clId="{8A8656FC-CFF5-A045-8252-7348F58F9DEF}" dt="2020-08-06T20:11:48.793" v="8" actId="1036"/>
          <ac:cxnSpMkLst>
            <pc:docMk/>
            <pc:sldMk cId="92333873" sldId="318"/>
            <ac:cxnSpMk id="17" creationId="{1FD956B5-1239-3F49-9714-430027C05DBA}"/>
          </ac:cxnSpMkLst>
        </pc:cxnChg>
        <pc:cxnChg chg="mod">
          <ac:chgData name="Wan, Hui" userId="72e2a99e-bd7a-4866-93e5-81e1fb7306cb" providerId="ADAL" clId="{8A8656FC-CFF5-A045-8252-7348F58F9DEF}" dt="2020-08-06T16:51:36.185" v="3" actId="1076"/>
          <ac:cxnSpMkLst>
            <pc:docMk/>
            <pc:sldMk cId="92333873" sldId="318"/>
            <ac:cxnSpMk id="23" creationId="{DC8AD374-AE77-2542-B76D-729CD8B56043}"/>
          </ac:cxnSpMkLst>
        </pc:cxnChg>
        <pc:cxnChg chg="mod">
          <ac:chgData name="Wan, Hui" userId="72e2a99e-bd7a-4866-93e5-81e1fb7306cb" providerId="ADAL" clId="{8A8656FC-CFF5-A045-8252-7348F58F9DEF}" dt="2020-08-06T16:51:19.055" v="1" actId="1076"/>
          <ac:cxnSpMkLst>
            <pc:docMk/>
            <pc:sldMk cId="92333873" sldId="318"/>
            <ac:cxnSpMk id="27" creationId="{5A9996B4-B857-C84B-8DFB-2C35D2174F55}"/>
          </ac:cxnSpMkLst>
        </pc:cxnChg>
      </pc:sldChg>
    </pc:docChg>
  </pc:docChgLst>
  <pc:docChgLst>
    <pc:chgData name="Wan, Hui" userId="72e2a99e-bd7a-4866-93e5-81e1fb7306cb" providerId="ADAL" clId="{B29248E9-CC9C-1A49-96B6-B4895AC50129}"/>
    <pc:docChg chg="undo custSel addSld delSld modSld sldOrd modMainMaster">
      <pc:chgData name="Wan, Hui" userId="72e2a99e-bd7a-4866-93e5-81e1fb7306cb" providerId="ADAL" clId="{B29248E9-CC9C-1A49-96B6-B4895AC50129}" dt="2020-08-06T14:32:36.076" v="4597" actId="1076"/>
      <pc:docMkLst>
        <pc:docMk/>
      </pc:docMkLst>
      <pc:sldChg chg="addSp delSp modSp mod">
        <pc:chgData name="Wan, Hui" userId="72e2a99e-bd7a-4866-93e5-81e1fb7306cb" providerId="ADAL" clId="{B29248E9-CC9C-1A49-96B6-B4895AC50129}" dt="2020-08-06T13:49:46.164" v="3046" actId="1038"/>
        <pc:sldMkLst>
          <pc:docMk/>
          <pc:sldMk cId="1152154647" sldId="260"/>
        </pc:sldMkLst>
        <pc:spChg chg="mod">
          <ac:chgData name="Wan, Hui" userId="72e2a99e-bd7a-4866-93e5-81e1fb7306cb" providerId="ADAL" clId="{B29248E9-CC9C-1A49-96B6-B4895AC50129}" dt="2020-08-06T11:18:37.216" v="1488" actId="1076"/>
          <ac:spMkLst>
            <pc:docMk/>
            <pc:sldMk cId="1152154647" sldId="260"/>
            <ac:spMk id="2" creationId="{8BDFD0D9-1CAC-4FBD-8120-CBD5A07EB995}"/>
          </ac:spMkLst>
        </pc:spChg>
        <pc:spChg chg="add del mod">
          <ac:chgData name="Wan, Hui" userId="72e2a99e-bd7a-4866-93e5-81e1fb7306cb" providerId="ADAL" clId="{B29248E9-CC9C-1A49-96B6-B4895AC50129}" dt="2020-08-06T10:24:38.905" v="9"/>
          <ac:spMkLst>
            <pc:docMk/>
            <pc:sldMk cId="1152154647" sldId="260"/>
            <ac:spMk id="3" creationId="{5BF47221-1D20-4D46-B3A8-3908AD235654}"/>
          </ac:spMkLst>
        </pc:spChg>
        <pc:spChg chg="mod">
          <ac:chgData name="Wan, Hui" userId="72e2a99e-bd7a-4866-93e5-81e1fb7306cb" providerId="ADAL" clId="{B29248E9-CC9C-1A49-96B6-B4895AC50129}" dt="2020-08-06T11:18:53.379" v="1491" actId="1076"/>
          <ac:spMkLst>
            <pc:docMk/>
            <pc:sldMk cId="1152154647" sldId="260"/>
            <ac:spMk id="4" creationId="{3C886310-1A8B-41C6-8ABF-4E949224625A}"/>
          </ac:spMkLst>
        </pc:spChg>
        <pc:spChg chg="add mod topLvl">
          <ac:chgData name="Wan, Hui" userId="72e2a99e-bd7a-4866-93e5-81e1fb7306cb" providerId="ADAL" clId="{B29248E9-CC9C-1A49-96B6-B4895AC50129}" dt="2020-08-06T11:18:22.358" v="1486" actId="164"/>
          <ac:spMkLst>
            <pc:docMk/>
            <pc:sldMk cId="1152154647" sldId="260"/>
            <ac:spMk id="5" creationId="{5CA8B2A3-ED93-E14D-9B3E-3E6E71C50C46}"/>
          </ac:spMkLst>
        </pc:spChg>
        <pc:spChg chg="mod">
          <ac:chgData name="Wan, Hui" userId="72e2a99e-bd7a-4866-93e5-81e1fb7306cb" providerId="ADAL" clId="{B29248E9-CC9C-1A49-96B6-B4895AC50129}" dt="2020-08-06T11:16:29.414" v="1451" actId="1076"/>
          <ac:spMkLst>
            <pc:docMk/>
            <pc:sldMk cId="1152154647" sldId="260"/>
            <ac:spMk id="6" creationId="{B8696A4F-5314-46CD-B205-CC2D44570D66}"/>
          </ac:spMkLst>
        </pc:spChg>
        <pc:spChg chg="add mod topLvl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13" creationId="{631D99EA-F882-D645-8D03-A07B121DF1C0}"/>
          </ac:spMkLst>
        </pc:spChg>
        <pc:spChg chg="add del mod">
          <ac:chgData name="Wan, Hui" userId="72e2a99e-bd7a-4866-93e5-81e1fb7306cb" providerId="ADAL" clId="{B29248E9-CC9C-1A49-96B6-B4895AC50129}" dt="2020-08-06T10:27:07.050" v="121" actId="478"/>
          <ac:spMkLst>
            <pc:docMk/>
            <pc:sldMk cId="1152154647" sldId="260"/>
            <ac:spMk id="14" creationId="{A56E3B38-8953-F049-AE82-64E0E87724F9}"/>
          </ac:spMkLst>
        </pc:spChg>
        <pc:spChg chg="add del mod">
          <ac:chgData name="Wan, Hui" userId="72e2a99e-bd7a-4866-93e5-81e1fb7306cb" providerId="ADAL" clId="{B29248E9-CC9C-1A49-96B6-B4895AC50129}" dt="2020-08-06T10:29:30.298" v="205" actId="478"/>
          <ac:spMkLst>
            <pc:docMk/>
            <pc:sldMk cId="1152154647" sldId="260"/>
            <ac:spMk id="15" creationId="{14D0ACEF-D066-1B46-B339-85234F5B635D}"/>
          </ac:spMkLst>
        </pc:spChg>
        <pc:spChg chg="add mod topLvl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16" creationId="{A6D1EFE5-2060-D64C-9869-92362310013F}"/>
          </ac:spMkLst>
        </pc:spChg>
        <pc:spChg chg="add del mod">
          <ac:chgData name="Wan, Hui" userId="72e2a99e-bd7a-4866-93e5-81e1fb7306cb" providerId="ADAL" clId="{B29248E9-CC9C-1A49-96B6-B4895AC50129}" dt="2020-08-06T10:28:54.063" v="167" actId="478"/>
          <ac:spMkLst>
            <pc:docMk/>
            <pc:sldMk cId="1152154647" sldId="260"/>
            <ac:spMk id="17" creationId="{ACA9CBFC-4683-2A44-A4AE-A6029DE3E5CD}"/>
          </ac:spMkLst>
        </pc:spChg>
        <pc:spChg chg="add del mod">
          <ac:chgData name="Wan, Hui" userId="72e2a99e-bd7a-4866-93e5-81e1fb7306cb" providerId="ADAL" clId="{B29248E9-CC9C-1A49-96B6-B4895AC50129}" dt="2020-08-06T10:29:59.625" v="212" actId="478"/>
          <ac:spMkLst>
            <pc:docMk/>
            <pc:sldMk cId="1152154647" sldId="260"/>
            <ac:spMk id="18" creationId="{DCDD6662-90A2-7145-A2D7-43CAA7042697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19" creationId="{E9DF26A8-B715-874E-B873-EC8521DD1A72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0" creationId="{ABF6959F-FDAB-B448-9AD9-2D9EB8987899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1" creationId="{A7A0604B-E621-4C45-85EF-A46E429F8279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2" creationId="{75317417-94B3-C74E-A475-15A5EFCD172D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3" creationId="{4C6320D9-7ECD-F44F-8471-09BDA79734D7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4" creationId="{CA74BBD3-AA93-6441-A989-D7EE2C10EFFB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5" creationId="{2B56D5A5-E21D-504B-AA96-651408B7B1BD}"/>
          </ac:spMkLst>
        </pc:spChg>
        <pc:spChg chg="add del mod">
          <ac:chgData name="Wan, Hui" userId="72e2a99e-bd7a-4866-93e5-81e1fb7306cb" providerId="ADAL" clId="{B29248E9-CC9C-1A49-96B6-B4895AC50129}" dt="2020-08-06T10:33:19.087" v="424" actId="478"/>
          <ac:spMkLst>
            <pc:docMk/>
            <pc:sldMk cId="1152154647" sldId="260"/>
            <ac:spMk id="26" creationId="{3C631B89-3C4D-8845-A649-9451D8CB2403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7" creationId="{3538861A-15A2-9942-8F07-3E7C9A1C9962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8" creationId="{10A3F2C8-D11F-3D45-BCCE-3DF949753993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9" creationId="{E3385297-00D8-7F49-BF18-F9DF64215BFB}"/>
          </ac:spMkLst>
        </pc:spChg>
        <pc:spChg chg="add mod topLvl">
          <ac:chgData name="Wan, Hui" userId="72e2a99e-bd7a-4866-93e5-81e1fb7306cb" providerId="ADAL" clId="{B29248E9-CC9C-1A49-96B6-B4895AC50129}" dt="2020-08-06T13:49:27.562" v="3024" actId="14100"/>
          <ac:spMkLst>
            <pc:docMk/>
            <pc:sldMk cId="1152154647" sldId="260"/>
            <ac:spMk id="30" creationId="{38106211-A667-EE40-B071-DF7D51B171A7}"/>
          </ac:spMkLst>
        </pc:spChg>
        <pc:spChg chg="add del mod">
          <ac:chgData name="Wan, Hui" userId="72e2a99e-bd7a-4866-93e5-81e1fb7306cb" providerId="ADAL" clId="{B29248E9-CC9C-1A49-96B6-B4895AC50129}" dt="2020-08-06T10:41:53.138" v="665" actId="478"/>
          <ac:spMkLst>
            <pc:docMk/>
            <pc:sldMk cId="1152154647" sldId="260"/>
            <ac:spMk id="31" creationId="{E4C39DD5-3027-AE4E-84DD-2D0788FC4241}"/>
          </ac:spMkLst>
        </pc:spChg>
        <pc:spChg chg="add mod topLvl">
          <ac:chgData name="Wan, Hui" userId="72e2a99e-bd7a-4866-93e5-81e1fb7306cb" providerId="ADAL" clId="{B29248E9-CC9C-1A49-96B6-B4895AC50129}" dt="2020-08-06T13:49:33.245" v="3025" actId="14100"/>
          <ac:spMkLst>
            <pc:docMk/>
            <pc:sldMk cId="1152154647" sldId="260"/>
            <ac:spMk id="32" creationId="{6D141E57-A00A-F54E-AFCB-F6F4111A1F05}"/>
          </ac:spMkLst>
        </pc:spChg>
        <pc:spChg chg="add del mod">
          <ac:chgData name="Wan, Hui" userId="72e2a99e-bd7a-4866-93e5-81e1fb7306cb" providerId="ADAL" clId="{B29248E9-CC9C-1A49-96B6-B4895AC50129}" dt="2020-08-06T10:42:14.181" v="687" actId="478"/>
          <ac:spMkLst>
            <pc:docMk/>
            <pc:sldMk cId="1152154647" sldId="260"/>
            <ac:spMk id="33" creationId="{9CD40AD7-E356-DC48-9B1C-5020CD4F6CCD}"/>
          </ac:spMkLst>
        </pc:spChg>
        <pc:spChg chg="add mod topLvl">
          <ac:chgData name="Wan, Hui" userId="72e2a99e-bd7a-4866-93e5-81e1fb7306cb" providerId="ADAL" clId="{B29248E9-CC9C-1A49-96B6-B4895AC50129}" dt="2020-08-06T13:49:33.245" v="3025" actId="14100"/>
          <ac:spMkLst>
            <pc:docMk/>
            <pc:sldMk cId="1152154647" sldId="260"/>
            <ac:spMk id="34" creationId="{B5D654D4-1963-CA4C-B9B2-513E33205C26}"/>
          </ac:spMkLst>
        </pc:spChg>
        <pc:spChg chg="add mod topLvl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35" creationId="{72F94BA7-5380-9544-9A48-96CED490BDAC}"/>
          </ac:spMkLst>
        </pc:spChg>
        <pc:spChg chg="add del mod topLvl">
          <ac:chgData name="Wan, Hui" userId="72e2a99e-bd7a-4866-93e5-81e1fb7306cb" providerId="ADAL" clId="{B29248E9-CC9C-1A49-96B6-B4895AC50129}" dt="2020-08-06T11:16:40.401" v="1453" actId="478"/>
          <ac:spMkLst>
            <pc:docMk/>
            <pc:sldMk cId="1152154647" sldId="260"/>
            <ac:spMk id="36" creationId="{1B68060D-E43C-9743-9C0D-C754E7271B79}"/>
          </ac:spMkLst>
        </pc:spChg>
        <pc:spChg chg="add mod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39" creationId="{849C7CC1-E7AE-0A44-85FA-D6F0EB411F15}"/>
          </ac:spMkLst>
        </pc:spChg>
        <pc:grpChg chg="add del mod">
          <ac:chgData name="Wan, Hui" userId="72e2a99e-bd7a-4866-93e5-81e1fb7306cb" providerId="ADAL" clId="{B29248E9-CC9C-1A49-96B6-B4895AC50129}" dt="2020-08-06T11:19:30.670" v="1492" actId="165"/>
          <ac:grpSpMkLst>
            <pc:docMk/>
            <pc:sldMk cId="1152154647" sldId="260"/>
            <ac:grpSpMk id="7" creationId="{78E05E98-05BF-2841-97D8-9E242F3C334E}"/>
          </ac:grpSpMkLst>
        </pc:grpChg>
        <pc:grpChg chg="add del mod">
          <ac:chgData name="Wan, Hui" userId="72e2a99e-bd7a-4866-93e5-81e1fb7306cb" providerId="ADAL" clId="{B29248E9-CC9C-1A49-96B6-B4895AC50129}" dt="2020-08-06T11:16:37.029" v="1452" actId="165"/>
          <ac:grpSpMkLst>
            <pc:docMk/>
            <pc:sldMk cId="1152154647" sldId="260"/>
            <ac:grpSpMk id="37" creationId="{C607767D-3EA9-B64F-BBAA-6D7BCAA733D4}"/>
          </ac:grpSpMkLst>
        </pc:grpChg>
        <pc:grpChg chg="add mod">
          <ac:chgData name="Wan, Hui" userId="72e2a99e-bd7a-4866-93e5-81e1fb7306cb" providerId="ADAL" clId="{B29248E9-CC9C-1A49-96B6-B4895AC50129}" dt="2020-08-06T13:49:46.164" v="3046" actId="1038"/>
          <ac:grpSpMkLst>
            <pc:docMk/>
            <pc:sldMk cId="1152154647" sldId="260"/>
            <ac:grpSpMk id="38" creationId="{910DE202-579B-B844-A0EF-D53ED041C772}"/>
          </ac:grpSpMkLst>
        </pc:grp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8" creationId="{9F3F2264-9EC7-FB4F-8A5E-B8C42CF79B1C}"/>
          </ac:picMkLst>
        </pc:pic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9" creationId="{885A9609-7EE5-9649-94C4-200BF2991552}"/>
          </ac:picMkLst>
        </pc:pic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10" creationId="{96E16C1A-C375-7E4E-BC73-21F59602943B}"/>
          </ac:picMkLst>
        </pc:picChg>
        <pc:picChg chg="mod">
          <ac:chgData name="Wan, Hui" userId="72e2a99e-bd7a-4866-93e5-81e1fb7306cb" providerId="ADAL" clId="{B29248E9-CC9C-1A49-96B6-B4895AC50129}" dt="2020-08-06T11:14:41.381" v="1436" actId="1076"/>
          <ac:picMkLst>
            <pc:docMk/>
            <pc:sldMk cId="1152154647" sldId="260"/>
            <ac:picMk id="11" creationId="{332703EA-C9B7-734A-9495-F0516FA2208E}"/>
          </ac:picMkLst>
        </pc:pic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12" creationId="{25CA8D53-681E-EC4B-8EB1-E82996ED3F5B}"/>
          </ac:picMkLst>
        </pc:picChg>
      </pc:sldChg>
      <pc:sldChg chg="del">
        <pc:chgData name="Wan, Hui" userId="72e2a99e-bd7a-4866-93e5-81e1fb7306cb" providerId="ADAL" clId="{B29248E9-CC9C-1A49-96B6-B4895AC50129}" dt="2020-08-06T13:52:38.645" v="3107" actId="2696"/>
        <pc:sldMkLst>
          <pc:docMk/>
          <pc:sldMk cId="345609872" sldId="278"/>
        </pc:sldMkLst>
      </pc:sldChg>
      <pc:sldChg chg="del">
        <pc:chgData name="Wan, Hui" userId="72e2a99e-bd7a-4866-93e5-81e1fb7306cb" providerId="ADAL" clId="{B29248E9-CC9C-1A49-96B6-B4895AC50129}" dt="2020-08-06T11:12:27.825" v="1372" actId="2696"/>
        <pc:sldMkLst>
          <pc:docMk/>
          <pc:sldMk cId="2951960926" sldId="285"/>
        </pc:sldMkLst>
      </pc:sldChg>
      <pc:sldChg chg="del">
        <pc:chgData name="Wan, Hui" userId="72e2a99e-bd7a-4866-93e5-81e1fb7306cb" providerId="ADAL" clId="{B29248E9-CC9C-1A49-96B6-B4895AC50129}" dt="2020-08-06T11:02:33.980" v="1088" actId="2696"/>
        <pc:sldMkLst>
          <pc:docMk/>
          <pc:sldMk cId="890468452" sldId="286"/>
        </pc:sldMkLst>
      </pc:sldChg>
      <pc:sldChg chg="delSp modSp mod">
        <pc:chgData name="Wan, Hui" userId="72e2a99e-bd7a-4866-93e5-81e1fb7306cb" providerId="ADAL" clId="{B29248E9-CC9C-1A49-96B6-B4895AC50129}" dt="2020-08-06T13:54:06.250" v="3147" actId="113"/>
        <pc:sldMkLst>
          <pc:docMk/>
          <pc:sldMk cId="2954244487" sldId="288"/>
        </pc:sldMkLst>
        <pc:spChg chg="mod">
          <ac:chgData name="Wan, Hui" userId="72e2a99e-bd7a-4866-93e5-81e1fb7306cb" providerId="ADAL" clId="{B29248E9-CC9C-1A49-96B6-B4895AC50129}" dt="2020-08-06T13:51:44.608" v="3069" actId="20577"/>
          <ac:spMkLst>
            <pc:docMk/>
            <pc:sldMk cId="2954244487" sldId="288"/>
            <ac:spMk id="3" creationId="{FFFE55DB-2E56-4541-9AB5-9E223D81D0C5}"/>
          </ac:spMkLst>
        </pc:spChg>
        <pc:spChg chg="mod">
          <ac:chgData name="Wan, Hui" userId="72e2a99e-bd7a-4866-93e5-81e1fb7306cb" providerId="ADAL" clId="{B29248E9-CC9C-1A49-96B6-B4895AC50129}" dt="2020-08-06T13:54:06.250" v="3147" actId="113"/>
          <ac:spMkLst>
            <pc:docMk/>
            <pc:sldMk cId="2954244487" sldId="288"/>
            <ac:spMk id="4" creationId="{66FB835C-FA48-0B48-8A60-A72544EBC961}"/>
          </ac:spMkLst>
        </pc:spChg>
        <pc:spChg chg="del mod">
          <ac:chgData name="Wan, Hui" userId="72e2a99e-bd7a-4866-93e5-81e1fb7306cb" providerId="ADAL" clId="{B29248E9-CC9C-1A49-96B6-B4895AC50129}" dt="2020-08-06T13:52:29.736" v="3104" actId="478"/>
          <ac:spMkLst>
            <pc:docMk/>
            <pc:sldMk cId="2954244487" sldId="288"/>
            <ac:spMk id="8" creationId="{1AABF615-245B-B244-A64A-8C2393CD8C71}"/>
          </ac:spMkLst>
        </pc:spChg>
        <pc:spChg chg="mod">
          <ac:chgData name="Wan, Hui" userId="72e2a99e-bd7a-4866-93e5-81e1fb7306cb" providerId="ADAL" clId="{B29248E9-CC9C-1A49-96B6-B4895AC50129}" dt="2020-08-06T13:52:20.615" v="3097" actId="20577"/>
          <ac:spMkLst>
            <pc:docMk/>
            <pc:sldMk cId="2954244487" sldId="288"/>
            <ac:spMk id="9" creationId="{1B72EF48-BBF6-4A4F-B0ED-E819F9316B92}"/>
          </ac:spMkLst>
        </pc:spChg>
        <pc:spChg chg="mod">
          <ac:chgData name="Wan, Hui" userId="72e2a99e-bd7a-4866-93e5-81e1fb7306cb" providerId="ADAL" clId="{B29248E9-CC9C-1A49-96B6-B4895AC50129}" dt="2020-08-06T13:52:23.981" v="3100" actId="20577"/>
          <ac:spMkLst>
            <pc:docMk/>
            <pc:sldMk cId="2954244487" sldId="288"/>
            <ac:spMk id="12" creationId="{A5980574-B024-E643-AD1C-EF9100391543}"/>
          </ac:spMkLst>
        </pc:spChg>
        <pc:picChg chg="del">
          <ac:chgData name="Wan, Hui" userId="72e2a99e-bd7a-4866-93e5-81e1fb7306cb" providerId="ADAL" clId="{B29248E9-CC9C-1A49-96B6-B4895AC50129}" dt="2020-08-06T13:52:30.896" v="3105" actId="478"/>
          <ac:picMkLst>
            <pc:docMk/>
            <pc:sldMk cId="2954244487" sldId="288"/>
            <ac:picMk id="6" creationId="{44E0552F-072C-5245-BC59-59B1E9886260}"/>
          </ac:picMkLst>
        </pc:picChg>
        <pc:picChg chg="del">
          <ac:chgData name="Wan, Hui" userId="72e2a99e-bd7a-4866-93e5-81e1fb7306cb" providerId="ADAL" clId="{B29248E9-CC9C-1A49-96B6-B4895AC50129}" dt="2020-08-06T13:52:26.219" v="3102" actId="478"/>
          <ac:picMkLst>
            <pc:docMk/>
            <pc:sldMk cId="2954244487" sldId="288"/>
            <ac:picMk id="10" creationId="{733AF3CE-3ED4-B640-9E57-7CBC414E71BD}"/>
          </ac:picMkLst>
        </pc:picChg>
        <pc:picChg chg="del">
          <ac:chgData name="Wan, Hui" userId="72e2a99e-bd7a-4866-93e5-81e1fb7306cb" providerId="ADAL" clId="{B29248E9-CC9C-1A49-96B6-B4895AC50129}" dt="2020-08-06T13:52:25.217" v="3101" actId="478"/>
          <ac:picMkLst>
            <pc:docMk/>
            <pc:sldMk cId="2954244487" sldId="288"/>
            <ac:picMk id="11" creationId="{1477D634-132C-7340-A55F-BF7886399501}"/>
          </ac:picMkLst>
        </pc:picChg>
        <pc:picChg chg="del">
          <ac:chgData name="Wan, Hui" userId="72e2a99e-bd7a-4866-93e5-81e1fb7306cb" providerId="ADAL" clId="{B29248E9-CC9C-1A49-96B6-B4895AC50129}" dt="2020-08-06T13:52:32.117" v="3106" actId="478"/>
          <ac:picMkLst>
            <pc:docMk/>
            <pc:sldMk cId="2954244487" sldId="288"/>
            <ac:picMk id="17" creationId="{610C1B7F-F412-DE43-97DB-324A3AD32894}"/>
          </ac:picMkLst>
        </pc:picChg>
      </pc:sldChg>
      <pc:sldChg chg="del">
        <pc:chgData name="Wan, Hui" userId="72e2a99e-bd7a-4866-93e5-81e1fb7306cb" providerId="ADAL" clId="{B29248E9-CC9C-1A49-96B6-B4895AC50129}" dt="2020-08-06T11:03:10.008" v="1090" actId="2696"/>
        <pc:sldMkLst>
          <pc:docMk/>
          <pc:sldMk cId="27971959" sldId="289"/>
        </pc:sldMkLst>
      </pc:sldChg>
      <pc:sldChg chg="modSp mod">
        <pc:chgData name="Wan, Hui" userId="72e2a99e-bd7a-4866-93e5-81e1fb7306cb" providerId="ADAL" clId="{B29248E9-CC9C-1A49-96B6-B4895AC50129}" dt="2020-08-06T14:31:52.178" v="4595" actId="20577"/>
        <pc:sldMkLst>
          <pc:docMk/>
          <pc:sldMk cId="3243769389" sldId="291"/>
        </pc:sldMkLst>
        <pc:spChg chg="mod">
          <ac:chgData name="Wan, Hui" userId="72e2a99e-bd7a-4866-93e5-81e1fb7306cb" providerId="ADAL" clId="{B29248E9-CC9C-1A49-96B6-B4895AC50129}" dt="2020-08-06T14:31:52.178" v="4595" actId="20577"/>
          <ac:spMkLst>
            <pc:docMk/>
            <pc:sldMk cId="3243769389" sldId="291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04:20.271" v="1161" actId="20577"/>
          <ac:spMkLst>
            <pc:docMk/>
            <pc:sldMk cId="3243769389" sldId="291"/>
            <ac:spMk id="4" creationId="{CBC2B3EF-3AC6-584B-A1DA-942E7D4598A4}"/>
          </ac:spMkLst>
        </pc:spChg>
      </pc:sldChg>
      <pc:sldChg chg="addSp delSp modSp mod">
        <pc:chgData name="Wan, Hui" userId="72e2a99e-bd7a-4866-93e5-81e1fb7306cb" providerId="ADAL" clId="{B29248E9-CC9C-1A49-96B6-B4895AC50129}" dt="2020-08-06T11:48:58.599" v="2467" actId="13926"/>
        <pc:sldMkLst>
          <pc:docMk/>
          <pc:sldMk cId="315069155" sldId="293"/>
        </pc:sldMkLst>
        <pc:spChg chg="mod">
          <ac:chgData name="Wan, Hui" userId="72e2a99e-bd7a-4866-93e5-81e1fb7306cb" providerId="ADAL" clId="{B29248E9-CC9C-1A49-96B6-B4895AC50129}" dt="2020-08-06T11:48:24.009" v="2380" actId="207"/>
          <ac:spMkLst>
            <pc:docMk/>
            <pc:sldMk cId="315069155" sldId="293"/>
            <ac:spMk id="3" creationId="{ADA8930F-E15F-9E49-998B-B94620CB9A3A}"/>
          </ac:spMkLst>
        </pc:spChg>
        <pc:spChg chg="mod">
          <ac:chgData name="Wan, Hui" userId="72e2a99e-bd7a-4866-93e5-81e1fb7306cb" providerId="ADAL" clId="{B29248E9-CC9C-1A49-96B6-B4895AC50129}" dt="2020-08-06T11:48:15.392" v="2379" actId="20577"/>
          <ac:spMkLst>
            <pc:docMk/>
            <pc:sldMk cId="315069155" sldId="293"/>
            <ac:spMk id="4" creationId="{84803292-44E8-724D-8524-542F2D0EFA14}"/>
          </ac:spMkLst>
        </pc:spChg>
        <pc:spChg chg="add mod">
          <ac:chgData name="Wan, Hui" userId="72e2a99e-bd7a-4866-93e5-81e1fb7306cb" providerId="ADAL" clId="{B29248E9-CC9C-1A49-96B6-B4895AC50129}" dt="2020-08-06T11:48:58.599" v="2467" actId="13926"/>
          <ac:spMkLst>
            <pc:docMk/>
            <pc:sldMk cId="315069155" sldId="293"/>
            <ac:spMk id="5" creationId="{1C321EF9-AC02-664F-BDBE-1D1E88594375}"/>
          </ac:spMkLst>
        </pc:spChg>
        <pc:spChg chg="del mod">
          <ac:chgData name="Wan, Hui" userId="72e2a99e-bd7a-4866-93e5-81e1fb7306cb" providerId="ADAL" clId="{B29248E9-CC9C-1A49-96B6-B4895AC50129}" dt="2020-08-06T10:55:18.012" v="924"/>
          <ac:spMkLst>
            <pc:docMk/>
            <pc:sldMk cId="315069155" sldId="293"/>
            <ac:spMk id="7" creationId="{C243EFA5-8128-CC45-B0D5-8C8300F6219C}"/>
          </ac:spMkLst>
        </pc:spChg>
      </pc:sldChg>
      <pc:sldChg chg="addSp delSp modSp mod">
        <pc:chgData name="Wan, Hui" userId="72e2a99e-bd7a-4866-93e5-81e1fb7306cb" providerId="ADAL" clId="{B29248E9-CC9C-1A49-96B6-B4895AC50129}" dt="2020-08-06T13:50:32.292" v="3049"/>
        <pc:sldMkLst>
          <pc:docMk/>
          <pc:sldMk cId="2132408779" sldId="294"/>
        </pc:sldMkLst>
        <pc:spChg chg="mod">
          <ac:chgData name="Wan, Hui" userId="72e2a99e-bd7a-4866-93e5-81e1fb7306cb" providerId="ADAL" clId="{B29248E9-CC9C-1A49-96B6-B4895AC50129}" dt="2020-08-06T10:56:53.760" v="973" actId="20577"/>
          <ac:spMkLst>
            <pc:docMk/>
            <pc:sldMk cId="2132408779" sldId="294"/>
            <ac:spMk id="3" creationId="{ADA8930F-E15F-9E49-998B-B94620CB9A3A}"/>
          </ac:spMkLst>
        </pc:spChg>
        <pc:spChg chg="del">
          <ac:chgData name="Wan, Hui" userId="72e2a99e-bd7a-4866-93e5-81e1fb7306cb" providerId="ADAL" clId="{B29248E9-CC9C-1A49-96B6-B4895AC50129}" dt="2020-08-06T10:55:37.669" v="945" actId="478"/>
          <ac:spMkLst>
            <pc:docMk/>
            <pc:sldMk cId="2132408779" sldId="294"/>
            <ac:spMk id="13" creationId="{3B2D869B-3C8E-D245-8B91-87C1E1EAB71C}"/>
          </ac:spMkLst>
        </pc:spChg>
        <pc:spChg chg="add mod">
          <ac:chgData name="Wan, Hui" userId="72e2a99e-bd7a-4866-93e5-81e1fb7306cb" providerId="ADAL" clId="{B29248E9-CC9C-1A49-96B6-B4895AC50129}" dt="2020-08-06T13:50:32.292" v="3049"/>
          <ac:spMkLst>
            <pc:docMk/>
            <pc:sldMk cId="2132408779" sldId="294"/>
            <ac:spMk id="19" creationId="{B8B53F55-178B-B547-AD80-E04833E59880}"/>
          </ac:spMkLst>
        </pc:spChg>
      </pc:sldChg>
      <pc:sldChg chg="del">
        <pc:chgData name="Wan, Hui" userId="72e2a99e-bd7a-4866-93e5-81e1fb7306cb" providerId="ADAL" clId="{B29248E9-CC9C-1A49-96B6-B4895AC50129}" dt="2020-08-06T11:02:11.975" v="1086" actId="2696"/>
        <pc:sldMkLst>
          <pc:docMk/>
          <pc:sldMk cId="3432682468" sldId="295"/>
        </pc:sldMkLst>
      </pc:sldChg>
      <pc:sldChg chg="del">
        <pc:chgData name="Wan, Hui" userId="72e2a99e-bd7a-4866-93e5-81e1fb7306cb" providerId="ADAL" clId="{B29248E9-CC9C-1A49-96B6-B4895AC50129}" dt="2020-08-06T11:03:07.664" v="1089" actId="2696"/>
        <pc:sldMkLst>
          <pc:docMk/>
          <pc:sldMk cId="2034985311" sldId="297"/>
        </pc:sldMkLst>
      </pc:sldChg>
      <pc:sldChg chg="del">
        <pc:chgData name="Wan, Hui" userId="72e2a99e-bd7a-4866-93e5-81e1fb7306cb" providerId="ADAL" clId="{B29248E9-CC9C-1A49-96B6-B4895AC50129}" dt="2020-08-06T14:31:46.392" v="4594" actId="2696"/>
        <pc:sldMkLst>
          <pc:docMk/>
          <pc:sldMk cId="4090868019" sldId="298"/>
        </pc:sldMkLst>
      </pc:sldChg>
      <pc:sldChg chg="del">
        <pc:chgData name="Wan, Hui" userId="72e2a99e-bd7a-4866-93e5-81e1fb7306cb" providerId="ADAL" clId="{B29248E9-CC9C-1A49-96B6-B4895AC50129}" dt="2020-08-06T11:10:20.171" v="1271" actId="2696"/>
        <pc:sldMkLst>
          <pc:docMk/>
          <pc:sldMk cId="2731633502" sldId="299"/>
        </pc:sldMkLst>
      </pc:sldChg>
      <pc:sldChg chg="addSp delSp modSp mod ord">
        <pc:chgData name="Wan, Hui" userId="72e2a99e-bd7a-4866-93e5-81e1fb7306cb" providerId="ADAL" clId="{B29248E9-CC9C-1A49-96B6-B4895AC50129}" dt="2020-08-06T13:57:52.930" v="3424" actId="20577"/>
        <pc:sldMkLst>
          <pc:docMk/>
          <pc:sldMk cId="3657616136" sldId="302"/>
        </pc:sldMkLst>
        <pc:spChg chg="mod">
          <ac:chgData name="Wan, Hui" userId="72e2a99e-bd7a-4866-93e5-81e1fb7306cb" providerId="ADAL" clId="{B29248E9-CC9C-1A49-96B6-B4895AC50129}" dt="2020-08-06T13:54:53.779" v="3211" actId="20577"/>
          <ac:spMkLst>
            <pc:docMk/>
            <pc:sldMk cId="3657616136" sldId="302"/>
            <ac:spMk id="3" creationId="{4A0278D8-8B24-F346-8DBA-801E2E5848A4}"/>
          </ac:spMkLst>
        </pc:spChg>
        <pc:spChg chg="mod">
          <ac:chgData name="Wan, Hui" userId="72e2a99e-bd7a-4866-93e5-81e1fb7306cb" providerId="ADAL" clId="{B29248E9-CC9C-1A49-96B6-B4895AC50129}" dt="2020-08-06T13:57:52.930" v="3424" actId="20577"/>
          <ac:spMkLst>
            <pc:docMk/>
            <pc:sldMk cId="3657616136" sldId="302"/>
            <ac:spMk id="4" creationId="{3B3A16CE-793B-A34A-942D-461A49B718EF}"/>
          </ac:spMkLst>
        </pc:spChg>
        <pc:spChg chg="add del mod">
          <ac:chgData name="Wan, Hui" userId="72e2a99e-bd7a-4866-93e5-81e1fb7306cb" providerId="ADAL" clId="{B29248E9-CC9C-1A49-96B6-B4895AC50129}" dt="2020-08-06T13:55:51.580" v="3315" actId="14100"/>
          <ac:spMkLst>
            <pc:docMk/>
            <pc:sldMk cId="3657616136" sldId="302"/>
            <ac:spMk id="5" creationId="{B8D7BEA6-231D-9447-B080-8DB523F508E3}"/>
          </ac:spMkLst>
        </pc:spChg>
      </pc:sldChg>
      <pc:sldChg chg="modSp mod">
        <pc:chgData name="Wan, Hui" userId="72e2a99e-bd7a-4866-93e5-81e1fb7306cb" providerId="ADAL" clId="{B29248E9-CC9C-1A49-96B6-B4895AC50129}" dt="2020-08-06T11:09:54.635" v="1270" actId="20577"/>
        <pc:sldMkLst>
          <pc:docMk/>
          <pc:sldMk cId="3605511740" sldId="303"/>
        </pc:sldMkLst>
        <pc:spChg chg="mod">
          <ac:chgData name="Wan, Hui" userId="72e2a99e-bd7a-4866-93e5-81e1fb7306cb" providerId="ADAL" clId="{B29248E9-CC9C-1A49-96B6-B4895AC50129}" dt="2020-08-06T11:04:42.906" v="1163" actId="20577"/>
          <ac:spMkLst>
            <pc:docMk/>
            <pc:sldMk cId="3605511740" sldId="303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09:54.635" v="1270" actId="20577"/>
          <ac:spMkLst>
            <pc:docMk/>
            <pc:sldMk cId="3605511740" sldId="303"/>
            <ac:spMk id="4" creationId="{CBC2B3EF-3AC6-584B-A1DA-942E7D4598A4}"/>
          </ac:spMkLst>
        </pc:spChg>
      </pc:sldChg>
      <pc:sldChg chg="modSp mod">
        <pc:chgData name="Wan, Hui" userId="72e2a99e-bd7a-4866-93e5-81e1fb7306cb" providerId="ADAL" clId="{B29248E9-CC9C-1A49-96B6-B4895AC50129}" dt="2020-08-06T11:13:11.822" v="1380" actId="14100"/>
        <pc:sldMkLst>
          <pc:docMk/>
          <pc:sldMk cId="2601524584" sldId="305"/>
        </pc:sldMkLst>
        <pc:spChg chg="mod">
          <ac:chgData name="Wan, Hui" userId="72e2a99e-bd7a-4866-93e5-81e1fb7306cb" providerId="ADAL" clId="{B29248E9-CC9C-1A49-96B6-B4895AC50129}" dt="2020-08-06T11:13:11.822" v="1380" actId="14100"/>
          <ac:spMkLst>
            <pc:docMk/>
            <pc:sldMk cId="2601524584" sldId="305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11:54.156" v="1371" actId="20577"/>
          <ac:spMkLst>
            <pc:docMk/>
            <pc:sldMk cId="2601524584" sldId="305"/>
            <ac:spMk id="4" creationId="{CBC2B3EF-3AC6-584B-A1DA-942E7D4598A4}"/>
          </ac:spMkLst>
        </pc:spChg>
      </pc:sldChg>
      <pc:sldChg chg="modSp mod">
        <pc:chgData name="Wan, Hui" userId="72e2a99e-bd7a-4866-93e5-81e1fb7306cb" providerId="ADAL" clId="{B29248E9-CC9C-1A49-96B6-B4895AC50129}" dt="2020-08-06T13:49:59.874" v="3048" actId="14100"/>
        <pc:sldMkLst>
          <pc:docMk/>
          <pc:sldMk cId="4284548337" sldId="312"/>
        </pc:sldMkLst>
        <pc:spChg chg="mod">
          <ac:chgData name="Wan, Hui" userId="72e2a99e-bd7a-4866-93e5-81e1fb7306cb" providerId="ADAL" clId="{B29248E9-CC9C-1A49-96B6-B4895AC50129}" dt="2020-08-06T13:49:59.874" v="3048" actId="14100"/>
          <ac:spMkLst>
            <pc:docMk/>
            <pc:sldMk cId="4284548337" sldId="312"/>
            <ac:spMk id="4" creationId="{61AD0FD0-3263-6D4D-9FD3-9C0E38ACC6DE}"/>
          </ac:spMkLst>
        </pc:spChg>
      </pc:sldChg>
      <pc:sldChg chg="del">
        <pc:chgData name="Wan, Hui" userId="72e2a99e-bd7a-4866-93e5-81e1fb7306cb" providerId="ADAL" clId="{B29248E9-CC9C-1A49-96B6-B4895AC50129}" dt="2020-08-06T11:02:29.458" v="1087" actId="2696"/>
        <pc:sldMkLst>
          <pc:docMk/>
          <pc:sldMk cId="3119524047" sldId="313"/>
        </pc:sldMkLst>
      </pc:sldChg>
      <pc:sldChg chg="addSp delSp modSp mod ord">
        <pc:chgData name="Wan, Hui" userId="72e2a99e-bd7a-4866-93e5-81e1fb7306cb" providerId="ADAL" clId="{B29248E9-CC9C-1A49-96B6-B4895AC50129}" dt="2020-08-06T13:51:11.785" v="3059" actId="113"/>
        <pc:sldMkLst>
          <pc:docMk/>
          <pc:sldMk cId="3498719667" sldId="314"/>
        </pc:sldMkLst>
        <pc:spChg chg="mod">
          <ac:chgData name="Wan, Hui" userId="72e2a99e-bd7a-4866-93e5-81e1fb7306cb" providerId="ADAL" clId="{B29248E9-CC9C-1A49-96B6-B4895AC50129}" dt="2020-08-06T11:41:25.344" v="2184" actId="20577"/>
          <ac:spMkLst>
            <pc:docMk/>
            <pc:sldMk cId="3498719667" sldId="314"/>
            <ac:spMk id="3" creationId="{B75063E7-32AA-194F-BF64-8945DE83D4E4}"/>
          </ac:spMkLst>
        </pc:spChg>
        <pc:spChg chg="mod">
          <ac:chgData name="Wan, Hui" userId="72e2a99e-bd7a-4866-93e5-81e1fb7306cb" providerId="ADAL" clId="{B29248E9-CC9C-1A49-96B6-B4895AC50129}" dt="2020-08-06T11:55:31.508" v="2948" actId="1076"/>
          <ac:spMkLst>
            <pc:docMk/>
            <pc:sldMk cId="3498719667" sldId="314"/>
            <ac:spMk id="4" creationId="{AC9BD815-21DC-444B-BEC7-A56C5D8EFE3D}"/>
          </ac:spMkLst>
        </pc:spChg>
        <pc:spChg chg="add mod">
          <ac:chgData name="Wan, Hui" userId="72e2a99e-bd7a-4866-93e5-81e1fb7306cb" providerId="ADAL" clId="{B29248E9-CC9C-1A49-96B6-B4895AC50129}" dt="2020-08-06T13:51:11.785" v="3059" actId="113"/>
          <ac:spMkLst>
            <pc:docMk/>
            <pc:sldMk cId="3498719667" sldId="314"/>
            <ac:spMk id="12" creationId="{6E9ECF4A-A922-C547-9E26-2F5A3E44F573}"/>
          </ac:spMkLst>
        </pc:spChg>
        <pc:spChg chg="del">
          <ac:chgData name="Wan, Hui" userId="72e2a99e-bd7a-4866-93e5-81e1fb7306cb" providerId="ADAL" clId="{B29248E9-CC9C-1A49-96B6-B4895AC50129}" dt="2020-08-06T10:59:04.610" v="1071" actId="478"/>
          <ac:spMkLst>
            <pc:docMk/>
            <pc:sldMk cId="3498719667" sldId="314"/>
            <ac:spMk id="16" creationId="{0750FA78-6A0C-A943-87E9-B475DCA2CB31}"/>
          </ac:spMkLst>
        </pc:spChg>
        <pc:spChg chg="del">
          <ac:chgData name="Wan, Hui" userId="72e2a99e-bd7a-4866-93e5-81e1fb7306cb" providerId="ADAL" clId="{B29248E9-CC9C-1A49-96B6-B4895AC50129}" dt="2020-08-06T10:59:00.975" v="1070" actId="478"/>
          <ac:spMkLst>
            <pc:docMk/>
            <pc:sldMk cId="3498719667" sldId="314"/>
            <ac:spMk id="17" creationId="{623E04DE-93D8-304C-BD57-966A21E30130}"/>
          </ac:spMkLst>
        </pc:spChg>
        <pc:spChg chg="del">
          <ac:chgData name="Wan, Hui" userId="72e2a99e-bd7a-4866-93e5-81e1fb7306cb" providerId="ADAL" clId="{B29248E9-CC9C-1A49-96B6-B4895AC50129}" dt="2020-08-06T10:59:08.505" v="1073" actId="478"/>
          <ac:spMkLst>
            <pc:docMk/>
            <pc:sldMk cId="3498719667" sldId="314"/>
            <ac:spMk id="18" creationId="{3B587C0D-153E-7A4A-93C0-0788A15D8110}"/>
          </ac:spMkLst>
        </pc:spChg>
        <pc:spChg chg="del">
          <ac:chgData name="Wan, Hui" userId="72e2a99e-bd7a-4866-93e5-81e1fb7306cb" providerId="ADAL" clId="{B29248E9-CC9C-1A49-96B6-B4895AC50129}" dt="2020-08-06T10:59:10.314" v="1074" actId="478"/>
          <ac:spMkLst>
            <pc:docMk/>
            <pc:sldMk cId="3498719667" sldId="314"/>
            <ac:spMk id="19" creationId="{5AA11DBE-C7DC-B149-BD31-EE71B941EBE4}"/>
          </ac:spMkLst>
        </pc:spChg>
        <pc:spChg chg="add mod">
          <ac:chgData name="Wan, Hui" userId="72e2a99e-bd7a-4866-93e5-81e1fb7306cb" providerId="ADAL" clId="{B29248E9-CC9C-1A49-96B6-B4895AC50129}" dt="2020-08-06T11:45:03.026" v="2249" actId="1076"/>
          <ac:spMkLst>
            <pc:docMk/>
            <pc:sldMk cId="3498719667" sldId="314"/>
            <ac:spMk id="20" creationId="{C08EA167-AB0D-814C-B80D-17F62C368DCA}"/>
          </ac:spMkLst>
        </pc:spChg>
        <pc:spChg chg="add mod">
          <ac:chgData name="Wan, Hui" userId="72e2a99e-bd7a-4866-93e5-81e1fb7306cb" providerId="ADAL" clId="{B29248E9-CC9C-1A49-96B6-B4895AC50129}" dt="2020-08-06T11:55:31.508" v="2948" actId="1076"/>
          <ac:spMkLst>
            <pc:docMk/>
            <pc:sldMk cId="3498719667" sldId="314"/>
            <ac:spMk id="21" creationId="{98D1A96C-D500-8546-B1BD-71A95E5F2174}"/>
          </ac:spMkLst>
        </pc:spChg>
        <pc:picChg chg="del">
          <ac:chgData name="Wan, Hui" userId="72e2a99e-bd7a-4866-93e5-81e1fb7306cb" providerId="ADAL" clId="{B29248E9-CC9C-1A49-96B6-B4895AC50129}" dt="2020-08-06T10:58:56.267" v="1068" actId="478"/>
          <ac:picMkLst>
            <pc:docMk/>
            <pc:sldMk cId="3498719667" sldId="314"/>
            <ac:picMk id="13" creationId="{1446314E-F792-B14C-83D9-584D3E271D3E}"/>
          </ac:picMkLst>
        </pc:picChg>
        <pc:picChg chg="del">
          <ac:chgData name="Wan, Hui" userId="72e2a99e-bd7a-4866-93e5-81e1fb7306cb" providerId="ADAL" clId="{B29248E9-CC9C-1A49-96B6-B4895AC50129}" dt="2020-08-06T10:59:05.869" v="1072" actId="478"/>
          <ac:picMkLst>
            <pc:docMk/>
            <pc:sldMk cId="3498719667" sldId="314"/>
            <ac:picMk id="14" creationId="{8058A385-61EA-8944-BABF-041F9D305667}"/>
          </ac:picMkLst>
        </pc:picChg>
        <pc:picChg chg="del">
          <ac:chgData name="Wan, Hui" userId="72e2a99e-bd7a-4866-93e5-81e1fb7306cb" providerId="ADAL" clId="{B29248E9-CC9C-1A49-96B6-B4895AC50129}" dt="2020-08-06T10:58:58.162" v="1069" actId="478"/>
          <ac:picMkLst>
            <pc:docMk/>
            <pc:sldMk cId="3498719667" sldId="314"/>
            <ac:picMk id="15" creationId="{6C55EF1B-018F-004E-937E-B9DA844D81BA}"/>
          </ac:picMkLst>
        </pc:picChg>
      </pc:sldChg>
      <pc:sldChg chg="addSp delSp modSp add mod">
        <pc:chgData name="Wan, Hui" userId="72e2a99e-bd7a-4866-93e5-81e1fb7306cb" providerId="ADAL" clId="{B29248E9-CC9C-1A49-96B6-B4895AC50129}" dt="2020-08-06T13:50:47.119" v="3051" actId="14100"/>
        <pc:sldMkLst>
          <pc:docMk/>
          <pc:sldMk cId="2586934088" sldId="315"/>
        </pc:sldMkLst>
        <pc:spChg chg="mod">
          <ac:chgData name="Wan, Hui" userId="72e2a99e-bd7a-4866-93e5-81e1fb7306cb" providerId="ADAL" clId="{B29248E9-CC9C-1A49-96B6-B4895AC50129}" dt="2020-08-06T10:58:24.744" v="1058" actId="20577"/>
          <ac:spMkLst>
            <pc:docMk/>
            <pc:sldMk cId="2586934088" sldId="315"/>
            <ac:spMk id="3" creationId="{B75063E7-32AA-194F-BF64-8945DE83D4E4}"/>
          </ac:spMkLst>
        </pc:spChg>
        <pc:spChg chg="mod">
          <ac:chgData name="Wan, Hui" userId="72e2a99e-bd7a-4866-93e5-81e1fb7306cb" providerId="ADAL" clId="{B29248E9-CC9C-1A49-96B6-B4895AC50129}" dt="2020-08-06T13:50:47.119" v="3051" actId="14100"/>
          <ac:spMkLst>
            <pc:docMk/>
            <pc:sldMk cId="2586934088" sldId="315"/>
            <ac:spMk id="4" creationId="{AC9BD815-21DC-444B-BEC7-A56C5D8EFE3D}"/>
          </ac:spMkLst>
        </pc:spChg>
        <pc:spChg chg="add del mod">
          <ac:chgData name="Wan, Hui" userId="72e2a99e-bd7a-4866-93e5-81e1fb7306cb" providerId="ADAL" clId="{B29248E9-CC9C-1A49-96B6-B4895AC50129}" dt="2020-08-06T11:38:52.242" v="2150" actId="21"/>
          <ac:spMkLst>
            <pc:docMk/>
            <pc:sldMk cId="2586934088" sldId="315"/>
            <ac:spMk id="5" creationId="{91FDCDA6-0816-7E43-8135-66FD016623E9}"/>
          </ac:spMkLst>
        </pc:spChg>
        <pc:spChg chg="add mod">
          <ac:chgData name="Wan, Hui" userId="72e2a99e-bd7a-4866-93e5-81e1fb7306cb" providerId="ADAL" clId="{B29248E9-CC9C-1A49-96B6-B4895AC50129}" dt="2020-08-06T11:41:13.448" v="2170" actId="1076"/>
          <ac:spMkLst>
            <pc:docMk/>
            <pc:sldMk cId="2586934088" sldId="315"/>
            <ac:spMk id="6" creationId="{FF07F102-1643-5A46-BFC4-03F476D1449B}"/>
          </ac:spMkLst>
        </pc:spChg>
        <pc:spChg chg="add del mod">
          <ac:chgData name="Wan, Hui" userId="72e2a99e-bd7a-4866-93e5-81e1fb7306cb" providerId="ADAL" clId="{B29248E9-CC9C-1A49-96B6-B4895AC50129}" dt="2020-08-06T11:37:12.754" v="2044"/>
          <ac:spMkLst>
            <pc:docMk/>
            <pc:sldMk cId="2586934088" sldId="315"/>
            <ac:spMk id="7" creationId="{EC7D8A25-8068-DF42-99AD-5FD919EB3065}"/>
          </ac:spMkLst>
        </pc:spChg>
        <pc:spChg chg="del">
          <ac:chgData name="Wan, Hui" userId="72e2a99e-bd7a-4866-93e5-81e1fb7306cb" providerId="ADAL" clId="{B29248E9-CC9C-1A49-96B6-B4895AC50129}" dt="2020-08-06T10:58:46.702" v="1066" actId="478"/>
          <ac:spMkLst>
            <pc:docMk/>
            <pc:sldMk cId="2586934088" sldId="315"/>
            <ac:spMk id="16" creationId="{0750FA78-6A0C-A943-87E9-B475DCA2CB31}"/>
          </ac:spMkLst>
        </pc:spChg>
        <pc:spChg chg="del">
          <ac:chgData name="Wan, Hui" userId="72e2a99e-bd7a-4866-93e5-81e1fb7306cb" providerId="ADAL" clId="{B29248E9-CC9C-1A49-96B6-B4895AC50129}" dt="2020-08-06T10:58:43.749" v="1065" actId="478"/>
          <ac:spMkLst>
            <pc:docMk/>
            <pc:sldMk cId="2586934088" sldId="315"/>
            <ac:spMk id="17" creationId="{623E04DE-93D8-304C-BD57-966A21E30130}"/>
          </ac:spMkLst>
        </pc:spChg>
        <pc:spChg chg="del">
          <ac:chgData name="Wan, Hui" userId="72e2a99e-bd7a-4866-93e5-81e1fb7306cb" providerId="ADAL" clId="{B29248E9-CC9C-1A49-96B6-B4895AC50129}" dt="2020-08-06T10:58:39.153" v="1063" actId="478"/>
          <ac:spMkLst>
            <pc:docMk/>
            <pc:sldMk cId="2586934088" sldId="315"/>
            <ac:spMk id="18" creationId="{3B587C0D-153E-7A4A-93C0-0788A15D8110}"/>
          </ac:spMkLst>
        </pc:spChg>
        <pc:spChg chg="del">
          <ac:chgData name="Wan, Hui" userId="72e2a99e-bd7a-4866-93e5-81e1fb7306cb" providerId="ADAL" clId="{B29248E9-CC9C-1A49-96B6-B4895AC50129}" dt="2020-08-06T10:58:34.874" v="1061" actId="478"/>
          <ac:spMkLst>
            <pc:docMk/>
            <pc:sldMk cId="2586934088" sldId="315"/>
            <ac:spMk id="19" creationId="{5AA11DBE-C7DC-B149-BD31-EE71B941EBE4}"/>
          </ac:spMkLst>
        </pc:spChg>
        <pc:spChg chg="add del mod">
          <ac:chgData name="Wan, Hui" userId="72e2a99e-bd7a-4866-93e5-81e1fb7306cb" providerId="ADAL" clId="{B29248E9-CC9C-1A49-96B6-B4895AC50129}" dt="2020-08-06T11:38:52.242" v="2150" actId="21"/>
          <ac:spMkLst>
            <pc:docMk/>
            <pc:sldMk cId="2586934088" sldId="315"/>
            <ac:spMk id="20" creationId="{45111F3D-0EFA-1945-86EF-58152CF5E40C}"/>
          </ac:spMkLst>
        </pc:spChg>
        <pc:picChg chg="del">
          <ac:chgData name="Wan, Hui" userId="72e2a99e-bd7a-4866-93e5-81e1fb7306cb" providerId="ADAL" clId="{B29248E9-CC9C-1A49-96B6-B4895AC50129}" dt="2020-08-06T10:58:32.636" v="1060" actId="478"/>
          <ac:picMkLst>
            <pc:docMk/>
            <pc:sldMk cId="2586934088" sldId="315"/>
            <ac:picMk id="13" creationId="{1446314E-F792-B14C-83D9-584D3E271D3E}"/>
          </ac:picMkLst>
        </pc:picChg>
        <pc:picChg chg="del">
          <ac:chgData name="Wan, Hui" userId="72e2a99e-bd7a-4866-93e5-81e1fb7306cb" providerId="ADAL" clId="{B29248E9-CC9C-1A49-96B6-B4895AC50129}" dt="2020-08-06T10:58:36.503" v="1062" actId="478"/>
          <ac:picMkLst>
            <pc:docMk/>
            <pc:sldMk cId="2586934088" sldId="315"/>
            <ac:picMk id="14" creationId="{8058A385-61EA-8944-BABF-041F9D305667}"/>
          </ac:picMkLst>
        </pc:picChg>
        <pc:picChg chg="del">
          <ac:chgData name="Wan, Hui" userId="72e2a99e-bd7a-4866-93e5-81e1fb7306cb" providerId="ADAL" clId="{B29248E9-CC9C-1A49-96B6-B4895AC50129}" dt="2020-08-06T10:58:41.023" v="1064" actId="478"/>
          <ac:picMkLst>
            <pc:docMk/>
            <pc:sldMk cId="2586934088" sldId="315"/>
            <ac:picMk id="15" creationId="{6C55EF1B-018F-004E-937E-B9DA844D81BA}"/>
          </ac:picMkLst>
        </pc:picChg>
      </pc:sldChg>
      <pc:sldChg chg="add del">
        <pc:chgData name="Wan, Hui" userId="72e2a99e-bd7a-4866-93e5-81e1fb7306cb" providerId="ADAL" clId="{B29248E9-CC9C-1A49-96B6-B4895AC50129}" dt="2020-08-06T10:57:54.926" v="1024" actId="2696"/>
        <pc:sldMkLst>
          <pc:docMk/>
          <pc:sldMk cId="3340421189" sldId="315"/>
        </pc:sldMkLst>
      </pc:sldChg>
      <pc:sldChg chg="add del">
        <pc:chgData name="Wan, Hui" userId="72e2a99e-bd7a-4866-93e5-81e1fb7306cb" providerId="ADAL" clId="{B29248E9-CC9C-1A49-96B6-B4895AC50129}" dt="2020-08-06T10:57:54.898" v="1023" actId="2696"/>
        <pc:sldMkLst>
          <pc:docMk/>
          <pc:sldMk cId="1999609547" sldId="316"/>
        </pc:sldMkLst>
      </pc:sldChg>
      <pc:sldChg chg="modSp add mod">
        <pc:chgData name="Wan, Hui" userId="72e2a99e-bd7a-4866-93e5-81e1fb7306cb" providerId="ADAL" clId="{B29248E9-CC9C-1A49-96B6-B4895AC50129}" dt="2020-08-06T11:12:50.739" v="1378" actId="20577"/>
        <pc:sldMkLst>
          <pc:docMk/>
          <pc:sldMk cId="4131188805" sldId="316"/>
        </pc:sldMkLst>
        <pc:spChg chg="mod">
          <ac:chgData name="Wan, Hui" userId="72e2a99e-bd7a-4866-93e5-81e1fb7306cb" providerId="ADAL" clId="{B29248E9-CC9C-1A49-96B6-B4895AC50129}" dt="2020-08-06T11:12:44.629" v="1377" actId="20577"/>
          <ac:spMkLst>
            <pc:docMk/>
            <pc:sldMk cId="4131188805" sldId="316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12:50.739" v="1378" actId="20577"/>
          <ac:spMkLst>
            <pc:docMk/>
            <pc:sldMk cId="4131188805" sldId="316"/>
            <ac:spMk id="4" creationId="{CBC2B3EF-3AC6-584B-A1DA-942E7D4598A4}"/>
          </ac:spMkLst>
        </pc:spChg>
      </pc:sldChg>
      <pc:sldChg chg="delSp modSp add mod">
        <pc:chgData name="Wan, Hui" userId="72e2a99e-bd7a-4866-93e5-81e1fb7306cb" providerId="ADAL" clId="{B29248E9-CC9C-1A49-96B6-B4895AC50129}" dt="2020-08-06T13:54:39.130" v="3184" actId="20577"/>
        <pc:sldMkLst>
          <pc:docMk/>
          <pc:sldMk cId="1164644731" sldId="317"/>
        </pc:sldMkLst>
        <pc:spChg chg="mod">
          <ac:chgData name="Wan, Hui" userId="72e2a99e-bd7a-4866-93e5-81e1fb7306cb" providerId="ADAL" clId="{B29248E9-CC9C-1A49-96B6-B4895AC50129}" dt="2020-08-06T13:54:39.130" v="3184" actId="20577"/>
          <ac:spMkLst>
            <pc:docMk/>
            <pc:sldMk cId="1164644731" sldId="317"/>
            <ac:spMk id="3" creationId="{7ED1FEAC-360E-6B42-BB84-9ED8D5185572}"/>
          </ac:spMkLst>
        </pc:spChg>
        <pc:spChg chg="del">
          <ac:chgData name="Wan, Hui" userId="72e2a99e-bd7a-4866-93e5-81e1fb7306cb" providerId="ADAL" clId="{B29248E9-CC9C-1A49-96B6-B4895AC50129}" dt="2020-08-06T13:54:22.315" v="3175" actId="478"/>
          <ac:spMkLst>
            <pc:docMk/>
            <pc:sldMk cId="1164644731" sldId="317"/>
            <ac:spMk id="4" creationId="{22943BB6-7A3B-E84D-BB47-CAC273FDF147}"/>
          </ac:spMkLst>
        </pc:spChg>
      </pc:sldChg>
      <pc:sldChg chg="addSp delSp modSp add mod">
        <pc:chgData name="Wan, Hui" userId="72e2a99e-bd7a-4866-93e5-81e1fb7306cb" providerId="ADAL" clId="{B29248E9-CC9C-1A49-96B6-B4895AC50129}" dt="2020-08-06T14:32:36.076" v="4597" actId="1076"/>
        <pc:sldMkLst>
          <pc:docMk/>
          <pc:sldMk cId="92333873" sldId="318"/>
        </pc:sldMkLst>
        <pc:spChg chg="mod">
          <ac:chgData name="Wan, Hui" userId="72e2a99e-bd7a-4866-93e5-81e1fb7306cb" providerId="ADAL" clId="{B29248E9-CC9C-1A49-96B6-B4895AC50129}" dt="2020-08-06T14:32:26.805" v="4596" actId="242"/>
          <ac:spMkLst>
            <pc:docMk/>
            <pc:sldMk cId="92333873" sldId="318"/>
            <ac:spMk id="3" creationId="{F1C016BB-E40B-0E40-B6D3-CE8AD5342677}"/>
          </ac:spMkLst>
        </pc:spChg>
        <pc:spChg chg="del mod">
          <ac:chgData name="Wan, Hui" userId="72e2a99e-bd7a-4866-93e5-81e1fb7306cb" providerId="ADAL" clId="{B29248E9-CC9C-1A49-96B6-B4895AC50129}" dt="2020-08-06T14:25:38.820" v="4506" actId="478"/>
          <ac:spMkLst>
            <pc:docMk/>
            <pc:sldMk cId="92333873" sldId="318"/>
            <ac:spMk id="4" creationId="{D1037D0C-8C79-004A-B8AC-7138571B588C}"/>
          </ac:spMkLst>
        </pc:spChg>
        <pc:spChg chg="add del mod">
          <ac:chgData name="Wan, Hui" userId="72e2a99e-bd7a-4866-93e5-81e1fb7306cb" providerId="ADAL" clId="{B29248E9-CC9C-1A49-96B6-B4895AC50129}" dt="2020-08-06T14:31:01.653" v="4591" actId="164"/>
          <ac:spMkLst>
            <pc:docMk/>
            <pc:sldMk cId="92333873" sldId="318"/>
            <ac:spMk id="5" creationId="{CBD5C33C-F3A6-0D40-985A-9E792B3D3BD8}"/>
          </ac:spMkLst>
        </pc:spChg>
        <pc:spChg chg="add del mod">
          <ac:chgData name="Wan, Hui" userId="72e2a99e-bd7a-4866-93e5-81e1fb7306cb" providerId="ADAL" clId="{B29248E9-CC9C-1A49-96B6-B4895AC50129}" dt="2020-08-06T14:05:01.029" v="3691" actId="478"/>
          <ac:spMkLst>
            <pc:docMk/>
            <pc:sldMk cId="92333873" sldId="318"/>
            <ac:spMk id="6" creationId="{897D96E3-94EC-A141-9B05-1540217C9E6A}"/>
          </ac:spMkLst>
        </pc:spChg>
        <pc:spChg chg="add del mod">
          <ac:chgData name="Wan, Hui" userId="72e2a99e-bd7a-4866-93e5-81e1fb7306cb" providerId="ADAL" clId="{B29248E9-CC9C-1A49-96B6-B4895AC50129}" dt="2020-08-06T14:12:55.260" v="3875" actId="478"/>
          <ac:spMkLst>
            <pc:docMk/>
            <pc:sldMk cId="92333873" sldId="318"/>
            <ac:spMk id="7" creationId="{21C3230D-3838-CA43-8A65-CF1F8883714F}"/>
          </ac:spMkLst>
        </pc:spChg>
        <pc:spChg chg="add mod">
          <ac:chgData name="Wan, Hui" userId="72e2a99e-bd7a-4866-93e5-81e1fb7306cb" providerId="ADAL" clId="{B29248E9-CC9C-1A49-96B6-B4895AC50129}" dt="2020-08-06T14:31:01.653" v="4591" actId="164"/>
          <ac:spMkLst>
            <pc:docMk/>
            <pc:sldMk cId="92333873" sldId="318"/>
            <ac:spMk id="8" creationId="{DEB479D7-2268-9F4D-8AA8-CF3AD0AC580B}"/>
          </ac:spMkLst>
        </pc:spChg>
        <pc:spChg chg="add mod">
          <ac:chgData name="Wan, Hui" userId="72e2a99e-bd7a-4866-93e5-81e1fb7306cb" providerId="ADAL" clId="{B29248E9-CC9C-1A49-96B6-B4895AC50129}" dt="2020-08-06T14:31:01.653" v="4591" actId="164"/>
          <ac:spMkLst>
            <pc:docMk/>
            <pc:sldMk cId="92333873" sldId="318"/>
            <ac:spMk id="9" creationId="{A8743037-A99A-9B4A-B25E-E1B7A2351CFD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0" creationId="{F7754E4F-1C6D-4741-8AB8-0D55034E4748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1" creationId="{80E4CD77-3262-1D43-A584-6D2C208B9BFD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2" creationId="{083C9805-B3C4-C540-9ADC-502B38121E0E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6" creationId="{BED457CD-D571-004D-999F-EF1A3B2D6B86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8" creationId="{5E84ACFF-35F3-8044-9D9F-7841B8CC8029}"/>
          </ac:spMkLst>
        </pc:spChg>
        <pc:spChg chg="add del mod">
          <ac:chgData name="Wan, Hui" userId="72e2a99e-bd7a-4866-93e5-81e1fb7306cb" providerId="ADAL" clId="{B29248E9-CC9C-1A49-96B6-B4895AC50129}" dt="2020-08-06T14:25:41.573" v="4507" actId="478"/>
          <ac:spMkLst>
            <pc:docMk/>
            <pc:sldMk cId="92333873" sldId="318"/>
            <ac:spMk id="22" creationId="{085D05C9-4C5F-9F44-A320-CCC6D42E822F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26" creationId="{B1D2CBFF-9066-C742-9188-26FE1F948E2D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28" creationId="{7F3A7518-B471-DA47-8748-4BDF6DB1EC14}"/>
          </ac:spMkLst>
        </pc:spChg>
        <pc:grpChg chg="add mod">
          <ac:chgData name="Wan, Hui" userId="72e2a99e-bd7a-4866-93e5-81e1fb7306cb" providerId="ADAL" clId="{B29248E9-CC9C-1A49-96B6-B4895AC50129}" dt="2020-08-06T14:32:36.076" v="4597" actId="1076"/>
          <ac:grpSpMkLst>
            <pc:docMk/>
            <pc:sldMk cId="92333873" sldId="318"/>
            <ac:grpSpMk id="31" creationId="{63ADFB76-A608-1F45-9D9B-EB5A655FD4C4}"/>
          </ac:grpSpMkLst>
        </pc:grp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14" creationId="{56CEF95A-A72E-8C4F-94B4-C80F7950008E}"/>
          </ac:cxnSpMkLst>
        </pc:cxn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17" creationId="{1FD956B5-1239-3F49-9714-430027C05DBA}"/>
          </ac:cxnSpMkLst>
        </pc:cxn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23" creationId="{DC8AD374-AE77-2542-B76D-729CD8B56043}"/>
          </ac:cxnSpMkLst>
        </pc:cxn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27" creationId="{5A9996B4-B857-C84B-8DFB-2C35D2174F55}"/>
          </ac:cxnSpMkLst>
        </pc:cxnChg>
      </pc:sldChg>
      <pc:sldMasterChg chg="modSldLayout">
        <pc:chgData name="Wan, Hui" userId="72e2a99e-bd7a-4866-93e5-81e1fb7306cb" providerId="ADAL" clId="{B29248E9-CC9C-1A49-96B6-B4895AC50129}" dt="2020-08-06T11:16:09.210" v="1450" actId="208"/>
        <pc:sldMasterMkLst>
          <pc:docMk/>
          <pc:sldMasterMk cId="647107024" sldId="2147483723"/>
        </pc:sldMasterMkLst>
        <pc:sldLayoutChg chg="addSp modSp mod">
          <pc:chgData name="Wan, Hui" userId="72e2a99e-bd7a-4866-93e5-81e1fb7306cb" providerId="ADAL" clId="{B29248E9-CC9C-1A49-96B6-B4895AC50129}" dt="2020-08-06T11:16:09.210" v="1450" actId="208"/>
          <pc:sldLayoutMkLst>
            <pc:docMk/>
            <pc:sldMasterMk cId="647107024" sldId="2147483723"/>
            <pc:sldLayoutMk cId="1501305706" sldId="2147483724"/>
          </pc:sldLayoutMkLst>
          <pc:spChg chg="add mod">
            <ac:chgData name="Wan, Hui" userId="72e2a99e-bd7a-4866-93e5-81e1fb7306cb" providerId="ADAL" clId="{B29248E9-CC9C-1A49-96B6-B4895AC50129}" dt="2020-08-06T11:16:09.210" v="1450" actId="208"/>
            <ac:spMkLst>
              <pc:docMk/>
              <pc:sldMasterMk cId="647107024" sldId="2147483723"/>
              <pc:sldLayoutMk cId="1501305706" sldId="2147483724"/>
              <ac:spMk id="3" creationId="{6CD658B8-1034-744F-82E8-0AC8607728E5}"/>
            </ac:spMkLst>
          </pc:spChg>
        </pc:sldLayoutChg>
      </pc:sldMasterChg>
    </pc:docChg>
  </pc:docChgLst>
  <pc:docChgLst>
    <pc:chgData name="Wan, Hui" userId="72e2a99e-bd7a-4866-93e5-81e1fb7306cb" providerId="ADAL" clId="{859D6CBE-DB3F-8546-8989-54BFB480E2F3}"/>
    <pc:docChg chg="undo custSel addSld delSld modSld sldOrd">
      <pc:chgData name="Wan, Hui" userId="72e2a99e-bd7a-4866-93e5-81e1fb7306cb" providerId="ADAL" clId="{859D6CBE-DB3F-8546-8989-54BFB480E2F3}" dt="2020-10-27T22:59:24.242" v="9121" actId="5793"/>
      <pc:docMkLst>
        <pc:docMk/>
      </pc:docMkLst>
      <pc:sldChg chg="delSp del mod">
        <pc:chgData name="Wan, Hui" userId="72e2a99e-bd7a-4866-93e5-81e1fb7306cb" providerId="ADAL" clId="{859D6CBE-DB3F-8546-8989-54BFB480E2F3}" dt="2020-10-26T21:36:52.388" v="1899" actId="2696"/>
        <pc:sldMkLst>
          <pc:docMk/>
          <pc:sldMk cId="410187958" sldId="284"/>
        </pc:sldMkLst>
        <pc:spChg chg="del">
          <ac:chgData name="Wan, Hui" userId="72e2a99e-bd7a-4866-93e5-81e1fb7306cb" providerId="ADAL" clId="{859D6CBE-DB3F-8546-8989-54BFB480E2F3}" dt="2020-10-26T21:36:33.403" v="1896" actId="478"/>
          <ac:spMkLst>
            <pc:docMk/>
            <pc:sldMk cId="410187958" sldId="284"/>
            <ac:spMk id="24" creationId="{C2DCDADD-3386-7F4B-850A-6A802B90B8A6}"/>
          </ac:spMkLst>
        </pc:spChg>
      </pc:sldChg>
      <pc:sldChg chg="addSp delSp modSp mod">
        <pc:chgData name="Wan, Hui" userId="72e2a99e-bd7a-4866-93e5-81e1fb7306cb" providerId="ADAL" clId="{859D6CBE-DB3F-8546-8989-54BFB480E2F3}" dt="2020-10-27T21:56:55.104" v="6396" actId="1036"/>
        <pc:sldMkLst>
          <pc:docMk/>
          <pc:sldMk cId="2954244487" sldId="288"/>
        </pc:sldMkLst>
        <pc:spChg chg="mod">
          <ac:chgData name="Wan, Hui" userId="72e2a99e-bd7a-4866-93e5-81e1fb7306cb" providerId="ADAL" clId="{859D6CBE-DB3F-8546-8989-54BFB480E2F3}" dt="2020-10-27T21:56:55.104" v="6396" actId="1036"/>
          <ac:spMkLst>
            <pc:docMk/>
            <pc:sldMk cId="2954244487" sldId="288"/>
            <ac:spMk id="3" creationId="{FFFE55DB-2E56-4541-9AB5-9E223D81D0C5}"/>
          </ac:spMkLst>
        </pc:spChg>
        <pc:spChg chg="del">
          <ac:chgData name="Wan, Hui" userId="72e2a99e-bd7a-4866-93e5-81e1fb7306cb" providerId="ADAL" clId="{859D6CBE-DB3F-8546-8989-54BFB480E2F3}" dt="2020-10-27T20:57:31.313" v="5078" actId="478"/>
          <ac:spMkLst>
            <pc:docMk/>
            <pc:sldMk cId="2954244487" sldId="288"/>
            <ac:spMk id="4" creationId="{66FB835C-FA48-0B48-8A60-A72544EBC961}"/>
          </ac:spMkLst>
        </pc:spChg>
        <pc:spChg chg="add del mod">
          <ac:chgData name="Wan, Hui" userId="72e2a99e-bd7a-4866-93e5-81e1fb7306cb" providerId="ADAL" clId="{859D6CBE-DB3F-8546-8989-54BFB480E2F3}" dt="2020-10-27T21:23:54.344" v="5182"/>
          <ac:spMkLst>
            <pc:docMk/>
            <pc:sldMk cId="2954244487" sldId="288"/>
            <ac:spMk id="8" creationId="{B7064E40-FD56-DA44-8281-51EA66CF40FA}"/>
          </ac:spMkLst>
        </pc:spChg>
        <pc:spChg chg="del">
          <ac:chgData name="Wan, Hui" userId="72e2a99e-bd7a-4866-93e5-81e1fb7306cb" providerId="ADAL" clId="{859D6CBE-DB3F-8546-8989-54BFB480E2F3}" dt="2020-10-27T20:57:24.834" v="5076" actId="478"/>
          <ac:spMkLst>
            <pc:docMk/>
            <pc:sldMk cId="2954244487" sldId="288"/>
            <ac:spMk id="9" creationId="{1B72EF48-BBF6-4A4F-B0ED-E819F9316B92}"/>
          </ac:spMkLst>
        </pc:spChg>
        <pc:spChg chg="del">
          <ac:chgData name="Wan, Hui" userId="72e2a99e-bd7a-4866-93e5-81e1fb7306cb" providerId="ADAL" clId="{859D6CBE-DB3F-8546-8989-54BFB480E2F3}" dt="2020-10-27T20:57:26.874" v="5077" actId="478"/>
          <ac:spMkLst>
            <pc:docMk/>
            <pc:sldMk cId="2954244487" sldId="288"/>
            <ac:spMk id="12" creationId="{A5980574-B024-E643-AD1C-EF9100391543}"/>
          </ac:spMkLst>
        </pc:spChg>
        <pc:spChg chg="mod topLvl">
          <ac:chgData name="Wan, Hui" userId="72e2a99e-bd7a-4866-93e5-81e1fb7306cb" providerId="ADAL" clId="{859D6CBE-DB3F-8546-8989-54BFB480E2F3}" dt="2020-10-27T21:31:45.082" v="5404" actId="164"/>
          <ac:spMkLst>
            <pc:docMk/>
            <pc:sldMk cId="2954244487" sldId="288"/>
            <ac:spMk id="18" creationId="{9012D24F-475F-2848-8971-99A4B71E96DE}"/>
          </ac:spMkLst>
        </pc:spChg>
        <pc:spChg chg="mod">
          <ac:chgData name="Wan, Hui" userId="72e2a99e-bd7a-4866-93e5-81e1fb7306cb" providerId="ADAL" clId="{859D6CBE-DB3F-8546-8989-54BFB480E2F3}" dt="2020-10-27T21:31:41.775" v="5403" actId="165"/>
          <ac:spMkLst>
            <pc:docMk/>
            <pc:sldMk cId="2954244487" sldId="288"/>
            <ac:spMk id="19" creationId="{AE527759-4211-2747-8F36-A4B723112309}"/>
          </ac:spMkLst>
        </pc:spChg>
        <pc:spChg chg="mod">
          <ac:chgData name="Wan, Hui" userId="72e2a99e-bd7a-4866-93e5-81e1fb7306cb" providerId="ADAL" clId="{859D6CBE-DB3F-8546-8989-54BFB480E2F3}" dt="2020-10-27T21:31:41.775" v="5403" actId="165"/>
          <ac:spMkLst>
            <pc:docMk/>
            <pc:sldMk cId="2954244487" sldId="288"/>
            <ac:spMk id="20" creationId="{1324166D-0712-3B41-8AE4-A93B225F24BA}"/>
          </ac:spMkLst>
        </pc:spChg>
        <pc:spChg chg="mod">
          <ac:chgData name="Wan, Hui" userId="72e2a99e-bd7a-4866-93e5-81e1fb7306cb" providerId="ADAL" clId="{859D6CBE-DB3F-8546-8989-54BFB480E2F3}" dt="2020-10-27T21:31:41.775" v="5403" actId="165"/>
          <ac:spMkLst>
            <pc:docMk/>
            <pc:sldMk cId="2954244487" sldId="288"/>
            <ac:spMk id="21" creationId="{E55FFA4D-F34E-F446-95F1-17E012ED92D0}"/>
          </ac:spMkLst>
        </pc:spChg>
        <pc:spChg chg="mod topLvl">
          <ac:chgData name="Wan, Hui" userId="72e2a99e-bd7a-4866-93e5-81e1fb7306cb" providerId="ADAL" clId="{859D6CBE-DB3F-8546-8989-54BFB480E2F3}" dt="2020-10-27T21:31:45.082" v="5404" actId="164"/>
          <ac:spMkLst>
            <pc:docMk/>
            <pc:sldMk cId="2954244487" sldId="288"/>
            <ac:spMk id="23" creationId="{383BEAE8-4752-0741-8D2C-4267AB712619}"/>
          </ac:spMkLst>
        </pc:spChg>
        <pc:spChg chg="mod">
          <ac:chgData name="Wan, Hui" userId="72e2a99e-bd7a-4866-93e5-81e1fb7306cb" providerId="ADAL" clId="{859D6CBE-DB3F-8546-8989-54BFB480E2F3}" dt="2020-10-27T20:57:18.108" v="5073" actId="20577"/>
          <ac:spMkLst>
            <pc:docMk/>
            <pc:sldMk cId="2954244487" sldId="288"/>
            <ac:spMk id="24" creationId="{A1AEDCA6-E3EB-1845-9BE6-5F52F8531777}"/>
          </ac:spMkLst>
        </pc:spChg>
        <pc:spChg chg="del">
          <ac:chgData name="Wan, Hui" userId="72e2a99e-bd7a-4866-93e5-81e1fb7306cb" providerId="ADAL" clId="{859D6CBE-DB3F-8546-8989-54BFB480E2F3}" dt="2020-10-27T20:57:20.142" v="5074" actId="478"/>
          <ac:spMkLst>
            <pc:docMk/>
            <pc:sldMk cId="2954244487" sldId="288"/>
            <ac:spMk id="26" creationId="{57928E0E-0AB4-2347-8DFA-653689703CC4}"/>
          </ac:spMkLst>
        </pc:spChg>
        <pc:spChg chg="add mod topLvl">
          <ac:chgData name="Wan, Hui" userId="72e2a99e-bd7a-4866-93e5-81e1fb7306cb" providerId="ADAL" clId="{859D6CBE-DB3F-8546-8989-54BFB480E2F3}" dt="2020-10-27T21:56:26.739" v="6377" actId="1035"/>
          <ac:spMkLst>
            <pc:docMk/>
            <pc:sldMk cId="2954244487" sldId="288"/>
            <ac:spMk id="36" creationId="{F65DDD50-C035-1D49-86EF-A4AA20A8A437}"/>
          </ac:spMkLst>
        </pc:spChg>
        <pc:spChg chg="add del mod">
          <ac:chgData name="Wan, Hui" userId="72e2a99e-bd7a-4866-93e5-81e1fb7306cb" providerId="ADAL" clId="{859D6CBE-DB3F-8546-8989-54BFB480E2F3}" dt="2020-10-27T21:32:13.917" v="5421" actId="478"/>
          <ac:spMkLst>
            <pc:docMk/>
            <pc:sldMk cId="2954244487" sldId="288"/>
            <ac:spMk id="38" creationId="{E9C63BC1-E3D9-0F47-96FB-8576F332BA4E}"/>
          </ac:spMkLst>
        </pc:spChg>
        <pc:spChg chg="add mod">
          <ac:chgData name="Wan, Hui" userId="72e2a99e-bd7a-4866-93e5-81e1fb7306cb" providerId="ADAL" clId="{859D6CBE-DB3F-8546-8989-54BFB480E2F3}" dt="2020-10-27T21:54:13.935" v="6231" actId="14100"/>
          <ac:spMkLst>
            <pc:docMk/>
            <pc:sldMk cId="2954244487" sldId="288"/>
            <ac:spMk id="39" creationId="{6FBA5436-83E5-DB4A-B4DE-290E39EE5789}"/>
          </ac:spMkLst>
        </pc:spChg>
        <pc:spChg chg="add del mod">
          <ac:chgData name="Wan, Hui" userId="72e2a99e-bd7a-4866-93e5-81e1fb7306cb" providerId="ADAL" clId="{859D6CBE-DB3F-8546-8989-54BFB480E2F3}" dt="2020-10-27T21:48:40.529" v="6089" actId="478"/>
          <ac:spMkLst>
            <pc:docMk/>
            <pc:sldMk cId="2954244487" sldId="288"/>
            <ac:spMk id="40" creationId="{CF0BA2B8-0941-9545-893A-81654B7849F6}"/>
          </ac:spMkLst>
        </pc:spChg>
        <pc:spChg chg="add mod">
          <ac:chgData name="Wan, Hui" userId="72e2a99e-bd7a-4866-93e5-81e1fb7306cb" providerId="ADAL" clId="{859D6CBE-DB3F-8546-8989-54BFB480E2F3}" dt="2020-10-27T21:56:36.821" v="6380" actId="1035"/>
          <ac:spMkLst>
            <pc:docMk/>
            <pc:sldMk cId="2954244487" sldId="288"/>
            <ac:spMk id="41" creationId="{3BB8D77D-72AA-3947-9157-9620643F776D}"/>
          </ac:spMkLst>
        </pc:spChg>
        <pc:spChg chg="add mod">
          <ac:chgData name="Wan, Hui" userId="72e2a99e-bd7a-4866-93e5-81e1fb7306cb" providerId="ADAL" clId="{859D6CBE-DB3F-8546-8989-54BFB480E2F3}" dt="2020-10-27T21:55:39.413" v="6329" actId="1035"/>
          <ac:spMkLst>
            <pc:docMk/>
            <pc:sldMk cId="2954244487" sldId="288"/>
            <ac:spMk id="42" creationId="{59A3710A-4161-CF49-A207-05CA1D4E4A80}"/>
          </ac:spMkLst>
        </pc:spChg>
        <pc:spChg chg="add mod">
          <ac:chgData name="Wan, Hui" userId="72e2a99e-bd7a-4866-93e5-81e1fb7306cb" providerId="ADAL" clId="{859D6CBE-DB3F-8546-8989-54BFB480E2F3}" dt="2020-10-27T21:55:39.413" v="6329" actId="1035"/>
          <ac:spMkLst>
            <pc:docMk/>
            <pc:sldMk cId="2954244487" sldId="288"/>
            <ac:spMk id="43" creationId="{7C2A2544-CF14-1543-8BFC-4C007A435D6E}"/>
          </ac:spMkLst>
        </pc:spChg>
        <pc:spChg chg="add mod topLvl">
          <ac:chgData name="Wan, Hui" userId="72e2a99e-bd7a-4866-93e5-81e1fb7306cb" providerId="ADAL" clId="{859D6CBE-DB3F-8546-8989-54BFB480E2F3}" dt="2020-10-27T21:56:26.739" v="6377" actId="1035"/>
          <ac:spMkLst>
            <pc:docMk/>
            <pc:sldMk cId="2954244487" sldId="288"/>
            <ac:spMk id="45" creationId="{75D4D91D-590F-504A-8EA9-055A39C33800}"/>
          </ac:spMkLst>
        </pc:spChg>
        <pc:spChg chg="add mod">
          <ac:chgData name="Wan, Hui" userId="72e2a99e-bd7a-4866-93e5-81e1fb7306cb" providerId="ADAL" clId="{859D6CBE-DB3F-8546-8989-54BFB480E2F3}" dt="2020-10-27T21:56:47.728" v="6392" actId="1038"/>
          <ac:spMkLst>
            <pc:docMk/>
            <pc:sldMk cId="2954244487" sldId="288"/>
            <ac:spMk id="48" creationId="{D12645CC-6985-C744-B302-A5BF363C747C}"/>
          </ac:spMkLst>
        </pc:spChg>
        <pc:grpChg chg="mod topLvl">
          <ac:chgData name="Wan, Hui" userId="72e2a99e-bd7a-4866-93e5-81e1fb7306cb" providerId="ADAL" clId="{859D6CBE-DB3F-8546-8989-54BFB480E2F3}" dt="2020-10-27T21:31:45.082" v="5404" actId="164"/>
          <ac:grpSpMkLst>
            <pc:docMk/>
            <pc:sldMk cId="2954244487" sldId="288"/>
            <ac:grpSpMk id="17" creationId="{04062698-7704-414D-B7C5-5487E4C50AB4}"/>
          </ac:grpSpMkLst>
        </pc:grpChg>
        <pc:grpChg chg="del">
          <ac:chgData name="Wan, Hui" userId="72e2a99e-bd7a-4866-93e5-81e1fb7306cb" providerId="ADAL" clId="{859D6CBE-DB3F-8546-8989-54BFB480E2F3}" dt="2020-10-27T20:57:15.700" v="5072" actId="478"/>
          <ac:grpSpMkLst>
            <pc:docMk/>
            <pc:sldMk cId="2954244487" sldId="288"/>
            <ac:grpSpMk id="27" creationId="{298AF0FD-B642-BF4F-968E-1D5E9DC7740A}"/>
          </ac:grpSpMkLst>
        </pc:grpChg>
        <pc:grpChg chg="del">
          <ac:chgData name="Wan, Hui" userId="72e2a99e-bd7a-4866-93e5-81e1fb7306cb" providerId="ADAL" clId="{859D6CBE-DB3F-8546-8989-54BFB480E2F3}" dt="2020-10-27T20:57:21.346" v="5075" actId="478"/>
          <ac:grpSpMkLst>
            <pc:docMk/>
            <pc:sldMk cId="2954244487" sldId="288"/>
            <ac:grpSpMk id="28" creationId="{2594CF02-7824-934F-B808-57EA58BCBD11}"/>
          </ac:grpSpMkLst>
        </pc:grpChg>
        <pc:grpChg chg="del mod">
          <ac:chgData name="Wan, Hui" userId="72e2a99e-bd7a-4866-93e5-81e1fb7306cb" providerId="ADAL" clId="{859D6CBE-DB3F-8546-8989-54BFB480E2F3}" dt="2020-10-27T21:31:41.775" v="5403" actId="165"/>
          <ac:grpSpMkLst>
            <pc:docMk/>
            <pc:sldMk cId="2954244487" sldId="288"/>
            <ac:grpSpMk id="29" creationId="{6FFBE761-1CBD-AE41-B1E1-E821C5C5FBB8}"/>
          </ac:grpSpMkLst>
        </pc:grpChg>
        <pc:grpChg chg="add del mod">
          <ac:chgData name="Wan, Hui" userId="72e2a99e-bd7a-4866-93e5-81e1fb7306cb" providerId="ADAL" clId="{859D6CBE-DB3F-8546-8989-54BFB480E2F3}" dt="2020-10-27T21:35:18.852" v="5544" actId="21"/>
          <ac:grpSpMkLst>
            <pc:docMk/>
            <pc:sldMk cId="2954244487" sldId="288"/>
            <ac:grpSpMk id="37" creationId="{278C2271-DA22-FF41-A07E-CB9EFA6088D8}"/>
          </ac:grpSpMkLst>
        </pc:grpChg>
        <pc:grpChg chg="add del mod">
          <ac:chgData name="Wan, Hui" userId="72e2a99e-bd7a-4866-93e5-81e1fb7306cb" providerId="ADAL" clId="{859D6CBE-DB3F-8546-8989-54BFB480E2F3}" dt="2020-10-27T21:49:55.764" v="6119" actId="165"/>
          <ac:grpSpMkLst>
            <pc:docMk/>
            <pc:sldMk cId="2954244487" sldId="288"/>
            <ac:grpSpMk id="44" creationId="{F78421E2-7FF3-8144-8449-CF58019184D7}"/>
          </ac:grpSpMkLst>
        </pc:grpChg>
        <pc:grpChg chg="add mod">
          <ac:chgData name="Wan, Hui" userId="72e2a99e-bd7a-4866-93e5-81e1fb7306cb" providerId="ADAL" clId="{859D6CBE-DB3F-8546-8989-54BFB480E2F3}" dt="2020-10-27T21:55:39.413" v="6329" actId="1035"/>
          <ac:grpSpMkLst>
            <pc:docMk/>
            <pc:sldMk cId="2954244487" sldId="288"/>
            <ac:grpSpMk id="46" creationId="{655EE6FF-9810-4748-91F0-F33C51195380}"/>
          </ac:grpSpMkLst>
        </pc:grpChg>
        <pc:picChg chg="add mod">
          <ac:chgData name="Wan, Hui" userId="72e2a99e-bd7a-4866-93e5-81e1fb7306cb" providerId="ADAL" clId="{859D6CBE-DB3F-8546-8989-54BFB480E2F3}" dt="2020-10-27T21:56:26.739" v="6377" actId="1035"/>
          <ac:picMkLst>
            <pc:docMk/>
            <pc:sldMk cId="2954244487" sldId="288"/>
            <ac:picMk id="11" creationId="{E0DC6F73-3DA2-154A-8CD4-A99CFE3D9B7C}"/>
          </ac:picMkLst>
        </pc:picChg>
        <pc:picChg chg="add del mod">
          <ac:chgData name="Wan, Hui" userId="72e2a99e-bd7a-4866-93e5-81e1fb7306cb" providerId="ADAL" clId="{859D6CBE-DB3F-8546-8989-54BFB480E2F3}" dt="2020-10-27T21:24:05.650" v="5190"/>
          <ac:picMkLst>
            <pc:docMk/>
            <pc:sldMk cId="2954244487" sldId="288"/>
            <ac:picMk id="15" creationId="{CDB204AB-C130-EA48-A0D4-E0FD54BE44A4}"/>
          </ac:picMkLst>
        </pc:picChg>
        <pc:picChg chg="mod topLvl">
          <ac:chgData name="Wan, Hui" userId="72e2a99e-bd7a-4866-93e5-81e1fb7306cb" providerId="ADAL" clId="{859D6CBE-DB3F-8546-8989-54BFB480E2F3}" dt="2020-10-27T21:31:45.082" v="5404" actId="164"/>
          <ac:picMkLst>
            <pc:docMk/>
            <pc:sldMk cId="2954244487" sldId="288"/>
            <ac:picMk id="16" creationId="{28EC2F12-2EC7-D042-BBE4-3FB35A867A5F}"/>
          </ac:picMkLst>
        </pc:picChg>
        <pc:picChg chg="add mod">
          <ac:chgData name="Wan, Hui" userId="72e2a99e-bd7a-4866-93e5-81e1fb7306cb" providerId="ADAL" clId="{859D6CBE-DB3F-8546-8989-54BFB480E2F3}" dt="2020-10-27T21:56:36.821" v="6380" actId="1035"/>
          <ac:picMkLst>
            <pc:docMk/>
            <pc:sldMk cId="2954244487" sldId="288"/>
            <ac:picMk id="31" creationId="{F552194E-69C5-894D-84FB-545AAB4E6930}"/>
          </ac:picMkLst>
        </pc:picChg>
        <pc:picChg chg="add mod">
          <ac:chgData name="Wan, Hui" userId="72e2a99e-bd7a-4866-93e5-81e1fb7306cb" providerId="ADAL" clId="{859D6CBE-DB3F-8546-8989-54BFB480E2F3}" dt="2020-10-27T21:55:39.413" v="6329" actId="1035"/>
          <ac:picMkLst>
            <pc:docMk/>
            <pc:sldMk cId="2954244487" sldId="288"/>
            <ac:picMk id="33" creationId="{BC8FFA52-82EC-AE46-9611-FAF8BD37AC8E}"/>
          </ac:picMkLst>
        </pc:picChg>
        <pc:picChg chg="add mod">
          <ac:chgData name="Wan, Hui" userId="72e2a99e-bd7a-4866-93e5-81e1fb7306cb" providerId="ADAL" clId="{859D6CBE-DB3F-8546-8989-54BFB480E2F3}" dt="2020-10-27T21:55:39.413" v="6329" actId="1035"/>
          <ac:picMkLst>
            <pc:docMk/>
            <pc:sldMk cId="2954244487" sldId="288"/>
            <ac:picMk id="35" creationId="{32D59237-BF46-9C4C-B3E3-0C54053F94C8}"/>
          </ac:picMkLst>
        </pc:picChg>
        <pc:picChg chg="add mod">
          <ac:chgData name="Wan, Hui" userId="72e2a99e-bd7a-4866-93e5-81e1fb7306cb" providerId="ADAL" clId="{859D6CBE-DB3F-8546-8989-54BFB480E2F3}" dt="2020-10-27T21:55:39.413" v="6329" actId="1035"/>
          <ac:picMkLst>
            <pc:docMk/>
            <pc:sldMk cId="2954244487" sldId="288"/>
            <ac:picMk id="1026" creationId="{5EEB5C94-978A-F14F-AF74-84836203FB01}"/>
          </ac:picMkLst>
        </pc:picChg>
      </pc:sldChg>
      <pc:sldChg chg="addSp delSp modSp mod modAnim">
        <pc:chgData name="Wan, Hui" userId="72e2a99e-bd7a-4866-93e5-81e1fb7306cb" providerId="ADAL" clId="{859D6CBE-DB3F-8546-8989-54BFB480E2F3}" dt="2020-10-27T20:29:24.032" v="4280" actId="207"/>
        <pc:sldMkLst>
          <pc:docMk/>
          <pc:sldMk cId="4284548337" sldId="312"/>
        </pc:sldMkLst>
        <pc:spChg chg="mod">
          <ac:chgData name="Wan, Hui" userId="72e2a99e-bd7a-4866-93e5-81e1fb7306cb" providerId="ADAL" clId="{859D6CBE-DB3F-8546-8989-54BFB480E2F3}" dt="2020-10-26T20:52:02.398" v="10" actId="20577"/>
          <ac:spMkLst>
            <pc:docMk/>
            <pc:sldMk cId="4284548337" sldId="312"/>
            <ac:spMk id="4" creationId="{61AD0FD0-3263-6D4D-9FD3-9C0E38ACC6DE}"/>
          </ac:spMkLst>
        </pc:spChg>
        <pc:spChg chg="mod">
          <ac:chgData name="Wan, Hui" userId="72e2a99e-bd7a-4866-93e5-81e1fb7306cb" providerId="ADAL" clId="{859D6CBE-DB3F-8546-8989-54BFB480E2F3}" dt="2020-10-26T21:10:33.482" v="799" actId="1036"/>
          <ac:spMkLst>
            <pc:docMk/>
            <pc:sldMk cId="4284548337" sldId="312"/>
            <ac:spMk id="5" creationId="{CA289C14-0D98-AD4B-BF84-2BC560387AC0}"/>
          </ac:spMkLst>
        </pc:spChg>
        <pc:spChg chg="add mod">
          <ac:chgData name="Wan, Hui" userId="72e2a99e-bd7a-4866-93e5-81e1fb7306cb" providerId="ADAL" clId="{859D6CBE-DB3F-8546-8989-54BFB480E2F3}" dt="2020-10-27T19:51:59.135" v="3398" actId="20577"/>
          <ac:spMkLst>
            <pc:docMk/>
            <pc:sldMk cId="4284548337" sldId="312"/>
            <ac:spMk id="7" creationId="{75A48CB9-A72A-A648-9055-E6A7A904EF33}"/>
          </ac:spMkLst>
        </pc:spChg>
        <pc:spChg chg="mod">
          <ac:chgData name="Wan, Hui" userId="72e2a99e-bd7a-4866-93e5-81e1fb7306cb" providerId="ADAL" clId="{859D6CBE-DB3F-8546-8989-54BFB480E2F3}" dt="2020-10-27T19:50:49.780" v="3393" actId="20577"/>
          <ac:spMkLst>
            <pc:docMk/>
            <pc:sldMk cId="4284548337" sldId="312"/>
            <ac:spMk id="8" creationId="{3840CE1D-FF9F-9340-BF4D-8DAFF08AC20C}"/>
          </ac:spMkLst>
        </pc:spChg>
        <pc:spChg chg="add del mod">
          <ac:chgData name="Wan, Hui" userId="72e2a99e-bd7a-4866-93e5-81e1fb7306cb" providerId="ADAL" clId="{859D6CBE-DB3F-8546-8989-54BFB480E2F3}" dt="2020-10-26T20:59:12.478" v="432" actId="478"/>
          <ac:spMkLst>
            <pc:docMk/>
            <pc:sldMk cId="4284548337" sldId="312"/>
            <ac:spMk id="9" creationId="{D33CF230-EBCB-A147-AFD0-A4964DCCFEBC}"/>
          </ac:spMkLst>
        </pc:spChg>
        <pc:spChg chg="add del mod">
          <ac:chgData name="Wan, Hui" userId="72e2a99e-bd7a-4866-93e5-81e1fb7306cb" providerId="ADAL" clId="{859D6CBE-DB3F-8546-8989-54BFB480E2F3}" dt="2020-10-26T20:59:09.824" v="431" actId="478"/>
          <ac:spMkLst>
            <pc:docMk/>
            <pc:sldMk cId="4284548337" sldId="312"/>
            <ac:spMk id="10" creationId="{BC4090C2-6699-A449-B2A0-057CC6ECAA51}"/>
          </ac:spMkLst>
        </pc:spChg>
        <pc:spChg chg="add mod">
          <ac:chgData name="Wan, Hui" userId="72e2a99e-bd7a-4866-93e5-81e1fb7306cb" providerId="ADAL" clId="{859D6CBE-DB3F-8546-8989-54BFB480E2F3}" dt="2020-10-27T16:56:55.547" v="2769" actId="165"/>
          <ac:spMkLst>
            <pc:docMk/>
            <pc:sldMk cId="4284548337" sldId="312"/>
            <ac:spMk id="12" creationId="{D2FD95FE-E06B-9748-916A-DDE1F3CA59B7}"/>
          </ac:spMkLst>
        </pc:spChg>
        <pc:spChg chg="add mod topLvl">
          <ac:chgData name="Wan, Hui" userId="72e2a99e-bd7a-4866-93e5-81e1fb7306cb" providerId="ADAL" clId="{859D6CBE-DB3F-8546-8989-54BFB480E2F3}" dt="2020-10-27T17:56:40.875" v="2877" actId="164"/>
          <ac:spMkLst>
            <pc:docMk/>
            <pc:sldMk cId="4284548337" sldId="312"/>
            <ac:spMk id="13" creationId="{6C6CD291-895D-904A-ADBD-1DD70DA0E744}"/>
          </ac:spMkLst>
        </pc:spChg>
        <pc:spChg chg="add mod topLvl">
          <ac:chgData name="Wan, Hui" userId="72e2a99e-bd7a-4866-93e5-81e1fb7306cb" providerId="ADAL" clId="{859D6CBE-DB3F-8546-8989-54BFB480E2F3}" dt="2020-10-27T20:29:24.032" v="4280" actId="207"/>
          <ac:spMkLst>
            <pc:docMk/>
            <pc:sldMk cId="4284548337" sldId="312"/>
            <ac:spMk id="14" creationId="{B53CC9FF-94DE-0C4D-ACCA-270568B1D06F}"/>
          </ac:spMkLst>
        </pc:spChg>
        <pc:spChg chg="add mod">
          <ac:chgData name="Wan, Hui" userId="72e2a99e-bd7a-4866-93e5-81e1fb7306cb" providerId="ADAL" clId="{859D6CBE-DB3F-8546-8989-54BFB480E2F3}" dt="2020-10-27T18:09:31.092" v="3332" actId="14100"/>
          <ac:spMkLst>
            <pc:docMk/>
            <pc:sldMk cId="4284548337" sldId="312"/>
            <ac:spMk id="17" creationId="{1CC36CD5-9859-F348-96A0-5F622F975A76}"/>
          </ac:spMkLst>
        </pc:spChg>
        <pc:grpChg chg="add mod topLvl">
          <ac:chgData name="Wan, Hui" userId="72e2a99e-bd7a-4866-93e5-81e1fb7306cb" providerId="ADAL" clId="{859D6CBE-DB3F-8546-8989-54BFB480E2F3}" dt="2020-10-27T17:56:40.875" v="2877" actId="164"/>
          <ac:grpSpMkLst>
            <pc:docMk/>
            <pc:sldMk cId="4284548337" sldId="312"/>
            <ac:grpSpMk id="6" creationId="{911223C0-6D53-C549-8862-D489C38EFDD1}"/>
          </ac:grpSpMkLst>
        </pc:grpChg>
        <pc:grpChg chg="add mod">
          <ac:chgData name="Wan, Hui" userId="72e2a99e-bd7a-4866-93e5-81e1fb7306cb" providerId="ADAL" clId="{859D6CBE-DB3F-8546-8989-54BFB480E2F3}" dt="2020-10-27T17:56:40.875" v="2877" actId="164"/>
          <ac:grpSpMkLst>
            <pc:docMk/>
            <pc:sldMk cId="4284548337" sldId="312"/>
            <ac:grpSpMk id="9" creationId="{55A94197-127F-1B44-AA48-2FF463552344}"/>
          </ac:grpSpMkLst>
        </pc:grpChg>
        <pc:grpChg chg="add del mod topLvl">
          <ac:chgData name="Wan, Hui" userId="72e2a99e-bd7a-4866-93e5-81e1fb7306cb" providerId="ADAL" clId="{859D6CBE-DB3F-8546-8989-54BFB480E2F3}" dt="2020-10-27T16:56:55.547" v="2769" actId="165"/>
          <ac:grpSpMkLst>
            <pc:docMk/>
            <pc:sldMk cId="4284548337" sldId="312"/>
            <ac:grpSpMk id="15" creationId="{47FF0F19-8A26-3748-B9F0-3C3BD1EAA8DF}"/>
          </ac:grpSpMkLst>
        </pc:grpChg>
        <pc:grpChg chg="add del mod">
          <ac:chgData name="Wan, Hui" userId="72e2a99e-bd7a-4866-93e5-81e1fb7306cb" providerId="ADAL" clId="{859D6CBE-DB3F-8546-8989-54BFB480E2F3}" dt="2020-10-27T16:56:46.133" v="2766" actId="165"/>
          <ac:grpSpMkLst>
            <pc:docMk/>
            <pc:sldMk cId="4284548337" sldId="312"/>
            <ac:grpSpMk id="16" creationId="{017C391C-4035-D842-8D95-B976B8470B15}"/>
          </ac:grpSpMkLst>
        </pc:grpChg>
        <pc:picChg chg="add mod">
          <ac:chgData name="Wan, Hui" userId="72e2a99e-bd7a-4866-93e5-81e1fb7306cb" providerId="ADAL" clId="{859D6CBE-DB3F-8546-8989-54BFB480E2F3}" dt="2020-10-27T16:56:55.547" v="2769" actId="165"/>
          <ac:picMkLst>
            <pc:docMk/>
            <pc:sldMk cId="4284548337" sldId="312"/>
            <ac:picMk id="11" creationId="{A7BF77B2-A43F-8742-A027-C7A8F5F2474C}"/>
          </ac:picMkLst>
        </pc:picChg>
      </pc:sldChg>
      <pc:sldChg chg="addSp delSp modSp mod delAnim modAnim">
        <pc:chgData name="Wan, Hui" userId="72e2a99e-bd7a-4866-93e5-81e1fb7306cb" providerId="ADAL" clId="{859D6CBE-DB3F-8546-8989-54BFB480E2F3}" dt="2020-10-27T22:45:41.756" v="7996" actId="1076"/>
        <pc:sldMkLst>
          <pc:docMk/>
          <pc:sldMk cId="2586934088" sldId="315"/>
        </pc:sldMkLst>
        <pc:spChg chg="mod">
          <ac:chgData name="Wan, Hui" userId="72e2a99e-bd7a-4866-93e5-81e1fb7306cb" providerId="ADAL" clId="{859D6CBE-DB3F-8546-8989-54BFB480E2F3}" dt="2020-10-27T22:45:01.291" v="7968" actId="20577"/>
          <ac:spMkLst>
            <pc:docMk/>
            <pc:sldMk cId="2586934088" sldId="315"/>
            <ac:spMk id="3" creationId="{B75063E7-32AA-194F-BF64-8945DE83D4E4}"/>
          </ac:spMkLst>
        </pc:spChg>
        <pc:spChg chg="del">
          <ac:chgData name="Wan, Hui" userId="72e2a99e-bd7a-4866-93e5-81e1fb7306cb" providerId="ADAL" clId="{859D6CBE-DB3F-8546-8989-54BFB480E2F3}" dt="2020-10-27T20:05:52.315" v="3487" actId="478"/>
          <ac:spMkLst>
            <pc:docMk/>
            <pc:sldMk cId="2586934088" sldId="315"/>
            <ac:spMk id="4" creationId="{D625E347-052A-1146-8A84-7E6AA452CA95}"/>
          </ac:spMkLst>
        </pc:spChg>
        <pc:spChg chg="del">
          <ac:chgData name="Wan, Hui" userId="72e2a99e-bd7a-4866-93e5-81e1fb7306cb" providerId="ADAL" clId="{859D6CBE-DB3F-8546-8989-54BFB480E2F3}" dt="2020-10-27T20:05:44.942" v="3486" actId="478"/>
          <ac:spMkLst>
            <pc:docMk/>
            <pc:sldMk cId="2586934088" sldId="315"/>
            <ac:spMk id="6" creationId="{7AD8C1E7-CEE8-7F4E-81DD-B0C54F70447B}"/>
          </ac:spMkLst>
        </pc:spChg>
        <pc:spChg chg="mod">
          <ac:chgData name="Wan, Hui" userId="72e2a99e-bd7a-4866-93e5-81e1fb7306cb" providerId="ADAL" clId="{859D6CBE-DB3F-8546-8989-54BFB480E2F3}" dt="2020-10-27T22:45:06.105" v="7977" actId="1036"/>
          <ac:spMkLst>
            <pc:docMk/>
            <pc:sldMk cId="2586934088" sldId="315"/>
            <ac:spMk id="7" creationId="{6B17C956-EAF9-8641-8BDF-623A6248854F}"/>
          </ac:spMkLst>
        </pc:spChg>
        <pc:spChg chg="add del mod">
          <ac:chgData name="Wan, Hui" userId="72e2a99e-bd7a-4866-93e5-81e1fb7306cb" providerId="ADAL" clId="{859D6CBE-DB3F-8546-8989-54BFB480E2F3}" dt="2020-10-27T20:22:29.919" v="4016" actId="478"/>
          <ac:spMkLst>
            <pc:docMk/>
            <pc:sldMk cId="2586934088" sldId="315"/>
            <ac:spMk id="10" creationId="{52E8D080-2FA7-EA40-B7B9-A21943AF923D}"/>
          </ac:spMkLst>
        </pc:spChg>
        <pc:spChg chg="del">
          <ac:chgData name="Wan, Hui" userId="72e2a99e-bd7a-4866-93e5-81e1fb7306cb" providerId="ADAL" clId="{859D6CBE-DB3F-8546-8989-54BFB480E2F3}" dt="2020-10-27T20:09:13.593" v="3598" actId="478"/>
          <ac:spMkLst>
            <pc:docMk/>
            <pc:sldMk cId="2586934088" sldId="315"/>
            <ac:spMk id="11" creationId="{6E538567-6514-A347-BD6A-CD9EF4A49B17}"/>
          </ac:spMkLst>
        </pc:spChg>
        <pc:spChg chg="add mod">
          <ac:chgData name="Wan, Hui" userId="72e2a99e-bd7a-4866-93e5-81e1fb7306cb" providerId="ADAL" clId="{859D6CBE-DB3F-8546-8989-54BFB480E2F3}" dt="2020-10-27T22:45:13.788" v="7984" actId="1035"/>
          <ac:spMkLst>
            <pc:docMk/>
            <pc:sldMk cId="2586934088" sldId="315"/>
            <ac:spMk id="17" creationId="{A6616C2C-C469-1B4A-B249-E1C8254D70A9}"/>
          </ac:spMkLst>
        </pc:spChg>
        <pc:spChg chg="add mod">
          <ac:chgData name="Wan, Hui" userId="72e2a99e-bd7a-4866-93e5-81e1fb7306cb" providerId="ADAL" clId="{859D6CBE-DB3F-8546-8989-54BFB480E2F3}" dt="2020-10-27T22:45:41.756" v="7996" actId="1076"/>
          <ac:spMkLst>
            <pc:docMk/>
            <pc:sldMk cId="2586934088" sldId="315"/>
            <ac:spMk id="19" creationId="{06CD5599-13B8-8941-972C-1BDDD9502A46}"/>
          </ac:spMkLst>
        </pc:spChg>
        <pc:spChg chg="mod topLvl">
          <ac:chgData name="Wan, Hui" userId="72e2a99e-bd7a-4866-93e5-81e1fb7306cb" providerId="ADAL" clId="{859D6CBE-DB3F-8546-8989-54BFB480E2F3}" dt="2020-10-27T20:32:58.878" v="4324" actId="164"/>
          <ac:spMkLst>
            <pc:docMk/>
            <pc:sldMk cId="2586934088" sldId="315"/>
            <ac:spMk id="20" creationId="{4ECB286C-6206-BD48-A80C-F091CFFC4443}"/>
          </ac:spMkLst>
        </pc:spChg>
        <pc:spChg chg="mod topLvl">
          <ac:chgData name="Wan, Hui" userId="72e2a99e-bd7a-4866-93e5-81e1fb7306cb" providerId="ADAL" clId="{859D6CBE-DB3F-8546-8989-54BFB480E2F3}" dt="2020-10-27T20:32:58.878" v="4324" actId="164"/>
          <ac:spMkLst>
            <pc:docMk/>
            <pc:sldMk cId="2586934088" sldId="315"/>
            <ac:spMk id="21" creationId="{FB44E50F-93DE-B84E-BFE0-BF136C4AE51D}"/>
          </ac:spMkLst>
        </pc:spChg>
        <pc:spChg chg="del mod topLvl">
          <ac:chgData name="Wan, Hui" userId="72e2a99e-bd7a-4866-93e5-81e1fb7306cb" providerId="ADAL" clId="{859D6CBE-DB3F-8546-8989-54BFB480E2F3}" dt="2020-10-27T20:27:20.124" v="4229" actId="21"/>
          <ac:spMkLst>
            <pc:docMk/>
            <pc:sldMk cId="2586934088" sldId="315"/>
            <ac:spMk id="22" creationId="{6E12BBB0-80E4-DF4C-AF96-113FAEF0EC7C}"/>
          </ac:spMkLst>
        </pc:spChg>
        <pc:spChg chg="add del mod">
          <ac:chgData name="Wan, Hui" userId="72e2a99e-bd7a-4866-93e5-81e1fb7306cb" providerId="ADAL" clId="{859D6CBE-DB3F-8546-8989-54BFB480E2F3}" dt="2020-10-27T20:07:56.845" v="3544" actId="478"/>
          <ac:spMkLst>
            <pc:docMk/>
            <pc:sldMk cId="2586934088" sldId="315"/>
            <ac:spMk id="25" creationId="{FCF3DBF2-06EF-284F-8F1E-C0315BEAED72}"/>
          </ac:spMkLst>
        </pc:spChg>
        <pc:spChg chg="add mod">
          <ac:chgData name="Wan, Hui" userId="72e2a99e-bd7a-4866-93e5-81e1fb7306cb" providerId="ADAL" clId="{859D6CBE-DB3F-8546-8989-54BFB480E2F3}" dt="2020-10-27T22:45:17.957" v="7987" actId="1035"/>
          <ac:spMkLst>
            <pc:docMk/>
            <pc:sldMk cId="2586934088" sldId="315"/>
            <ac:spMk id="26" creationId="{462DED7F-7922-3740-9DAE-B161390B3C6C}"/>
          </ac:spMkLst>
        </pc:spChg>
        <pc:spChg chg="add mod">
          <ac:chgData name="Wan, Hui" userId="72e2a99e-bd7a-4866-93e5-81e1fb7306cb" providerId="ADAL" clId="{859D6CBE-DB3F-8546-8989-54BFB480E2F3}" dt="2020-10-27T22:45:21.859" v="7992" actId="1036"/>
          <ac:spMkLst>
            <pc:docMk/>
            <pc:sldMk cId="2586934088" sldId="315"/>
            <ac:spMk id="27" creationId="{8D60C9CA-BC1E-2641-A51C-921711E4C241}"/>
          </ac:spMkLst>
        </pc:spChg>
        <pc:spChg chg="add mod">
          <ac:chgData name="Wan, Hui" userId="72e2a99e-bd7a-4866-93e5-81e1fb7306cb" providerId="ADAL" clId="{859D6CBE-DB3F-8546-8989-54BFB480E2F3}" dt="2020-10-27T22:45:24.465" v="7993" actId="1036"/>
          <ac:spMkLst>
            <pc:docMk/>
            <pc:sldMk cId="2586934088" sldId="315"/>
            <ac:spMk id="28" creationId="{9C296840-63C4-9D42-90C7-9C02C0A50407}"/>
          </ac:spMkLst>
        </pc:spChg>
        <pc:spChg chg="add mod">
          <ac:chgData name="Wan, Hui" userId="72e2a99e-bd7a-4866-93e5-81e1fb7306cb" providerId="ADAL" clId="{859D6CBE-DB3F-8546-8989-54BFB480E2F3}" dt="2020-10-27T22:45:13.788" v="7984" actId="1035"/>
          <ac:spMkLst>
            <pc:docMk/>
            <pc:sldMk cId="2586934088" sldId="315"/>
            <ac:spMk id="29" creationId="{0A873200-DA73-C241-9C68-5B4541BC01AF}"/>
          </ac:spMkLst>
        </pc:spChg>
        <pc:spChg chg="add mod">
          <ac:chgData name="Wan, Hui" userId="72e2a99e-bd7a-4866-93e5-81e1fb7306cb" providerId="ADAL" clId="{859D6CBE-DB3F-8546-8989-54BFB480E2F3}" dt="2020-10-27T20:33:35.906" v="4335" actId="164"/>
          <ac:spMkLst>
            <pc:docMk/>
            <pc:sldMk cId="2586934088" sldId="315"/>
            <ac:spMk id="30" creationId="{6354D1D6-E7A2-AC47-B803-2A0B0B07E81B}"/>
          </ac:spMkLst>
        </pc:spChg>
        <pc:spChg chg="add mod">
          <ac:chgData name="Wan, Hui" userId="72e2a99e-bd7a-4866-93e5-81e1fb7306cb" providerId="ADAL" clId="{859D6CBE-DB3F-8546-8989-54BFB480E2F3}" dt="2020-10-27T20:33:35.906" v="4335" actId="164"/>
          <ac:spMkLst>
            <pc:docMk/>
            <pc:sldMk cId="2586934088" sldId="315"/>
            <ac:spMk id="32" creationId="{0E907F6F-F822-C14E-94AF-B1650BBC9BD6}"/>
          </ac:spMkLst>
        </pc:spChg>
        <pc:grpChg chg="del">
          <ac:chgData name="Wan, Hui" userId="72e2a99e-bd7a-4866-93e5-81e1fb7306cb" providerId="ADAL" clId="{859D6CBE-DB3F-8546-8989-54BFB480E2F3}" dt="2020-10-27T20:09:02.576" v="3597" actId="478"/>
          <ac:grpSpMkLst>
            <pc:docMk/>
            <pc:sldMk cId="2586934088" sldId="315"/>
            <ac:grpSpMk id="8" creationId="{33E92B59-C30A-494E-BB1A-99D1C5D97E83}"/>
          </ac:grpSpMkLst>
        </pc:grpChg>
        <pc:grpChg chg="del mod">
          <ac:chgData name="Wan, Hui" userId="72e2a99e-bd7a-4866-93e5-81e1fb7306cb" providerId="ADAL" clId="{859D6CBE-DB3F-8546-8989-54BFB480E2F3}" dt="2020-10-27T20:26:38.479" v="4216" actId="165"/>
          <ac:grpSpMkLst>
            <pc:docMk/>
            <pc:sldMk cId="2586934088" sldId="315"/>
            <ac:grpSpMk id="9" creationId="{3F79F476-1B1C-754D-BBB5-321CA749C52F}"/>
          </ac:grpSpMkLst>
        </pc:grpChg>
        <pc:grpChg chg="add del mod">
          <ac:chgData name="Wan, Hui" userId="72e2a99e-bd7a-4866-93e5-81e1fb7306cb" providerId="ADAL" clId="{859D6CBE-DB3F-8546-8989-54BFB480E2F3}" dt="2020-10-27T20:26:51.822" v="4219" actId="165"/>
          <ac:grpSpMkLst>
            <pc:docMk/>
            <pc:sldMk cId="2586934088" sldId="315"/>
            <ac:grpSpMk id="12" creationId="{8D9DFD7D-4DBD-E749-BF29-4585F08FB673}"/>
          </ac:grpSpMkLst>
        </pc:grpChg>
        <pc:grpChg chg="add mod">
          <ac:chgData name="Wan, Hui" userId="72e2a99e-bd7a-4866-93e5-81e1fb7306cb" providerId="ADAL" clId="{859D6CBE-DB3F-8546-8989-54BFB480E2F3}" dt="2020-10-27T20:33:00.745" v="4325" actId="1076"/>
          <ac:grpSpMkLst>
            <pc:docMk/>
            <pc:sldMk cId="2586934088" sldId="315"/>
            <ac:grpSpMk id="15" creationId="{DE6D156D-50B6-B84C-A0DA-E5547BB4A25B}"/>
          </ac:grpSpMkLst>
        </pc:grpChg>
        <pc:grpChg chg="add mod">
          <ac:chgData name="Wan, Hui" userId="72e2a99e-bd7a-4866-93e5-81e1fb7306cb" providerId="ADAL" clId="{859D6CBE-DB3F-8546-8989-54BFB480E2F3}" dt="2020-10-27T20:33:41.955" v="4336" actId="1076"/>
          <ac:grpSpMkLst>
            <pc:docMk/>
            <pc:sldMk cId="2586934088" sldId="315"/>
            <ac:grpSpMk id="16" creationId="{7B2F4988-7EB6-ED45-9458-FC86C80F2446}"/>
          </ac:grpSpMkLst>
        </pc:grpChg>
        <pc:grpChg chg="del mod topLvl">
          <ac:chgData name="Wan, Hui" userId="72e2a99e-bd7a-4866-93e5-81e1fb7306cb" providerId="ADAL" clId="{859D6CBE-DB3F-8546-8989-54BFB480E2F3}" dt="2020-10-27T20:26:56.127" v="4220" actId="165"/>
          <ac:grpSpMkLst>
            <pc:docMk/>
            <pc:sldMk cId="2586934088" sldId="315"/>
            <ac:grpSpMk id="18" creationId="{5A31EDB7-E2DD-DF4D-AC1F-CF025C3CC8EC}"/>
          </ac:grpSpMkLst>
        </pc:grpChg>
        <pc:picChg chg="mod topLvl">
          <ac:chgData name="Wan, Hui" userId="72e2a99e-bd7a-4866-93e5-81e1fb7306cb" providerId="ADAL" clId="{859D6CBE-DB3F-8546-8989-54BFB480E2F3}" dt="2020-10-27T20:32:58.878" v="4324" actId="164"/>
          <ac:picMkLst>
            <pc:docMk/>
            <pc:sldMk cId="2586934088" sldId="315"/>
            <ac:picMk id="13" creationId="{C552B015-22AC-8044-8DDC-A19DAD887858}"/>
          </ac:picMkLst>
        </pc:picChg>
        <pc:picChg chg="del mod topLvl">
          <ac:chgData name="Wan, Hui" userId="72e2a99e-bd7a-4866-93e5-81e1fb7306cb" providerId="ADAL" clId="{859D6CBE-DB3F-8546-8989-54BFB480E2F3}" dt="2020-10-27T20:27:12.270" v="4225" actId="21"/>
          <ac:picMkLst>
            <pc:docMk/>
            <pc:sldMk cId="2586934088" sldId="315"/>
            <ac:picMk id="14" creationId="{E7761328-4620-B041-A0DD-964313D0A0BE}"/>
          </ac:picMkLst>
        </pc:picChg>
        <pc:picChg chg="add mod">
          <ac:chgData name="Wan, Hui" userId="72e2a99e-bd7a-4866-93e5-81e1fb7306cb" providerId="ADAL" clId="{859D6CBE-DB3F-8546-8989-54BFB480E2F3}" dt="2020-10-27T20:33:35.906" v="4335" actId="164"/>
          <ac:picMkLst>
            <pc:docMk/>
            <pc:sldMk cId="2586934088" sldId="315"/>
            <ac:picMk id="31" creationId="{F026CB06-5DC8-544A-AFA6-984204EE6EB9}"/>
          </ac:picMkLst>
        </pc:picChg>
      </pc:sldChg>
      <pc:sldChg chg="addSp delSp modSp mod delAnim modAnim">
        <pc:chgData name="Wan, Hui" userId="72e2a99e-bd7a-4866-93e5-81e1fb7306cb" providerId="ADAL" clId="{859D6CBE-DB3F-8546-8989-54BFB480E2F3}" dt="2020-10-27T19:58:20.482" v="3439" actId="255"/>
        <pc:sldMkLst>
          <pc:docMk/>
          <pc:sldMk cId="1755252719" sldId="319"/>
        </pc:sldMkLst>
        <pc:spChg chg="mod">
          <ac:chgData name="Wan, Hui" userId="72e2a99e-bd7a-4866-93e5-81e1fb7306cb" providerId="ADAL" clId="{859D6CBE-DB3F-8546-8989-54BFB480E2F3}" dt="2020-10-27T19:58:06.568" v="3435" actId="255"/>
          <ac:spMkLst>
            <pc:docMk/>
            <pc:sldMk cId="1755252719" sldId="319"/>
            <ac:spMk id="3" creationId="{8C0665FF-8FB1-EB47-910F-4EDA2A69710A}"/>
          </ac:spMkLst>
        </pc:spChg>
        <pc:spChg chg="add del mod">
          <ac:chgData name="Wan, Hui" userId="72e2a99e-bd7a-4866-93e5-81e1fb7306cb" providerId="ADAL" clId="{859D6CBE-DB3F-8546-8989-54BFB480E2F3}" dt="2020-10-26T21:18:42.962" v="988" actId="478"/>
          <ac:spMkLst>
            <pc:docMk/>
            <pc:sldMk cId="1755252719" sldId="319"/>
            <ac:spMk id="6" creationId="{4DEA587E-7453-8944-A6E0-3BF611402833}"/>
          </ac:spMkLst>
        </pc:spChg>
        <pc:spChg chg="del">
          <ac:chgData name="Wan, Hui" userId="72e2a99e-bd7a-4866-93e5-81e1fb7306cb" providerId="ADAL" clId="{859D6CBE-DB3F-8546-8989-54BFB480E2F3}" dt="2020-10-26T21:18:39.256" v="987" actId="478"/>
          <ac:spMkLst>
            <pc:docMk/>
            <pc:sldMk cId="1755252719" sldId="319"/>
            <ac:spMk id="10" creationId="{8E6E2E1F-CC7C-D141-8496-09C87BD99F94}"/>
          </ac:spMkLst>
        </pc:spChg>
        <pc:spChg chg="mod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12" creationId="{F667A913-28DB-9743-A16D-175D1BAF44AB}"/>
          </ac:spMkLst>
        </pc:spChg>
        <pc:spChg chg="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13" creationId="{9A6FBDCF-9264-DE42-AE4F-E3166ECE744E}"/>
          </ac:spMkLst>
        </pc:spChg>
        <pc:spChg chg="add del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15" creationId="{72F6B84C-527F-2D43-887E-ABB8A253E0F2}"/>
          </ac:spMkLst>
        </pc:spChg>
        <pc:spChg chg="add del mod">
          <ac:chgData name="Wan, Hui" userId="72e2a99e-bd7a-4866-93e5-81e1fb7306cb" providerId="ADAL" clId="{859D6CBE-DB3F-8546-8989-54BFB480E2F3}" dt="2020-10-27T16:42:21.526" v="2394" actId="478"/>
          <ac:spMkLst>
            <pc:docMk/>
            <pc:sldMk cId="1755252719" sldId="319"/>
            <ac:spMk id="17" creationId="{6059AA35-C4A6-1341-A2E9-DE5F12DDF4A8}"/>
          </ac:spMkLst>
        </pc:spChg>
        <pc:spChg chg="del mod topLvl">
          <ac:chgData name="Wan, Hui" userId="72e2a99e-bd7a-4866-93e5-81e1fb7306cb" providerId="ADAL" clId="{859D6CBE-DB3F-8546-8989-54BFB480E2F3}" dt="2020-10-26T21:24:36.579" v="1188" actId="478"/>
          <ac:spMkLst>
            <pc:docMk/>
            <pc:sldMk cId="1755252719" sldId="319"/>
            <ac:spMk id="20" creationId="{DEA9A374-BF11-C54E-8FC2-C9C5A124E392}"/>
          </ac:spMkLst>
        </pc:spChg>
        <pc:spChg chg="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21" creationId="{BD502E54-9F5B-C648-8A44-DC9D798B2066}"/>
          </ac:spMkLst>
        </pc:spChg>
        <pc:spChg chg="add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25" creationId="{857C53D2-42FB-114A-9CFA-11BCF61FBB5D}"/>
          </ac:spMkLst>
        </pc:spChg>
        <pc:spChg chg="add del mod">
          <ac:chgData name="Wan, Hui" userId="72e2a99e-bd7a-4866-93e5-81e1fb7306cb" providerId="ADAL" clId="{859D6CBE-DB3F-8546-8989-54BFB480E2F3}" dt="2020-10-26T21:20:33.694" v="1082" actId="478"/>
          <ac:spMkLst>
            <pc:docMk/>
            <pc:sldMk cId="1755252719" sldId="319"/>
            <ac:spMk id="27" creationId="{088F96A9-7C51-3043-A1DD-4D9F7D60A151}"/>
          </ac:spMkLst>
        </pc:spChg>
        <pc:spChg chg="add mod">
          <ac:chgData name="Wan, Hui" userId="72e2a99e-bd7a-4866-93e5-81e1fb7306cb" providerId="ADAL" clId="{859D6CBE-DB3F-8546-8989-54BFB480E2F3}" dt="2020-10-27T17:58:41.825" v="2889" actId="1076"/>
          <ac:spMkLst>
            <pc:docMk/>
            <pc:sldMk cId="1755252719" sldId="319"/>
            <ac:spMk id="27" creationId="{E66306A3-1B6B-8844-8323-E9FF3CFA4E0C}"/>
          </ac:spMkLst>
        </pc:spChg>
        <pc:spChg chg="add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28" creationId="{BA30EC3A-3896-894D-9F3E-3E47DFB7362A}"/>
          </ac:spMkLst>
        </pc:spChg>
        <pc:spChg chg="add mod">
          <ac:chgData name="Wan, Hui" userId="72e2a99e-bd7a-4866-93e5-81e1fb7306cb" providerId="ADAL" clId="{859D6CBE-DB3F-8546-8989-54BFB480E2F3}" dt="2020-10-27T17:54:00.182" v="2844" actId="1076"/>
          <ac:spMkLst>
            <pc:docMk/>
            <pc:sldMk cId="1755252719" sldId="319"/>
            <ac:spMk id="30" creationId="{14B0ADA5-19A9-1D49-9220-716B1D4AC389}"/>
          </ac:spMkLst>
        </pc:spChg>
        <pc:spChg chg="del">
          <ac:chgData name="Wan, Hui" userId="72e2a99e-bd7a-4866-93e5-81e1fb7306cb" providerId="ADAL" clId="{859D6CBE-DB3F-8546-8989-54BFB480E2F3}" dt="2020-10-26T21:21:34.621" v="1094" actId="478"/>
          <ac:spMkLst>
            <pc:docMk/>
            <pc:sldMk cId="1755252719" sldId="319"/>
            <ac:spMk id="30" creationId="{D9FA3BF3-8383-1144-B34E-E8616B3478BF}"/>
          </ac:spMkLst>
        </pc:spChg>
        <pc:spChg chg="add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32" creationId="{9F356D37-CB27-6946-A2A6-3D7F8989846D}"/>
          </ac:spMkLst>
        </pc:spChg>
        <pc:spChg chg="add del mod">
          <ac:chgData name="Wan, Hui" userId="72e2a99e-bd7a-4866-93e5-81e1fb7306cb" providerId="ADAL" clId="{859D6CBE-DB3F-8546-8989-54BFB480E2F3}" dt="2020-10-27T16:34:32.156" v="2137" actId="478"/>
          <ac:spMkLst>
            <pc:docMk/>
            <pc:sldMk cId="1755252719" sldId="319"/>
            <ac:spMk id="33" creationId="{FBF49C5A-6189-5347-A00F-92DCC2D34566}"/>
          </ac:spMkLst>
        </pc:spChg>
        <pc:spChg chg="add del mod">
          <ac:chgData name="Wan, Hui" userId="72e2a99e-bd7a-4866-93e5-81e1fb7306cb" providerId="ADAL" clId="{859D6CBE-DB3F-8546-8989-54BFB480E2F3}" dt="2020-10-26T21:36:30.317" v="1895"/>
          <ac:spMkLst>
            <pc:docMk/>
            <pc:sldMk cId="1755252719" sldId="319"/>
            <ac:spMk id="34" creationId="{9E7605F9-A713-5146-B3A5-C8057F73086D}"/>
          </ac:spMkLst>
        </pc:spChg>
        <pc:spChg chg="add del mod">
          <ac:chgData name="Wan, Hui" userId="72e2a99e-bd7a-4866-93e5-81e1fb7306cb" providerId="ADAL" clId="{859D6CBE-DB3F-8546-8989-54BFB480E2F3}" dt="2020-10-27T17:50:20.636" v="2823" actId="478"/>
          <ac:spMkLst>
            <pc:docMk/>
            <pc:sldMk cId="1755252719" sldId="319"/>
            <ac:spMk id="36" creationId="{141CA122-65FD-6E41-8EBF-FAAE06BC3F7E}"/>
          </ac:spMkLst>
        </pc:spChg>
        <pc:spChg chg="add del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37" creationId="{8829FF34-09F9-4A48-8DC9-456D11FD78C4}"/>
          </ac:spMkLst>
        </pc:spChg>
        <pc:spChg chg="add mod">
          <ac:chgData name="Wan, Hui" userId="72e2a99e-bd7a-4866-93e5-81e1fb7306cb" providerId="ADAL" clId="{859D6CBE-DB3F-8546-8989-54BFB480E2F3}" dt="2020-10-27T19:58:13.370" v="3436" actId="255"/>
          <ac:spMkLst>
            <pc:docMk/>
            <pc:sldMk cId="1755252719" sldId="319"/>
            <ac:spMk id="38" creationId="{562B42CB-6B3B-1E4A-B5A1-5FC86996367B}"/>
          </ac:spMkLst>
        </pc:spChg>
        <pc:spChg chg="add mod">
          <ac:chgData name="Wan, Hui" userId="72e2a99e-bd7a-4866-93e5-81e1fb7306cb" providerId="ADAL" clId="{859D6CBE-DB3F-8546-8989-54BFB480E2F3}" dt="2020-10-27T16:43:20.885" v="2404" actId="14100"/>
          <ac:spMkLst>
            <pc:docMk/>
            <pc:sldMk cId="1755252719" sldId="319"/>
            <ac:spMk id="39" creationId="{2471A8E4-9CFA-424C-A5F7-51FF9B79CCAC}"/>
          </ac:spMkLst>
        </pc:spChg>
        <pc:spChg chg="add mod">
          <ac:chgData name="Wan, Hui" userId="72e2a99e-bd7a-4866-93e5-81e1fb7306cb" providerId="ADAL" clId="{859D6CBE-DB3F-8546-8989-54BFB480E2F3}" dt="2020-10-27T17:52:34.050" v="2830" actId="1076"/>
          <ac:spMkLst>
            <pc:docMk/>
            <pc:sldMk cId="1755252719" sldId="319"/>
            <ac:spMk id="40" creationId="{4F28E78C-B675-3646-A029-51FE15FFF707}"/>
          </ac:spMkLst>
        </pc:spChg>
        <pc:spChg chg="add mod">
          <ac:chgData name="Wan, Hui" userId="72e2a99e-bd7a-4866-93e5-81e1fb7306cb" providerId="ADAL" clId="{859D6CBE-DB3F-8546-8989-54BFB480E2F3}" dt="2020-10-27T17:54:15.735" v="2849" actId="207"/>
          <ac:spMkLst>
            <pc:docMk/>
            <pc:sldMk cId="1755252719" sldId="319"/>
            <ac:spMk id="41" creationId="{5B178C45-FF7B-FB40-93E8-E2D26C9EDB9A}"/>
          </ac:spMkLst>
        </pc:spChg>
        <pc:grpChg chg="add mod">
          <ac:chgData name="Wan, Hui" userId="72e2a99e-bd7a-4866-93e5-81e1fb7306cb" providerId="ADAL" clId="{859D6CBE-DB3F-8546-8989-54BFB480E2F3}" dt="2020-10-27T17:58:19.779" v="2886" actId="164"/>
          <ac:grpSpMkLst>
            <pc:docMk/>
            <pc:sldMk cId="1755252719" sldId="319"/>
            <ac:grpSpMk id="4" creationId="{4CFF7A36-C260-334C-85A4-96C79D5291FE}"/>
          </ac:grpSpMkLst>
        </pc:grpChg>
        <pc:grpChg chg="add mod">
          <ac:chgData name="Wan, Hui" userId="72e2a99e-bd7a-4866-93e5-81e1fb7306cb" providerId="ADAL" clId="{859D6CBE-DB3F-8546-8989-54BFB480E2F3}" dt="2020-10-27T19:58:20.482" v="3439" actId="255"/>
          <ac:grpSpMkLst>
            <pc:docMk/>
            <pc:sldMk cId="1755252719" sldId="319"/>
            <ac:grpSpMk id="5" creationId="{4D638C84-BB36-3043-A56A-D2D0B08A2B61}"/>
          </ac:grpSpMkLst>
        </pc:grpChg>
        <pc:grpChg chg="del">
          <ac:chgData name="Wan, Hui" userId="72e2a99e-bd7a-4866-93e5-81e1fb7306cb" providerId="ADAL" clId="{859D6CBE-DB3F-8546-8989-54BFB480E2F3}" dt="2020-10-26T21:22:03.291" v="1096" actId="165"/>
          <ac:grpSpMkLst>
            <pc:docMk/>
            <pc:sldMk cId="1755252719" sldId="319"/>
            <ac:grpSpMk id="5" creationId="{E1E82DA5-CE97-E540-A579-75B7F3F34BB1}"/>
          </ac:grpSpMkLst>
        </pc:grpChg>
        <pc:grpChg chg="add del mod topLvl">
          <ac:chgData name="Wan, Hui" userId="72e2a99e-bd7a-4866-93e5-81e1fb7306cb" providerId="ADAL" clId="{859D6CBE-DB3F-8546-8989-54BFB480E2F3}" dt="2020-10-27T16:44:24.131" v="2414" actId="165"/>
          <ac:grpSpMkLst>
            <pc:docMk/>
            <pc:sldMk cId="1755252719" sldId="319"/>
            <ac:grpSpMk id="7" creationId="{28D2E709-B6F6-4948-B00C-B9D77C73C048}"/>
          </ac:grpSpMkLst>
        </pc:grpChg>
        <pc:grpChg chg="add del mod">
          <ac:chgData name="Wan, Hui" userId="72e2a99e-bd7a-4866-93e5-81e1fb7306cb" providerId="ADAL" clId="{859D6CBE-DB3F-8546-8989-54BFB480E2F3}" dt="2020-10-27T16:44:15.650" v="2411" actId="165"/>
          <ac:grpSpMkLst>
            <pc:docMk/>
            <pc:sldMk cId="1755252719" sldId="319"/>
            <ac:grpSpMk id="8" creationId="{38FBF19E-F43C-A547-9F30-F20EA15C4792}"/>
          </ac:grpSpMkLst>
        </pc:grpChg>
        <pc:grpChg chg="del mod topLvl">
          <ac:chgData name="Wan, Hui" userId="72e2a99e-bd7a-4866-93e5-81e1fb7306cb" providerId="ADAL" clId="{859D6CBE-DB3F-8546-8989-54BFB480E2F3}" dt="2020-10-26T21:24:33.980" v="1187" actId="165"/>
          <ac:grpSpMkLst>
            <pc:docMk/>
            <pc:sldMk cId="1755252719" sldId="319"/>
            <ac:grpSpMk id="22" creationId="{97C89AB3-0579-E24A-8CBC-04C018F87407}"/>
          </ac:grpSpMkLst>
        </pc:grpChg>
        <pc:picChg chg="add del mod">
          <ac:chgData name="Wan, Hui" userId="72e2a99e-bd7a-4866-93e5-81e1fb7306cb" providerId="ADAL" clId="{859D6CBE-DB3F-8546-8989-54BFB480E2F3}" dt="2020-10-27T16:33:53.880" v="2133"/>
          <ac:picMkLst>
            <pc:docMk/>
            <pc:sldMk cId="1755252719" sldId="319"/>
            <ac:picMk id="11" creationId="{110A72C0-941D-544F-A33F-60026FF2A97C}"/>
          </ac:picMkLst>
        </pc:picChg>
        <pc:picChg chg="add mod">
          <ac:chgData name="Wan, Hui" userId="72e2a99e-bd7a-4866-93e5-81e1fb7306cb" providerId="ADAL" clId="{859D6CBE-DB3F-8546-8989-54BFB480E2F3}" dt="2020-10-27T16:59:03.233" v="2785" actId="1076"/>
          <ac:picMkLst>
            <pc:docMk/>
            <pc:sldMk cId="1755252719" sldId="319"/>
            <ac:picMk id="16" creationId="{E0CF8809-1801-954A-A57A-E3F84F034D46}"/>
          </ac:picMkLst>
        </pc:picChg>
        <pc:picChg chg="add mod topLvl">
          <ac:chgData name="Wan, Hui" userId="72e2a99e-bd7a-4866-93e5-81e1fb7306cb" providerId="ADAL" clId="{859D6CBE-DB3F-8546-8989-54BFB480E2F3}" dt="2020-10-27T19:58:20.482" v="3439" actId="255"/>
          <ac:picMkLst>
            <pc:docMk/>
            <pc:sldMk cId="1755252719" sldId="319"/>
            <ac:picMk id="23" creationId="{E06862D8-1E2F-5E4D-BAA8-509E3F7049E3}"/>
          </ac:picMkLst>
        </pc:picChg>
        <pc:picChg chg="add mod topLvl">
          <ac:chgData name="Wan, Hui" userId="72e2a99e-bd7a-4866-93e5-81e1fb7306cb" providerId="ADAL" clId="{859D6CBE-DB3F-8546-8989-54BFB480E2F3}" dt="2020-10-27T19:58:20.482" v="3439" actId="255"/>
          <ac:picMkLst>
            <pc:docMk/>
            <pc:sldMk cId="1755252719" sldId="319"/>
            <ac:picMk id="24" creationId="{8238FC2B-50E2-7C47-AF78-8D7C25C04567}"/>
          </ac:picMkLst>
        </pc:picChg>
        <pc:picChg chg="del">
          <ac:chgData name="Wan, Hui" userId="72e2a99e-bd7a-4866-93e5-81e1fb7306cb" providerId="ADAL" clId="{859D6CBE-DB3F-8546-8989-54BFB480E2F3}" dt="2020-10-26T21:21:28.399" v="1092" actId="478"/>
          <ac:picMkLst>
            <pc:docMk/>
            <pc:sldMk cId="1755252719" sldId="319"/>
            <ac:picMk id="29" creationId="{3D9B4FA2-272A-E04B-ABE0-07EDCF782265}"/>
          </ac:picMkLst>
        </pc:picChg>
        <pc:picChg chg="add del mod">
          <ac:chgData name="Wan, Hui" userId="72e2a99e-bd7a-4866-93e5-81e1fb7306cb" providerId="ADAL" clId="{859D6CBE-DB3F-8546-8989-54BFB480E2F3}" dt="2020-10-27T17:54:03.176" v="2845" actId="21"/>
          <ac:picMkLst>
            <pc:docMk/>
            <pc:sldMk cId="1755252719" sldId="319"/>
            <ac:picMk id="29" creationId="{EDEE2217-6C6B-C64F-AB33-758C8DA47610}"/>
          </ac:picMkLst>
        </pc:picChg>
        <pc:picChg chg="add mod">
          <ac:chgData name="Wan, Hui" userId="72e2a99e-bd7a-4866-93e5-81e1fb7306cb" providerId="ADAL" clId="{859D6CBE-DB3F-8546-8989-54BFB480E2F3}" dt="2020-10-27T17:54:07.948" v="2847" actId="1076"/>
          <ac:picMkLst>
            <pc:docMk/>
            <pc:sldMk cId="1755252719" sldId="319"/>
            <ac:picMk id="31" creationId="{188CD42E-1393-734B-91FE-1E69D2BB142B}"/>
          </ac:picMkLst>
        </pc:picChg>
        <pc:picChg chg="del">
          <ac:chgData name="Wan, Hui" userId="72e2a99e-bd7a-4866-93e5-81e1fb7306cb" providerId="ADAL" clId="{859D6CBE-DB3F-8546-8989-54BFB480E2F3}" dt="2020-10-26T21:21:30.336" v="1093" actId="478"/>
          <ac:picMkLst>
            <pc:docMk/>
            <pc:sldMk cId="1755252719" sldId="319"/>
            <ac:picMk id="31" creationId="{A894CDF1-C1D2-1746-8A49-EC8876971C32}"/>
          </ac:picMkLst>
        </pc:picChg>
        <pc:picChg chg="add del mod">
          <ac:chgData name="Wan, Hui" userId="72e2a99e-bd7a-4866-93e5-81e1fb7306cb" providerId="ADAL" clId="{859D6CBE-DB3F-8546-8989-54BFB480E2F3}" dt="2020-10-27T17:53:24.931" v="2834" actId="478"/>
          <ac:picMkLst>
            <pc:docMk/>
            <pc:sldMk cId="1755252719" sldId="319"/>
            <ac:picMk id="42" creationId="{60D0FC49-5448-5A44-B39B-9EC9890031A4}"/>
          </ac:picMkLst>
        </pc:picChg>
        <pc:cxnChg chg="add del mod">
          <ac:chgData name="Wan, Hui" userId="72e2a99e-bd7a-4866-93e5-81e1fb7306cb" providerId="ADAL" clId="{859D6CBE-DB3F-8546-8989-54BFB480E2F3}" dt="2020-10-27T17:50:21.827" v="2824" actId="478"/>
          <ac:cxnSpMkLst>
            <pc:docMk/>
            <pc:sldMk cId="1755252719" sldId="319"/>
            <ac:cxnSpMk id="35" creationId="{F622000E-020C-F646-A8F8-757CB31C9FD2}"/>
          </ac:cxnSpMkLst>
        </pc:cxnChg>
      </pc:sldChg>
      <pc:sldChg chg="del">
        <pc:chgData name="Wan, Hui" userId="72e2a99e-bd7a-4866-93e5-81e1fb7306cb" providerId="ADAL" clId="{859D6CBE-DB3F-8546-8989-54BFB480E2F3}" dt="2020-10-27T22:21:16.566" v="6908" actId="2696"/>
        <pc:sldMkLst>
          <pc:docMk/>
          <pc:sldMk cId="4210727568" sldId="324"/>
        </pc:sldMkLst>
      </pc:sldChg>
      <pc:sldChg chg="addSp delSp modSp mod">
        <pc:chgData name="Wan, Hui" userId="72e2a99e-bd7a-4866-93e5-81e1fb7306cb" providerId="ADAL" clId="{859D6CBE-DB3F-8546-8989-54BFB480E2F3}" dt="2020-10-27T22:20:53.519" v="6906" actId="1035"/>
        <pc:sldMkLst>
          <pc:docMk/>
          <pc:sldMk cId="240698014" sldId="325"/>
        </pc:sldMkLst>
        <pc:spChg chg="add del">
          <ac:chgData name="Wan, Hui" userId="72e2a99e-bd7a-4866-93e5-81e1fb7306cb" providerId="ADAL" clId="{859D6CBE-DB3F-8546-8989-54BFB480E2F3}" dt="2020-10-27T22:05:03.809" v="6658" actId="478"/>
          <ac:spMkLst>
            <pc:docMk/>
            <pc:sldMk cId="240698014" sldId="325"/>
            <ac:spMk id="2" creationId="{24A4C256-F185-D140-82FE-96AC1FA75BD2}"/>
          </ac:spMkLst>
        </pc:spChg>
        <pc:spChg chg="mod">
          <ac:chgData name="Wan, Hui" userId="72e2a99e-bd7a-4866-93e5-81e1fb7306cb" providerId="ADAL" clId="{859D6CBE-DB3F-8546-8989-54BFB480E2F3}" dt="2020-10-27T22:02:59.993" v="6645" actId="14100"/>
          <ac:spMkLst>
            <pc:docMk/>
            <pc:sldMk cId="240698014" sldId="325"/>
            <ac:spMk id="3" creationId="{D6FF2C6E-2B53-1745-B64D-72DDE5D71F71}"/>
          </ac:spMkLst>
        </pc:spChg>
        <pc:spChg chg="add del mod">
          <ac:chgData name="Wan, Hui" userId="72e2a99e-bd7a-4866-93e5-81e1fb7306cb" providerId="ADAL" clId="{859D6CBE-DB3F-8546-8989-54BFB480E2F3}" dt="2020-10-27T22:01:56.554" v="6588" actId="478"/>
          <ac:spMkLst>
            <pc:docMk/>
            <pc:sldMk cId="240698014" sldId="325"/>
            <ac:spMk id="6" creationId="{FF2F300D-3907-8747-B9C2-377A53CC8CA1}"/>
          </ac:spMkLst>
        </pc:spChg>
        <pc:spChg chg="add mod">
          <ac:chgData name="Wan, Hui" userId="72e2a99e-bd7a-4866-93e5-81e1fb7306cb" providerId="ADAL" clId="{859D6CBE-DB3F-8546-8989-54BFB480E2F3}" dt="2020-10-27T22:03:05.687" v="6646" actId="255"/>
          <ac:spMkLst>
            <pc:docMk/>
            <pc:sldMk cId="240698014" sldId="325"/>
            <ac:spMk id="7" creationId="{4E88BEDE-A372-FB45-BBB8-7EC8F30495F7}"/>
          </ac:spMkLst>
        </pc:spChg>
        <pc:spChg chg="del">
          <ac:chgData name="Wan, Hui" userId="72e2a99e-bd7a-4866-93e5-81e1fb7306cb" providerId="ADAL" clId="{859D6CBE-DB3F-8546-8989-54BFB480E2F3}" dt="2020-10-27T22:01:53.416" v="6587" actId="478"/>
          <ac:spMkLst>
            <pc:docMk/>
            <pc:sldMk cId="240698014" sldId="325"/>
            <ac:spMk id="8" creationId="{B8C0ABD0-58D7-884F-ABF7-1A5550DDE21C}"/>
          </ac:spMkLst>
        </pc:spChg>
        <pc:spChg chg="del topLvl">
          <ac:chgData name="Wan, Hui" userId="72e2a99e-bd7a-4866-93e5-81e1fb7306cb" providerId="ADAL" clId="{859D6CBE-DB3F-8546-8989-54BFB480E2F3}" dt="2020-10-27T22:01:58.674" v="6589" actId="478"/>
          <ac:spMkLst>
            <pc:docMk/>
            <pc:sldMk cId="240698014" sldId="325"/>
            <ac:spMk id="9" creationId="{A89D666E-96D9-D044-BBDD-F736F4B0E5DA}"/>
          </ac:spMkLst>
        </pc:spChg>
        <pc:spChg chg="del">
          <ac:chgData name="Wan, Hui" userId="72e2a99e-bd7a-4866-93e5-81e1fb7306cb" providerId="ADAL" clId="{859D6CBE-DB3F-8546-8989-54BFB480E2F3}" dt="2020-10-27T22:02:00.993" v="6590" actId="478"/>
          <ac:spMkLst>
            <pc:docMk/>
            <pc:sldMk cId="240698014" sldId="325"/>
            <ac:spMk id="13" creationId="{E89E48F3-1706-6E46-B163-BBD47F2587E8}"/>
          </ac:spMkLst>
        </pc:spChg>
        <pc:spChg chg="add del mod">
          <ac:chgData name="Wan, Hui" userId="72e2a99e-bd7a-4866-93e5-81e1fb7306cb" providerId="ADAL" clId="{859D6CBE-DB3F-8546-8989-54BFB480E2F3}" dt="2020-10-27T22:15:33.207" v="6740"/>
          <ac:spMkLst>
            <pc:docMk/>
            <pc:sldMk cId="240698014" sldId="325"/>
            <ac:spMk id="14" creationId="{94193B58-4E81-7D49-8F8E-F508781967EF}"/>
          </ac:spMkLst>
        </pc:spChg>
        <pc:spChg chg="mod">
          <ac:chgData name="Wan, Hui" userId="72e2a99e-bd7a-4866-93e5-81e1fb7306cb" providerId="ADAL" clId="{859D6CBE-DB3F-8546-8989-54BFB480E2F3}" dt="2020-10-27T22:19:11.553" v="6877" actId="14100"/>
          <ac:spMkLst>
            <pc:docMk/>
            <pc:sldMk cId="240698014" sldId="325"/>
            <ac:spMk id="18" creationId="{838A4926-6B17-C342-8EB6-4EBFE2030AE3}"/>
          </ac:spMkLst>
        </pc:spChg>
        <pc:spChg chg="mod">
          <ac:chgData name="Wan, Hui" userId="72e2a99e-bd7a-4866-93e5-81e1fb7306cb" providerId="ADAL" clId="{859D6CBE-DB3F-8546-8989-54BFB480E2F3}" dt="2020-10-27T22:18:06.872" v="6862" actId="1036"/>
          <ac:spMkLst>
            <pc:docMk/>
            <pc:sldMk cId="240698014" sldId="325"/>
            <ac:spMk id="19" creationId="{EA509A3C-C95A-D442-B3C6-02E7225165F3}"/>
          </ac:spMkLst>
        </pc:spChg>
        <pc:spChg chg="mod">
          <ac:chgData name="Wan, Hui" userId="72e2a99e-bd7a-4866-93e5-81e1fb7306cb" providerId="ADAL" clId="{859D6CBE-DB3F-8546-8989-54BFB480E2F3}" dt="2020-10-27T22:16:25.281" v="6761" actId="113"/>
          <ac:spMkLst>
            <pc:docMk/>
            <pc:sldMk cId="240698014" sldId="325"/>
            <ac:spMk id="20" creationId="{15C8B105-C1D9-EA41-8211-A1058BBFAC93}"/>
          </ac:spMkLst>
        </pc:spChg>
        <pc:spChg chg="mod">
          <ac:chgData name="Wan, Hui" userId="72e2a99e-bd7a-4866-93e5-81e1fb7306cb" providerId="ADAL" clId="{859D6CBE-DB3F-8546-8989-54BFB480E2F3}" dt="2020-10-27T22:16:28.824" v="6762" actId="113"/>
          <ac:spMkLst>
            <pc:docMk/>
            <pc:sldMk cId="240698014" sldId="325"/>
            <ac:spMk id="21" creationId="{527E7DD5-C7AC-1D47-8255-5BCFFD6710E0}"/>
          </ac:spMkLst>
        </pc:spChg>
        <pc:spChg chg="mod topLvl">
          <ac:chgData name="Wan, Hui" userId="72e2a99e-bd7a-4866-93e5-81e1fb7306cb" providerId="ADAL" clId="{859D6CBE-DB3F-8546-8989-54BFB480E2F3}" dt="2020-10-27T22:06:53.041" v="6694" actId="1037"/>
          <ac:spMkLst>
            <pc:docMk/>
            <pc:sldMk cId="240698014" sldId="325"/>
            <ac:spMk id="23" creationId="{9777122A-9983-E24C-BBCC-09D9BF06D693}"/>
          </ac:spMkLst>
        </pc:spChg>
        <pc:spChg chg="del mod topLvl">
          <ac:chgData name="Wan, Hui" userId="72e2a99e-bd7a-4866-93e5-81e1fb7306cb" providerId="ADAL" clId="{859D6CBE-DB3F-8546-8989-54BFB480E2F3}" dt="2020-10-27T22:04:17.288" v="6652" actId="478"/>
          <ac:spMkLst>
            <pc:docMk/>
            <pc:sldMk cId="240698014" sldId="325"/>
            <ac:spMk id="24" creationId="{0F370999-22C4-3E41-8986-8E39F84BC451}"/>
          </ac:spMkLst>
        </pc:spChg>
        <pc:spChg chg="add del mod">
          <ac:chgData name="Wan, Hui" userId="72e2a99e-bd7a-4866-93e5-81e1fb7306cb" providerId="ADAL" clId="{859D6CBE-DB3F-8546-8989-54BFB480E2F3}" dt="2020-10-27T22:20:53.519" v="6906" actId="1035"/>
          <ac:spMkLst>
            <pc:docMk/>
            <pc:sldMk cId="240698014" sldId="325"/>
            <ac:spMk id="31" creationId="{9EC22E97-6699-CA42-8A18-53FAC7404F1C}"/>
          </ac:spMkLst>
        </pc:spChg>
        <pc:spChg chg="add del mod topLvl">
          <ac:chgData name="Wan, Hui" userId="72e2a99e-bd7a-4866-93e5-81e1fb7306cb" providerId="ADAL" clId="{859D6CBE-DB3F-8546-8989-54BFB480E2F3}" dt="2020-10-27T22:20:40.773" v="6897" actId="1037"/>
          <ac:spMkLst>
            <pc:docMk/>
            <pc:sldMk cId="240698014" sldId="325"/>
            <ac:spMk id="32" creationId="{6EEB6FB0-8B32-A54C-8DB8-EDC827B40BA5}"/>
          </ac:spMkLst>
        </pc:spChg>
        <pc:spChg chg="add mod">
          <ac:chgData name="Wan, Hui" userId="72e2a99e-bd7a-4866-93e5-81e1fb7306cb" providerId="ADAL" clId="{859D6CBE-DB3F-8546-8989-54BFB480E2F3}" dt="2020-10-27T22:16:56.059" v="6773" actId="1076"/>
          <ac:spMkLst>
            <pc:docMk/>
            <pc:sldMk cId="240698014" sldId="325"/>
            <ac:spMk id="41" creationId="{DD9E2ADD-AD11-044B-BC85-14FE90DAC788}"/>
          </ac:spMkLst>
        </pc:spChg>
        <pc:grpChg chg="del">
          <ac:chgData name="Wan, Hui" userId="72e2a99e-bd7a-4866-93e5-81e1fb7306cb" providerId="ADAL" clId="{859D6CBE-DB3F-8546-8989-54BFB480E2F3}" dt="2020-10-27T22:04:15.224" v="6651" actId="165"/>
          <ac:grpSpMkLst>
            <pc:docMk/>
            <pc:sldMk cId="240698014" sldId="325"/>
            <ac:grpSpMk id="4" creationId="{97B1D2F1-92D0-2645-8EA9-95ECF1465C72}"/>
          </ac:grpSpMkLst>
        </pc:grpChg>
        <pc:grpChg chg="add del mod">
          <ac:chgData name="Wan, Hui" userId="72e2a99e-bd7a-4866-93e5-81e1fb7306cb" providerId="ADAL" clId="{859D6CBE-DB3F-8546-8989-54BFB480E2F3}" dt="2020-10-27T22:18:40.432" v="6870" actId="1036"/>
          <ac:grpSpMkLst>
            <pc:docMk/>
            <pc:sldMk cId="240698014" sldId="325"/>
            <ac:grpSpMk id="12" creationId="{7841BEF4-BAD5-3349-B375-FF792C52ED48}"/>
          </ac:grpSpMkLst>
        </pc:grpChg>
        <pc:grpChg chg="del">
          <ac:chgData name="Wan, Hui" userId="72e2a99e-bd7a-4866-93e5-81e1fb7306cb" providerId="ADAL" clId="{859D6CBE-DB3F-8546-8989-54BFB480E2F3}" dt="2020-10-27T22:01:58.674" v="6589" actId="478"/>
          <ac:grpSpMkLst>
            <pc:docMk/>
            <pc:sldMk cId="240698014" sldId="325"/>
            <ac:grpSpMk id="34" creationId="{52EC4842-370E-6743-8769-D047D6BF4D05}"/>
          </ac:grpSpMkLst>
        </pc:grpChg>
        <pc:grpChg chg="del">
          <ac:chgData name="Wan, Hui" userId="72e2a99e-bd7a-4866-93e5-81e1fb7306cb" providerId="ADAL" clId="{859D6CBE-DB3F-8546-8989-54BFB480E2F3}" dt="2020-10-27T22:00:18.317" v="6516" actId="478"/>
          <ac:grpSpMkLst>
            <pc:docMk/>
            <pc:sldMk cId="240698014" sldId="325"/>
            <ac:grpSpMk id="35" creationId="{96D94050-35D6-2544-89DF-DDA244B7B576}"/>
          </ac:grpSpMkLst>
        </pc:grpChg>
        <pc:picChg chg="add del">
          <ac:chgData name="Wan, Hui" userId="72e2a99e-bd7a-4866-93e5-81e1fb7306cb" providerId="ADAL" clId="{859D6CBE-DB3F-8546-8989-54BFB480E2F3}" dt="2020-10-27T22:14:51.598" v="6726"/>
          <ac:picMkLst>
            <pc:docMk/>
            <pc:sldMk cId="240698014" sldId="325"/>
            <ac:picMk id="10" creationId="{216CBECD-85F5-F14D-AC47-8C3AF1E0B351}"/>
          </ac:picMkLst>
        </pc:picChg>
        <pc:picChg chg="add del mod topLvl modCrop">
          <ac:chgData name="Wan, Hui" userId="72e2a99e-bd7a-4866-93e5-81e1fb7306cb" providerId="ADAL" clId="{859D6CBE-DB3F-8546-8989-54BFB480E2F3}" dt="2020-10-27T22:20:35.087" v="6894" actId="1076"/>
          <ac:picMkLst>
            <pc:docMk/>
            <pc:sldMk cId="240698014" sldId="325"/>
            <ac:picMk id="11" creationId="{8DEA3D0C-3603-BE40-9CE5-8BCDACC55460}"/>
          </ac:picMkLst>
        </pc:picChg>
        <pc:picChg chg="mod modCrop">
          <ac:chgData name="Wan, Hui" userId="72e2a99e-bd7a-4866-93e5-81e1fb7306cb" providerId="ADAL" clId="{859D6CBE-DB3F-8546-8989-54BFB480E2F3}" dt="2020-10-27T22:07:21.826" v="6695" actId="732"/>
          <ac:picMkLst>
            <pc:docMk/>
            <pc:sldMk cId="240698014" sldId="325"/>
            <ac:picMk id="16" creationId="{379518FC-1DEE-D347-935D-494DA0CDF315}"/>
          </ac:picMkLst>
        </pc:picChg>
        <pc:picChg chg="mod modCrop">
          <ac:chgData name="Wan, Hui" userId="72e2a99e-bd7a-4866-93e5-81e1fb7306cb" providerId="ADAL" clId="{859D6CBE-DB3F-8546-8989-54BFB480E2F3}" dt="2020-10-27T22:06:12.625" v="6674" actId="1076"/>
          <ac:picMkLst>
            <pc:docMk/>
            <pc:sldMk cId="240698014" sldId="325"/>
            <ac:picMk id="17" creationId="{234A3508-61E5-784F-8422-9B3B8F48AC5C}"/>
          </ac:picMkLst>
        </pc:picChg>
        <pc:picChg chg="del topLvl">
          <ac:chgData name="Wan, Hui" userId="72e2a99e-bd7a-4866-93e5-81e1fb7306cb" providerId="ADAL" clId="{859D6CBE-DB3F-8546-8989-54BFB480E2F3}" dt="2020-10-27T22:02:03.875" v="6591" actId="478"/>
          <ac:picMkLst>
            <pc:docMk/>
            <pc:sldMk cId="240698014" sldId="325"/>
            <ac:picMk id="33" creationId="{82594448-49EA-114A-8321-BD907E304D41}"/>
          </ac:picMkLst>
        </pc:picChg>
        <pc:picChg chg="add del mod">
          <ac:chgData name="Wan, Hui" userId="72e2a99e-bd7a-4866-93e5-81e1fb7306cb" providerId="ADAL" clId="{859D6CBE-DB3F-8546-8989-54BFB480E2F3}" dt="2020-10-27T22:14:35.362" v="6722"/>
          <ac:picMkLst>
            <pc:docMk/>
            <pc:sldMk cId="240698014" sldId="325"/>
            <ac:picMk id="36" creationId="{B6682949-BE8D-9249-A65B-F9E9A970413E}"/>
          </ac:picMkLst>
        </pc:picChg>
        <pc:picChg chg="add del mod">
          <ac:chgData name="Wan, Hui" userId="72e2a99e-bd7a-4866-93e5-81e1fb7306cb" providerId="ADAL" clId="{859D6CBE-DB3F-8546-8989-54BFB480E2F3}" dt="2020-10-27T22:14:39.166" v="6724"/>
          <ac:picMkLst>
            <pc:docMk/>
            <pc:sldMk cId="240698014" sldId="325"/>
            <ac:picMk id="37" creationId="{7CDC9B28-021B-3442-95AB-A9B25D7CB847}"/>
          </ac:picMkLst>
        </pc:picChg>
        <pc:picChg chg="add del mod">
          <ac:chgData name="Wan, Hui" userId="72e2a99e-bd7a-4866-93e5-81e1fb7306cb" providerId="ADAL" clId="{859D6CBE-DB3F-8546-8989-54BFB480E2F3}" dt="2020-10-27T22:15:06.238" v="6729"/>
          <ac:picMkLst>
            <pc:docMk/>
            <pc:sldMk cId="240698014" sldId="325"/>
            <ac:picMk id="38" creationId="{D79EA606-F5F5-B44D-890F-526DE610A0C0}"/>
          </ac:picMkLst>
        </pc:picChg>
        <pc:picChg chg="add del mod">
          <ac:chgData name="Wan, Hui" userId="72e2a99e-bd7a-4866-93e5-81e1fb7306cb" providerId="ADAL" clId="{859D6CBE-DB3F-8546-8989-54BFB480E2F3}" dt="2020-10-27T22:15:08.987" v="6731"/>
          <ac:picMkLst>
            <pc:docMk/>
            <pc:sldMk cId="240698014" sldId="325"/>
            <ac:picMk id="39" creationId="{EACA218A-9579-D84B-A905-AA671B64792D}"/>
          </ac:picMkLst>
        </pc:picChg>
        <pc:picChg chg="add mod">
          <ac:chgData name="Wan, Hui" userId="72e2a99e-bd7a-4866-93e5-81e1fb7306cb" providerId="ADAL" clId="{859D6CBE-DB3F-8546-8989-54BFB480E2F3}" dt="2020-10-27T22:16:20.836" v="6760" actId="1035"/>
          <ac:picMkLst>
            <pc:docMk/>
            <pc:sldMk cId="240698014" sldId="325"/>
            <ac:picMk id="40" creationId="{CFAA9E5C-393A-A74B-86A6-1EFFD959BE7C}"/>
          </ac:picMkLst>
        </pc:picChg>
      </pc:sldChg>
      <pc:sldChg chg="addSp delSp modSp mod modAnim">
        <pc:chgData name="Wan, Hui" userId="72e2a99e-bd7a-4866-93e5-81e1fb7306cb" providerId="ADAL" clId="{859D6CBE-DB3F-8546-8989-54BFB480E2F3}" dt="2020-10-27T22:48:00.802" v="8072" actId="1076"/>
        <pc:sldMkLst>
          <pc:docMk/>
          <pc:sldMk cId="2444401678" sldId="326"/>
        </pc:sldMkLst>
        <pc:spChg chg="mod">
          <ac:chgData name="Wan, Hui" userId="72e2a99e-bd7a-4866-93e5-81e1fb7306cb" providerId="ADAL" clId="{859D6CBE-DB3F-8546-8989-54BFB480E2F3}" dt="2020-10-27T22:36:49.148" v="7774" actId="14100"/>
          <ac:spMkLst>
            <pc:docMk/>
            <pc:sldMk cId="2444401678" sldId="326"/>
            <ac:spMk id="3" creationId="{FFFE55DB-2E56-4541-9AB5-9E223D81D0C5}"/>
          </ac:spMkLst>
        </pc:spChg>
        <pc:spChg chg="del">
          <ac:chgData name="Wan, Hui" userId="72e2a99e-bd7a-4866-93e5-81e1fb7306cb" providerId="ADAL" clId="{859D6CBE-DB3F-8546-8989-54BFB480E2F3}" dt="2020-10-27T22:21:45.244" v="6932" actId="478"/>
          <ac:spMkLst>
            <pc:docMk/>
            <pc:sldMk cId="2444401678" sldId="326"/>
            <ac:spMk id="4" creationId="{66FB835C-FA48-0B48-8A60-A72544EBC961}"/>
          </ac:spMkLst>
        </pc:spChg>
        <pc:spChg chg="del">
          <ac:chgData name="Wan, Hui" userId="72e2a99e-bd7a-4866-93e5-81e1fb7306cb" providerId="ADAL" clId="{859D6CBE-DB3F-8546-8989-54BFB480E2F3}" dt="2020-10-27T22:22:08.179" v="6940" actId="478"/>
          <ac:spMkLst>
            <pc:docMk/>
            <pc:sldMk cId="2444401678" sldId="326"/>
            <ac:spMk id="7" creationId="{9898534A-A715-E045-919B-07FDADAE7F63}"/>
          </ac:spMkLst>
        </pc:spChg>
        <pc:spChg chg="add del mod">
          <ac:chgData name="Wan, Hui" userId="72e2a99e-bd7a-4866-93e5-81e1fb7306cb" providerId="ADAL" clId="{859D6CBE-DB3F-8546-8989-54BFB480E2F3}" dt="2020-10-27T22:21:48.007" v="6933" actId="478"/>
          <ac:spMkLst>
            <pc:docMk/>
            <pc:sldMk cId="2444401678" sldId="326"/>
            <ac:spMk id="8" creationId="{1C56A850-1DEA-C54A-AF97-F1CA45EB5A16}"/>
          </ac:spMkLst>
        </pc:spChg>
        <pc:spChg chg="mod">
          <ac:chgData name="Wan, Hui" userId="72e2a99e-bd7a-4866-93e5-81e1fb7306cb" providerId="ADAL" clId="{859D6CBE-DB3F-8546-8989-54BFB480E2F3}" dt="2020-10-27T22:41:50.343" v="7905" actId="1035"/>
          <ac:spMkLst>
            <pc:docMk/>
            <pc:sldMk cId="2444401678" sldId="326"/>
            <ac:spMk id="9" creationId="{1B72EF48-BBF6-4A4F-B0ED-E819F9316B92}"/>
          </ac:spMkLst>
        </pc:spChg>
        <pc:spChg chg="del">
          <ac:chgData name="Wan, Hui" userId="72e2a99e-bd7a-4866-93e5-81e1fb7306cb" providerId="ADAL" clId="{859D6CBE-DB3F-8546-8989-54BFB480E2F3}" dt="2020-10-27T22:21:57.026" v="6935" actId="478"/>
          <ac:spMkLst>
            <pc:docMk/>
            <pc:sldMk cId="2444401678" sldId="326"/>
            <ac:spMk id="12" creationId="{A5980574-B024-E643-AD1C-EF9100391543}"/>
          </ac:spMkLst>
        </pc:spChg>
        <pc:spChg chg="del">
          <ac:chgData name="Wan, Hui" userId="72e2a99e-bd7a-4866-93e5-81e1fb7306cb" providerId="ADAL" clId="{859D6CBE-DB3F-8546-8989-54BFB480E2F3}" dt="2020-10-27T22:22:10.872" v="6941" actId="478"/>
          <ac:spMkLst>
            <pc:docMk/>
            <pc:sldMk cId="2444401678" sldId="326"/>
            <ac:spMk id="30" creationId="{C00CD09B-C434-7E48-ABCB-BA0D7C3F5683}"/>
          </ac:spMkLst>
        </pc:spChg>
        <pc:spChg chg="add mod">
          <ac:chgData name="Wan, Hui" userId="72e2a99e-bd7a-4866-93e5-81e1fb7306cb" providerId="ADAL" clId="{859D6CBE-DB3F-8546-8989-54BFB480E2F3}" dt="2020-10-27T22:34:17.259" v="7466" actId="1035"/>
          <ac:spMkLst>
            <pc:docMk/>
            <pc:sldMk cId="2444401678" sldId="326"/>
            <ac:spMk id="39" creationId="{0FFE5086-F718-374A-A0F6-0DCD96F2FC89}"/>
          </ac:spMkLst>
        </pc:spChg>
        <pc:spChg chg="add mod">
          <ac:chgData name="Wan, Hui" userId="72e2a99e-bd7a-4866-93e5-81e1fb7306cb" providerId="ADAL" clId="{859D6CBE-DB3F-8546-8989-54BFB480E2F3}" dt="2020-10-27T22:48:00.802" v="8072" actId="1076"/>
          <ac:spMkLst>
            <pc:docMk/>
            <pc:sldMk cId="2444401678" sldId="326"/>
            <ac:spMk id="41" creationId="{11AD5891-8639-F745-A594-3797A2C565F7}"/>
          </ac:spMkLst>
        </pc:spChg>
        <pc:spChg chg="add mod">
          <ac:chgData name="Wan, Hui" userId="72e2a99e-bd7a-4866-93e5-81e1fb7306cb" providerId="ADAL" clId="{859D6CBE-DB3F-8546-8989-54BFB480E2F3}" dt="2020-10-27T22:33:38.459" v="7440" actId="1036"/>
          <ac:spMkLst>
            <pc:docMk/>
            <pc:sldMk cId="2444401678" sldId="326"/>
            <ac:spMk id="42" creationId="{66820595-6B28-8343-9339-EA707D4E541B}"/>
          </ac:spMkLst>
        </pc:spChg>
        <pc:spChg chg="add del mod">
          <ac:chgData name="Wan, Hui" userId="72e2a99e-bd7a-4866-93e5-81e1fb7306cb" providerId="ADAL" clId="{859D6CBE-DB3F-8546-8989-54BFB480E2F3}" dt="2020-10-27T22:28:03.576" v="7101" actId="478"/>
          <ac:spMkLst>
            <pc:docMk/>
            <pc:sldMk cId="2444401678" sldId="326"/>
            <ac:spMk id="43" creationId="{790ABAD3-EE68-E849-9EEB-B09943362A75}"/>
          </ac:spMkLst>
        </pc:spChg>
        <pc:spChg chg="mod">
          <ac:chgData name="Wan, Hui" userId="72e2a99e-bd7a-4866-93e5-81e1fb7306cb" providerId="ADAL" clId="{859D6CBE-DB3F-8546-8989-54BFB480E2F3}" dt="2020-10-27T22:33:30.425" v="7437" actId="14100"/>
          <ac:spMkLst>
            <pc:docMk/>
            <pc:sldMk cId="2444401678" sldId="326"/>
            <ac:spMk id="45" creationId="{2FE89215-F15B-714F-8251-71558DD6D923}"/>
          </ac:spMkLst>
        </pc:spChg>
        <pc:spChg chg="mod">
          <ac:chgData name="Wan, Hui" userId="72e2a99e-bd7a-4866-93e5-81e1fb7306cb" providerId="ADAL" clId="{859D6CBE-DB3F-8546-8989-54BFB480E2F3}" dt="2020-10-27T22:27:33.726" v="7098"/>
          <ac:spMkLst>
            <pc:docMk/>
            <pc:sldMk cId="2444401678" sldId="326"/>
            <ac:spMk id="46" creationId="{FDAB8F4C-841F-5F42-AC81-0046FEF1E543}"/>
          </ac:spMkLst>
        </pc:spChg>
        <pc:spChg chg="mod">
          <ac:chgData name="Wan, Hui" userId="72e2a99e-bd7a-4866-93e5-81e1fb7306cb" providerId="ADAL" clId="{859D6CBE-DB3F-8546-8989-54BFB480E2F3}" dt="2020-10-27T22:33:48.134" v="7442" actId="14100"/>
          <ac:spMkLst>
            <pc:docMk/>
            <pc:sldMk cId="2444401678" sldId="326"/>
            <ac:spMk id="48" creationId="{150765D7-F67E-324E-ADB4-DAB03FD7FE93}"/>
          </ac:spMkLst>
        </pc:spChg>
        <pc:spChg chg="mod">
          <ac:chgData name="Wan, Hui" userId="72e2a99e-bd7a-4866-93e5-81e1fb7306cb" providerId="ADAL" clId="{859D6CBE-DB3F-8546-8989-54BFB480E2F3}" dt="2020-10-27T22:27:33.726" v="7098"/>
          <ac:spMkLst>
            <pc:docMk/>
            <pc:sldMk cId="2444401678" sldId="326"/>
            <ac:spMk id="49" creationId="{0261A4CF-1C8D-954B-AB18-0E77AB7B4174}"/>
          </ac:spMkLst>
        </pc:spChg>
        <pc:spChg chg="add del mod">
          <ac:chgData name="Wan, Hui" userId="72e2a99e-bd7a-4866-93e5-81e1fb7306cb" providerId="ADAL" clId="{859D6CBE-DB3F-8546-8989-54BFB480E2F3}" dt="2020-10-27T22:33:18.945" v="7435" actId="478"/>
          <ac:spMkLst>
            <pc:docMk/>
            <pc:sldMk cId="2444401678" sldId="326"/>
            <ac:spMk id="51" creationId="{CEA5C85E-3C56-FE42-8949-741AE88D46C4}"/>
          </ac:spMkLst>
        </pc:spChg>
        <pc:spChg chg="add mod">
          <ac:chgData name="Wan, Hui" userId="72e2a99e-bd7a-4866-93e5-81e1fb7306cb" providerId="ADAL" clId="{859D6CBE-DB3F-8546-8989-54BFB480E2F3}" dt="2020-10-27T22:47:46.023" v="8070" actId="1035"/>
          <ac:spMkLst>
            <pc:docMk/>
            <pc:sldMk cId="2444401678" sldId="326"/>
            <ac:spMk id="52" creationId="{7410C3F5-B253-334D-A73F-53D0F905A9E7}"/>
          </ac:spMkLst>
        </pc:spChg>
        <pc:spChg chg="add mod">
          <ac:chgData name="Wan, Hui" userId="72e2a99e-bd7a-4866-93e5-81e1fb7306cb" providerId="ADAL" clId="{859D6CBE-DB3F-8546-8989-54BFB480E2F3}" dt="2020-10-27T22:41:50.343" v="7905" actId="1035"/>
          <ac:spMkLst>
            <pc:docMk/>
            <pc:sldMk cId="2444401678" sldId="326"/>
            <ac:spMk id="53" creationId="{E4A68270-AB48-F84C-AC31-ED26849CF1C4}"/>
          </ac:spMkLst>
        </pc:spChg>
        <pc:spChg chg="add mod">
          <ac:chgData name="Wan, Hui" userId="72e2a99e-bd7a-4866-93e5-81e1fb7306cb" providerId="ADAL" clId="{859D6CBE-DB3F-8546-8989-54BFB480E2F3}" dt="2020-10-27T22:41:50.343" v="7905" actId="1035"/>
          <ac:spMkLst>
            <pc:docMk/>
            <pc:sldMk cId="2444401678" sldId="326"/>
            <ac:spMk id="55" creationId="{FB2785D1-A7CC-5346-842B-E5173DAC3742}"/>
          </ac:spMkLst>
        </pc:spChg>
        <pc:grpChg chg="add mod">
          <ac:chgData name="Wan, Hui" userId="72e2a99e-bd7a-4866-93e5-81e1fb7306cb" providerId="ADAL" clId="{859D6CBE-DB3F-8546-8989-54BFB480E2F3}" dt="2020-10-27T22:33:58.900" v="7443" actId="1076"/>
          <ac:grpSpMkLst>
            <pc:docMk/>
            <pc:sldMk cId="2444401678" sldId="326"/>
            <ac:grpSpMk id="13" creationId="{3EDBCAA6-C3E9-A841-8647-37F7377270D0}"/>
          </ac:grpSpMkLst>
        </pc:grpChg>
        <pc:grpChg chg="del">
          <ac:chgData name="Wan, Hui" userId="72e2a99e-bd7a-4866-93e5-81e1fb7306cb" providerId="ADAL" clId="{859D6CBE-DB3F-8546-8989-54BFB480E2F3}" dt="2020-10-27T22:22:04.122" v="6938" actId="478"/>
          <ac:grpSpMkLst>
            <pc:docMk/>
            <pc:sldMk cId="2444401678" sldId="326"/>
            <ac:grpSpMk id="27" creationId="{3DA1BCBB-7779-0C4D-859C-D9D93155038E}"/>
          </ac:grpSpMkLst>
        </pc:grpChg>
        <pc:grpChg chg="del">
          <ac:chgData name="Wan, Hui" userId="72e2a99e-bd7a-4866-93e5-81e1fb7306cb" providerId="ADAL" clId="{859D6CBE-DB3F-8546-8989-54BFB480E2F3}" dt="2020-10-27T22:22:02.454" v="6937" actId="478"/>
          <ac:grpSpMkLst>
            <pc:docMk/>
            <pc:sldMk cId="2444401678" sldId="326"/>
            <ac:grpSpMk id="29" creationId="{2DA5117E-E1F2-DB45-876A-52524DB5A304}"/>
          </ac:grpSpMkLst>
        </pc:grpChg>
        <pc:grpChg chg="del">
          <ac:chgData name="Wan, Hui" userId="72e2a99e-bd7a-4866-93e5-81e1fb7306cb" providerId="ADAL" clId="{859D6CBE-DB3F-8546-8989-54BFB480E2F3}" dt="2020-10-27T22:22:06.055" v="6939" actId="478"/>
          <ac:grpSpMkLst>
            <pc:docMk/>
            <pc:sldMk cId="2444401678" sldId="326"/>
            <ac:grpSpMk id="31" creationId="{0BD9F571-9443-034E-A100-54F03B35155E}"/>
          </ac:grpSpMkLst>
        </pc:grpChg>
        <pc:grpChg chg="del">
          <ac:chgData name="Wan, Hui" userId="72e2a99e-bd7a-4866-93e5-81e1fb7306cb" providerId="ADAL" clId="{859D6CBE-DB3F-8546-8989-54BFB480E2F3}" dt="2020-10-27T22:22:00.129" v="6936" actId="478"/>
          <ac:grpSpMkLst>
            <pc:docMk/>
            <pc:sldMk cId="2444401678" sldId="326"/>
            <ac:grpSpMk id="35" creationId="{A945A6F4-57A5-D74B-BF51-B59066E19297}"/>
          </ac:grpSpMkLst>
        </pc:grpChg>
        <pc:grpChg chg="add mod">
          <ac:chgData name="Wan, Hui" userId="72e2a99e-bd7a-4866-93e5-81e1fb7306cb" providerId="ADAL" clId="{859D6CBE-DB3F-8546-8989-54BFB480E2F3}" dt="2020-10-27T22:28:12.307" v="7102" actId="164"/>
          <ac:grpSpMkLst>
            <pc:docMk/>
            <pc:sldMk cId="2444401678" sldId="326"/>
            <ac:grpSpMk id="44" creationId="{18307D40-BC92-484E-9F89-51C1E191E485}"/>
          </ac:grpSpMkLst>
        </pc:grpChg>
        <pc:grpChg chg="add mod">
          <ac:chgData name="Wan, Hui" userId="72e2a99e-bd7a-4866-93e5-81e1fb7306cb" providerId="ADAL" clId="{859D6CBE-DB3F-8546-8989-54BFB480E2F3}" dt="2020-10-27T22:28:12.307" v="7102" actId="164"/>
          <ac:grpSpMkLst>
            <pc:docMk/>
            <pc:sldMk cId="2444401678" sldId="326"/>
            <ac:grpSpMk id="47" creationId="{44D4CC05-D83A-AB45-B8F4-9D0246B3CAF2}"/>
          </ac:grpSpMkLst>
        </pc:grpChg>
        <pc:picChg chg="add mod">
          <ac:chgData name="Wan, Hui" userId="72e2a99e-bd7a-4866-93e5-81e1fb7306cb" providerId="ADAL" clId="{859D6CBE-DB3F-8546-8989-54BFB480E2F3}" dt="2020-10-27T22:28:12.307" v="7102" actId="164"/>
          <ac:picMkLst>
            <pc:docMk/>
            <pc:sldMk cId="2444401678" sldId="326"/>
            <ac:picMk id="40" creationId="{9E29F081-AA3C-9F4C-8C78-E2AEF59C88B8}"/>
          </ac:picMkLst>
        </pc:picChg>
        <pc:picChg chg="add mod">
          <ac:chgData name="Wan, Hui" userId="72e2a99e-bd7a-4866-93e5-81e1fb7306cb" providerId="ADAL" clId="{859D6CBE-DB3F-8546-8989-54BFB480E2F3}" dt="2020-10-27T22:41:50.343" v="7905" actId="1035"/>
          <ac:picMkLst>
            <pc:docMk/>
            <pc:sldMk cId="2444401678" sldId="326"/>
            <ac:picMk id="54" creationId="{62447AE1-D94B-D542-8A6F-06CEEB82DF6D}"/>
          </ac:picMkLst>
        </pc:picChg>
        <pc:cxnChg chg="add mod">
          <ac:chgData name="Wan, Hui" userId="72e2a99e-bd7a-4866-93e5-81e1fb7306cb" providerId="ADAL" clId="{859D6CBE-DB3F-8546-8989-54BFB480E2F3}" dt="2020-10-27T22:28:12.307" v="7102" actId="164"/>
          <ac:cxnSpMkLst>
            <pc:docMk/>
            <pc:sldMk cId="2444401678" sldId="326"/>
            <ac:cxnSpMk id="50" creationId="{9C703A40-57F5-3946-93E5-23710DA1FB97}"/>
          </ac:cxnSpMkLst>
        </pc:cxnChg>
      </pc:sldChg>
      <pc:sldChg chg="addSp delSp modSp mod ord modAnim">
        <pc:chgData name="Wan, Hui" userId="72e2a99e-bd7a-4866-93e5-81e1fb7306cb" providerId="ADAL" clId="{859D6CBE-DB3F-8546-8989-54BFB480E2F3}" dt="2020-10-27T20:29:29.200" v="4281" actId="207"/>
        <pc:sldMkLst>
          <pc:docMk/>
          <pc:sldMk cId="3413675527" sldId="327"/>
        </pc:sldMkLst>
        <pc:spChg chg="mod">
          <ac:chgData name="Wan, Hui" userId="72e2a99e-bd7a-4866-93e5-81e1fb7306cb" providerId="ADAL" clId="{859D6CBE-DB3F-8546-8989-54BFB480E2F3}" dt="2020-10-27T19:58:37.461" v="3440" actId="255"/>
          <ac:spMkLst>
            <pc:docMk/>
            <pc:sldMk cId="3413675527" sldId="327"/>
            <ac:spMk id="3" creationId="{0E37508E-59BD-2248-99E3-F779B395C3EB}"/>
          </ac:spMkLst>
        </pc:spChg>
        <pc:spChg chg="del mod">
          <ac:chgData name="Wan, Hui" userId="72e2a99e-bd7a-4866-93e5-81e1fb7306cb" providerId="ADAL" clId="{859D6CBE-DB3F-8546-8989-54BFB480E2F3}" dt="2020-10-27T16:53:49.957" v="2734" actId="478"/>
          <ac:spMkLst>
            <pc:docMk/>
            <pc:sldMk cId="3413675527" sldId="327"/>
            <ac:spMk id="4" creationId="{8896FA27-5A1D-9B44-B309-6E16D15D32AE}"/>
          </ac:spMkLst>
        </pc:spChg>
        <pc:spChg chg="add mod">
          <ac:chgData name="Wan, Hui" userId="72e2a99e-bd7a-4866-93e5-81e1fb7306cb" providerId="ADAL" clId="{859D6CBE-DB3F-8546-8989-54BFB480E2F3}" dt="2020-10-27T18:08:54.581" v="3318" actId="164"/>
          <ac:spMkLst>
            <pc:docMk/>
            <pc:sldMk cId="3413675527" sldId="327"/>
            <ac:spMk id="4" creationId="{F73AD6C9-6084-994D-8A49-35D2FE8B84DE}"/>
          </ac:spMkLst>
        </pc:spChg>
        <pc:spChg chg="add mod">
          <ac:chgData name="Wan, Hui" userId="72e2a99e-bd7a-4866-93e5-81e1fb7306cb" providerId="ADAL" clId="{859D6CBE-DB3F-8546-8989-54BFB480E2F3}" dt="2020-10-27T19:55:57.114" v="3407" actId="20577"/>
          <ac:spMkLst>
            <pc:docMk/>
            <pc:sldMk cId="3413675527" sldId="327"/>
            <ac:spMk id="5" creationId="{60090ADC-0117-7C48-BD5E-4043127D4D73}"/>
          </ac:spMkLst>
        </pc:spChg>
        <pc:spChg chg="add mod">
          <ac:chgData name="Wan, Hui" userId="72e2a99e-bd7a-4866-93e5-81e1fb7306cb" providerId="ADAL" clId="{859D6CBE-DB3F-8546-8989-54BFB480E2F3}" dt="2020-10-27T18:08:42.673" v="3315" actId="164"/>
          <ac:spMkLst>
            <pc:docMk/>
            <pc:sldMk cId="3413675527" sldId="327"/>
            <ac:spMk id="6" creationId="{A62847C9-38D6-1543-98C6-F5A36A1CCB86}"/>
          </ac:spMkLst>
        </pc:spChg>
        <pc:spChg chg="add mod">
          <ac:chgData name="Wan, Hui" userId="72e2a99e-bd7a-4866-93e5-81e1fb7306cb" providerId="ADAL" clId="{859D6CBE-DB3F-8546-8989-54BFB480E2F3}" dt="2020-10-27T20:29:29.200" v="4281" actId="207"/>
          <ac:spMkLst>
            <pc:docMk/>
            <pc:sldMk cId="3413675527" sldId="327"/>
            <ac:spMk id="7" creationId="{7F2A85B5-E2A4-4348-82AE-4BC022C3C748}"/>
          </ac:spMkLst>
        </pc:spChg>
        <pc:spChg chg="add del mod">
          <ac:chgData name="Wan, Hui" userId="72e2a99e-bd7a-4866-93e5-81e1fb7306cb" providerId="ADAL" clId="{859D6CBE-DB3F-8546-8989-54BFB480E2F3}" dt="2020-10-27T16:51:26.702" v="2625" actId="478"/>
          <ac:spMkLst>
            <pc:docMk/>
            <pc:sldMk cId="3413675527" sldId="327"/>
            <ac:spMk id="8" creationId="{783CBF41-004A-254E-9798-DB134D1966BF}"/>
          </ac:spMkLst>
        </pc:spChg>
        <pc:spChg chg="add mod">
          <ac:chgData name="Wan, Hui" userId="72e2a99e-bd7a-4866-93e5-81e1fb7306cb" providerId="ADAL" clId="{859D6CBE-DB3F-8546-8989-54BFB480E2F3}" dt="2020-10-27T19:59:02.161" v="3442" actId="114"/>
          <ac:spMkLst>
            <pc:docMk/>
            <pc:sldMk cId="3413675527" sldId="327"/>
            <ac:spMk id="9" creationId="{9ACBA46B-5EC6-D54A-A60F-0C4B12DAEF6A}"/>
          </ac:spMkLst>
        </pc:spChg>
        <pc:spChg chg="mod">
          <ac:chgData name="Wan, Hui" userId="72e2a99e-bd7a-4866-93e5-81e1fb7306cb" providerId="ADAL" clId="{859D6CBE-DB3F-8546-8989-54BFB480E2F3}" dt="2020-10-27T18:00:29.765" v="2891"/>
          <ac:spMkLst>
            <pc:docMk/>
            <pc:sldMk cId="3413675527" sldId="327"/>
            <ac:spMk id="11" creationId="{15394B01-A998-5D4A-B113-6559345A3A2A}"/>
          </ac:spMkLst>
        </pc:spChg>
        <pc:spChg chg="add del mod">
          <ac:chgData name="Wan, Hui" userId="72e2a99e-bd7a-4866-93e5-81e1fb7306cb" providerId="ADAL" clId="{859D6CBE-DB3F-8546-8989-54BFB480E2F3}" dt="2020-10-27T16:53:52.429" v="2735" actId="478"/>
          <ac:spMkLst>
            <pc:docMk/>
            <pc:sldMk cId="3413675527" sldId="327"/>
            <ac:spMk id="11" creationId="{A6CEA009-2B44-7646-BC9B-0ADDC1CB0CBC}"/>
          </ac:spMkLst>
        </pc:spChg>
        <pc:spChg chg="add del mod">
          <ac:chgData name="Wan, Hui" userId="72e2a99e-bd7a-4866-93e5-81e1fb7306cb" providerId="ADAL" clId="{859D6CBE-DB3F-8546-8989-54BFB480E2F3}" dt="2020-10-27T18:04:04.080" v="3088" actId="478"/>
          <ac:spMkLst>
            <pc:docMk/>
            <pc:sldMk cId="3413675527" sldId="327"/>
            <ac:spMk id="13" creationId="{34764A54-D710-8A41-A228-A969F25674D7}"/>
          </ac:spMkLst>
        </pc:spChg>
        <pc:spChg chg="add mod">
          <ac:chgData name="Wan, Hui" userId="72e2a99e-bd7a-4866-93e5-81e1fb7306cb" providerId="ADAL" clId="{859D6CBE-DB3F-8546-8989-54BFB480E2F3}" dt="2020-10-27T18:11:28.309" v="3344" actId="164"/>
          <ac:spMkLst>
            <pc:docMk/>
            <pc:sldMk cId="3413675527" sldId="327"/>
            <ac:spMk id="14" creationId="{B72C84AD-9DC7-864A-9A8F-A1EA106CE1A8}"/>
          </ac:spMkLst>
        </pc:spChg>
        <pc:spChg chg="add mod">
          <ac:chgData name="Wan, Hui" userId="72e2a99e-bd7a-4866-93e5-81e1fb7306cb" providerId="ADAL" clId="{859D6CBE-DB3F-8546-8989-54BFB480E2F3}" dt="2020-10-27T18:08:54.581" v="3318" actId="164"/>
          <ac:spMkLst>
            <pc:docMk/>
            <pc:sldMk cId="3413675527" sldId="327"/>
            <ac:spMk id="15" creationId="{478EFEDD-1512-1249-886A-74CA1C488D16}"/>
          </ac:spMkLst>
        </pc:spChg>
        <pc:grpChg chg="add mod">
          <ac:chgData name="Wan, Hui" userId="72e2a99e-bd7a-4866-93e5-81e1fb7306cb" providerId="ADAL" clId="{859D6CBE-DB3F-8546-8989-54BFB480E2F3}" dt="2020-10-27T18:08:42.673" v="3315" actId="164"/>
          <ac:grpSpMkLst>
            <pc:docMk/>
            <pc:sldMk cId="3413675527" sldId="327"/>
            <ac:grpSpMk id="8" creationId="{283A92AD-D353-214E-98D3-713736D04016}"/>
          </ac:grpSpMkLst>
        </pc:grpChg>
        <pc:grpChg chg="add mod">
          <ac:chgData name="Wan, Hui" userId="72e2a99e-bd7a-4866-93e5-81e1fb7306cb" providerId="ADAL" clId="{859D6CBE-DB3F-8546-8989-54BFB480E2F3}" dt="2020-10-27T18:08:54.581" v="3318" actId="164"/>
          <ac:grpSpMkLst>
            <pc:docMk/>
            <pc:sldMk cId="3413675527" sldId="327"/>
            <ac:grpSpMk id="16" creationId="{818A8110-D9F3-1049-BBCD-1C829C3A17CD}"/>
          </ac:grpSpMkLst>
        </pc:grpChg>
        <pc:grpChg chg="add mod">
          <ac:chgData name="Wan, Hui" userId="72e2a99e-bd7a-4866-93e5-81e1fb7306cb" providerId="ADAL" clId="{859D6CBE-DB3F-8546-8989-54BFB480E2F3}" dt="2020-10-27T18:11:47.758" v="3348" actId="164"/>
          <ac:grpSpMkLst>
            <pc:docMk/>
            <pc:sldMk cId="3413675527" sldId="327"/>
            <ac:grpSpMk id="17" creationId="{5E4E6436-16E5-C74D-9ECF-AD2EF2B2F95D}"/>
          </ac:grpSpMkLst>
        </pc:grpChg>
        <pc:grpChg chg="add mod">
          <ac:chgData name="Wan, Hui" userId="72e2a99e-bd7a-4866-93e5-81e1fb7306cb" providerId="ADAL" clId="{859D6CBE-DB3F-8546-8989-54BFB480E2F3}" dt="2020-10-27T18:11:47.758" v="3348" actId="164"/>
          <ac:grpSpMkLst>
            <pc:docMk/>
            <pc:sldMk cId="3413675527" sldId="327"/>
            <ac:grpSpMk id="18" creationId="{00132F4C-F351-1E42-8F39-4653F4D567D2}"/>
          </ac:grpSpMkLst>
        </pc:grpChg>
        <pc:grpChg chg="add mod">
          <ac:chgData name="Wan, Hui" userId="72e2a99e-bd7a-4866-93e5-81e1fb7306cb" providerId="ADAL" clId="{859D6CBE-DB3F-8546-8989-54BFB480E2F3}" dt="2020-10-27T18:11:53.701" v="3349" actId="1076"/>
          <ac:grpSpMkLst>
            <pc:docMk/>
            <pc:sldMk cId="3413675527" sldId="327"/>
            <ac:grpSpMk id="19" creationId="{6A201517-B565-E948-B78C-02AAE81CD41C}"/>
          </ac:grpSpMkLst>
        </pc:grpChg>
        <pc:picChg chg="add del mod">
          <ac:chgData name="Wan, Hui" userId="72e2a99e-bd7a-4866-93e5-81e1fb7306cb" providerId="ADAL" clId="{859D6CBE-DB3F-8546-8989-54BFB480E2F3}" dt="2020-10-27T16:51:23.996" v="2624" actId="478"/>
          <ac:picMkLst>
            <pc:docMk/>
            <pc:sldMk cId="3413675527" sldId="327"/>
            <ac:picMk id="6" creationId="{03EE158E-AE41-DC41-B779-30605903626C}"/>
          </ac:picMkLst>
        </pc:picChg>
        <pc:picChg chg="mod">
          <ac:chgData name="Wan, Hui" userId="72e2a99e-bd7a-4866-93e5-81e1fb7306cb" providerId="ADAL" clId="{859D6CBE-DB3F-8546-8989-54BFB480E2F3}" dt="2020-10-27T18:00:29.765" v="2891"/>
          <ac:picMkLst>
            <pc:docMk/>
            <pc:sldMk cId="3413675527" sldId="327"/>
            <ac:picMk id="10" creationId="{6E3BD6AB-5C91-1443-8C2F-6051CCC61AB9}"/>
          </ac:picMkLst>
        </pc:picChg>
        <pc:cxnChg chg="add del mod">
          <ac:chgData name="Wan, Hui" userId="72e2a99e-bd7a-4866-93e5-81e1fb7306cb" providerId="ADAL" clId="{859D6CBE-DB3F-8546-8989-54BFB480E2F3}" dt="2020-10-27T16:51:28.252" v="2626" actId="478"/>
          <ac:cxnSpMkLst>
            <pc:docMk/>
            <pc:sldMk cId="3413675527" sldId="327"/>
            <ac:cxnSpMk id="7" creationId="{FE23F83A-58E4-2046-B174-1E41FFFFBB53}"/>
          </ac:cxnSpMkLst>
        </pc:cxnChg>
        <pc:cxnChg chg="add mod">
          <ac:chgData name="Wan, Hui" userId="72e2a99e-bd7a-4866-93e5-81e1fb7306cb" providerId="ADAL" clId="{859D6CBE-DB3F-8546-8989-54BFB480E2F3}" dt="2020-10-27T18:11:28.309" v="3344" actId="164"/>
          <ac:cxnSpMkLst>
            <pc:docMk/>
            <pc:sldMk cId="3413675527" sldId="327"/>
            <ac:cxnSpMk id="12" creationId="{07B2B336-5AA9-924C-A5CB-ECC58DCB3434}"/>
          </ac:cxnSpMkLst>
        </pc:cxnChg>
      </pc:sldChg>
      <pc:sldChg chg="modSp new mod">
        <pc:chgData name="Wan, Hui" userId="72e2a99e-bd7a-4866-93e5-81e1fb7306cb" providerId="ADAL" clId="{859D6CBE-DB3F-8546-8989-54BFB480E2F3}" dt="2020-10-27T22:59:24.242" v="9121" actId="5793"/>
        <pc:sldMkLst>
          <pc:docMk/>
          <pc:sldMk cId="172074512" sldId="328"/>
        </pc:sldMkLst>
        <pc:spChg chg="mod">
          <ac:chgData name="Wan, Hui" userId="72e2a99e-bd7a-4866-93e5-81e1fb7306cb" providerId="ADAL" clId="{859D6CBE-DB3F-8546-8989-54BFB480E2F3}" dt="2020-10-27T20:04:39.264" v="3472" actId="20577"/>
          <ac:spMkLst>
            <pc:docMk/>
            <pc:sldMk cId="172074512" sldId="328"/>
            <ac:spMk id="3" creationId="{93A7F2E2-28E1-E149-A12C-657393325E3B}"/>
          </ac:spMkLst>
        </pc:spChg>
        <pc:spChg chg="mod">
          <ac:chgData name="Wan, Hui" userId="72e2a99e-bd7a-4866-93e5-81e1fb7306cb" providerId="ADAL" clId="{859D6CBE-DB3F-8546-8989-54BFB480E2F3}" dt="2020-10-27T22:59:24.242" v="9121" actId="5793"/>
          <ac:spMkLst>
            <pc:docMk/>
            <pc:sldMk cId="172074512" sldId="328"/>
            <ac:spMk id="4" creationId="{33868662-4D89-9A42-9167-6F0AD8B5ECDA}"/>
          </ac:spMkLst>
        </pc:spChg>
      </pc:sldChg>
      <pc:sldChg chg="add del">
        <pc:chgData name="Wan, Hui" userId="72e2a99e-bd7a-4866-93e5-81e1fb7306cb" providerId="ADAL" clId="{859D6CBE-DB3F-8546-8989-54BFB480E2F3}" dt="2020-10-27T16:54:34.711" v="2737" actId="2696"/>
        <pc:sldMkLst>
          <pc:docMk/>
          <pc:sldMk cId="1334763960" sldId="328"/>
        </pc:sldMkLst>
      </pc:sldChg>
      <pc:sldChg chg="addSp delSp modSp del mod">
        <pc:chgData name="Wan, Hui" userId="72e2a99e-bd7a-4866-93e5-81e1fb7306cb" providerId="ADAL" clId="{859D6CBE-DB3F-8546-8989-54BFB480E2F3}" dt="2020-10-26T21:37:23.581" v="1912" actId="2696"/>
        <pc:sldMkLst>
          <pc:docMk/>
          <pc:sldMk cId="4079439565" sldId="328"/>
        </pc:sldMkLst>
        <pc:spChg chg="mod">
          <ac:chgData name="Wan, Hui" userId="72e2a99e-bd7a-4866-93e5-81e1fb7306cb" providerId="ADAL" clId="{859D6CBE-DB3F-8546-8989-54BFB480E2F3}" dt="2020-10-26T20:58:54.136" v="430" actId="1076"/>
          <ac:spMkLst>
            <pc:docMk/>
            <pc:sldMk cId="4079439565" sldId="328"/>
            <ac:spMk id="3" creationId="{5F7D1990-8954-1744-ABF8-BD2A604062B4}"/>
          </ac:spMkLst>
        </pc:spChg>
        <pc:spChg chg="mod topLvl">
          <ac:chgData name="Wan, Hui" userId="72e2a99e-bd7a-4866-93e5-81e1fb7306cb" providerId="ADAL" clId="{859D6CBE-DB3F-8546-8989-54BFB480E2F3}" dt="2020-10-26T21:02:25.739" v="542" actId="165"/>
          <ac:spMkLst>
            <pc:docMk/>
            <pc:sldMk cId="4079439565" sldId="328"/>
            <ac:spMk id="6" creationId="{4FF02CA0-03C8-8C44-8171-571F05078E9A}"/>
          </ac:spMkLst>
        </pc:spChg>
        <pc:spChg chg="del mod topLvl">
          <ac:chgData name="Wan, Hui" userId="72e2a99e-bd7a-4866-93e5-81e1fb7306cb" providerId="ADAL" clId="{859D6CBE-DB3F-8546-8989-54BFB480E2F3}" dt="2020-10-26T21:04:29.772" v="572" actId="21"/>
          <ac:spMkLst>
            <pc:docMk/>
            <pc:sldMk cId="4079439565" sldId="328"/>
            <ac:spMk id="8" creationId="{CB47ED2F-7209-C24F-9032-0B77C63F1AB1}"/>
          </ac:spMkLst>
        </pc:spChg>
        <pc:spChg chg="del mod topLvl">
          <ac:chgData name="Wan, Hui" userId="72e2a99e-bd7a-4866-93e5-81e1fb7306cb" providerId="ADAL" clId="{859D6CBE-DB3F-8546-8989-54BFB480E2F3}" dt="2020-10-26T21:02:28.213" v="543" actId="478"/>
          <ac:spMkLst>
            <pc:docMk/>
            <pc:sldMk cId="4079439565" sldId="328"/>
            <ac:spMk id="9" creationId="{AB4E8C69-46A0-A348-ABA7-AECCABA40225}"/>
          </ac:spMkLst>
        </pc:spChg>
        <pc:grpChg chg="add del">
          <ac:chgData name="Wan, Hui" userId="72e2a99e-bd7a-4866-93e5-81e1fb7306cb" providerId="ADAL" clId="{859D6CBE-DB3F-8546-8989-54BFB480E2F3}" dt="2020-10-26T21:02:25.739" v="542" actId="165"/>
          <ac:grpSpMkLst>
            <pc:docMk/>
            <pc:sldMk cId="4079439565" sldId="328"/>
            <ac:grpSpMk id="5" creationId="{A9C15883-9049-384E-BFBF-1F51E635FE96}"/>
          </ac:grpSpMkLst>
        </pc:grpChg>
        <pc:picChg chg="del mod topLvl">
          <ac:chgData name="Wan, Hui" userId="72e2a99e-bd7a-4866-93e5-81e1fb7306cb" providerId="ADAL" clId="{859D6CBE-DB3F-8546-8989-54BFB480E2F3}" dt="2020-10-26T21:02:29.431" v="544" actId="478"/>
          <ac:picMkLst>
            <pc:docMk/>
            <pc:sldMk cId="4079439565" sldId="328"/>
            <ac:picMk id="7" creationId="{5CF28427-652B-FF4B-B4CD-821C5F70047C}"/>
          </ac:picMkLst>
        </pc:picChg>
      </pc:sldChg>
      <pc:sldChg chg="addSp delSp modSp add mod modAnim">
        <pc:chgData name="Wan, Hui" userId="72e2a99e-bd7a-4866-93e5-81e1fb7306cb" providerId="ADAL" clId="{859D6CBE-DB3F-8546-8989-54BFB480E2F3}" dt="2020-10-27T22:44:25.303" v="7957"/>
        <pc:sldMkLst>
          <pc:docMk/>
          <pc:sldMk cId="2545318330" sldId="329"/>
        </pc:sldMkLst>
        <pc:spChg chg="mod">
          <ac:chgData name="Wan, Hui" userId="72e2a99e-bd7a-4866-93e5-81e1fb7306cb" providerId="ADAL" clId="{859D6CBE-DB3F-8546-8989-54BFB480E2F3}" dt="2020-10-27T20:48:44.983" v="4880" actId="255"/>
          <ac:spMkLst>
            <pc:docMk/>
            <pc:sldMk cId="2545318330" sldId="329"/>
            <ac:spMk id="3" creationId="{B75063E7-32AA-194F-BF64-8945DE83D4E4}"/>
          </ac:spMkLst>
        </pc:spChg>
        <pc:spChg chg="mod">
          <ac:chgData name="Wan, Hui" userId="72e2a99e-bd7a-4866-93e5-81e1fb7306cb" providerId="ADAL" clId="{859D6CBE-DB3F-8546-8989-54BFB480E2F3}" dt="2020-10-27T20:41:50.486" v="4690" actId="20577"/>
          <ac:spMkLst>
            <pc:docMk/>
            <pc:sldMk cId="2545318330" sldId="329"/>
            <ac:spMk id="7" creationId="{6B17C956-EAF9-8641-8BDF-623A6248854F}"/>
          </ac:spMkLst>
        </pc:spChg>
        <pc:spChg chg="mod">
          <ac:chgData name="Wan, Hui" userId="72e2a99e-bd7a-4866-93e5-81e1fb7306cb" providerId="ADAL" clId="{859D6CBE-DB3F-8546-8989-54BFB480E2F3}" dt="2020-10-27T20:56:38.073" v="5068" actId="164"/>
          <ac:spMkLst>
            <pc:docMk/>
            <pc:sldMk cId="2545318330" sldId="329"/>
            <ac:spMk id="17" creationId="{A6616C2C-C469-1B4A-B249-E1C8254D70A9}"/>
          </ac:spMkLst>
        </pc:spChg>
        <pc:spChg chg="mod">
          <ac:chgData name="Wan, Hui" userId="72e2a99e-bd7a-4866-93e5-81e1fb7306cb" providerId="ADAL" clId="{859D6CBE-DB3F-8546-8989-54BFB480E2F3}" dt="2020-10-27T20:56:30.274" v="5067" actId="164"/>
          <ac:spMkLst>
            <pc:docMk/>
            <pc:sldMk cId="2545318330" sldId="329"/>
            <ac:spMk id="19" creationId="{06CD5599-13B8-8941-972C-1BDDD9502A46}"/>
          </ac:spMkLst>
        </pc:spChg>
        <pc:spChg chg="del mod topLvl">
          <ac:chgData name="Wan, Hui" userId="72e2a99e-bd7a-4866-93e5-81e1fb7306cb" providerId="ADAL" clId="{859D6CBE-DB3F-8546-8989-54BFB480E2F3}" dt="2020-10-27T20:50:55.357" v="4888" actId="478"/>
          <ac:spMkLst>
            <pc:docMk/>
            <pc:sldMk cId="2545318330" sldId="329"/>
            <ac:spMk id="23" creationId="{87D0D9C3-8622-8F46-B407-A2EF2E08980D}"/>
          </ac:spMkLst>
        </pc:spChg>
        <pc:spChg chg="mod">
          <ac:chgData name="Wan, Hui" userId="72e2a99e-bd7a-4866-93e5-81e1fb7306cb" providerId="ADAL" clId="{859D6CBE-DB3F-8546-8989-54BFB480E2F3}" dt="2020-10-27T22:44:21.895" v="7956" actId="164"/>
          <ac:spMkLst>
            <pc:docMk/>
            <pc:sldMk cId="2545318330" sldId="329"/>
            <ac:spMk id="26" creationId="{462DED7F-7922-3740-9DAE-B161390B3C6C}"/>
          </ac:spMkLst>
        </pc:spChg>
        <pc:spChg chg="del">
          <ac:chgData name="Wan, Hui" userId="72e2a99e-bd7a-4866-93e5-81e1fb7306cb" providerId="ADAL" clId="{859D6CBE-DB3F-8546-8989-54BFB480E2F3}" dt="2020-10-27T20:44:24.117" v="4733" actId="478"/>
          <ac:spMkLst>
            <pc:docMk/>
            <pc:sldMk cId="2545318330" sldId="329"/>
            <ac:spMk id="27" creationId="{8D60C9CA-BC1E-2641-A51C-921711E4C241}"/>
          </ac:spMkLst>
        </pc:spChg>
        <pc:spChg chg="del">
          <ac:chgData name="Wan, Hui" userId="72e2a99e-bd7a-4866-93e5-81e1fb7306cb" providerId="ADAL" clId="{859D6CBE-DB3F-8546-8989-54BFB480E2F3}" dt="2020-10-27T20:44:26.735" v="4734" actId="478"/>
          <ac:spMkLst>
            <pc:docMk/>
            <pc:sldMk cId="2545318330" sldId="329"/>
            <ac:spMk id="28" creationId="{9C296840-63C4-9D42-90C7-9C02C0A50407}"/>
          </ac:spMkLst>
        </pc:spChg>
        <pc:spChg chg="del">
          <ac:chgData name="Wan, Hui" userId="72e2a99e-bd7a-4866-93e5-81e1fb7306cb" providerId="ADAL" clId="{859D6CBE-DB3F-8546-8989-54BFB480E2F3}" dt="2020-10-27T20:44:29.985" v="4735" actId="478"/>
          <ac:spMkLst>
            <pc:docMk/>
            <pc:sldMk cId="2545318330" sldId="329"/>
            <ac:spMk id="29" creationId="{0A873200-DA73-C241-9C68-5B4541BC01AF}"/>
          </ac:spMkLst>
        </pc:spChg>
        <pc:spChg chg="mod topLvl">
          <ac:chgData name="Wan, Hui" userId="72e2a99e-bd7a-4866-93e5-81e1fb7306cb" providerId="ADAL" clId="{859D6CBE-DB3F-8546-8989-54BFB480E2F3}" dt="2020-10-27T20:56:30.274" v="5067" actId="164"/>
          <ac:spMkLst>
            <pc:docMk/>
            <pc:sldMk cId="2545318330" sldId="329"/>
            <ac:spMk id="30" creationId="{6354D1D6-E7A2-AC47-B803-2A0B0B07E81B}"/>
          </ac:spMkLst>
        </pc:spChg>
        <pc:spChg chg="mod topLvl">
          <ac:chgData name="Wan, Hui" userId="72e2a99e-bd7a-4866-93e5-81e1fb7306cb" providerId="ADAL" clId="{859D6CBE-DB3F-8546-8989-54BFB480E2F3}" dt="2020-10-27T20:56:30.274" v="5067" actId="164"/>
          <ac:spMkLst>
            <pc:docMk/>
            <pc:sldMk cId="2545318330" sldId="329"/>
            <ac:spMk id="32" creationId="{0E907F6F-F822-C14E-94AF-B1650BBC9BD6}"/>
          </ac:spMkLst>
        </pc:spChg>
        <pc:spChg chg="add mod">
          <ac:chgData name="Wan, Hui" userId="72e2a99e-bd7a-4866-93e5-81e1fb7306cb" providerId="ADAL" clId="{859D6CBE-DB3F-8546-8989-54BFB480E2F3}" dt="2020-10-27T20:56:38.073" v="5068" actId="164"/>
          <ac:spMkLst>
            <pc:docMk/>
            <pc:sldMk cId="2545318330" sldId="329"/>
            <ac:spMk id="34" creationId="{9D3D5005-244A-2A41-A20D-25710705A0FD}"/>
          </ac:spMkLst>
        </pc:spChg>
        <pc:spChg chg="add mod">
          <ac:chgData name="Wan, Hui" userId="72e2a99e-bd7a-4866-93e5-81e1fb7306cb" providerId="ADAL" clId="{859D6CBE-DB3F-8546-8989-54BFB480E2F3}" dt="2020-10-27T20:56:38.073" v="5068" actId="164"/>
          <ac:spMkLst>
            <pc:docMk/>
            <pc:sldMk cId="2545318330" sldId="329"/>
            <ac:spMk id="35" creationId="{456B9D3F-912B-0448-8598-E6A9EF69C17C}"/>
          </ac:spMkLst>
        </pc:spChg>
        <pc:grpChg chg="add mod">
          <ac:chgData name="Wan, Hui" userId="72e2a99e-bd7a-4866-93e5-81e1fb7306cb" providerId="ADAL" clId="{859D6CBE-DB3F-8546-8989-54BFB480E2F3}" dt="2020-10-27T22:44:21.895" v="7956" actId="164"/>
          <ac:grpSpMkLst>
            <pc:docMk/>
            <pc:sldMk cId="2545318330" sldId="329"/>
            <ac:grpSpMk id="6" creationId="{6BBA2FA1-59BE-8145-A1EF-1CF4D261250B}"/>
          </ac:grpSpMkLst>
        </pc:grpChg>
        <pc:grpChg chg="add mod">
          <ac:chgData name="Wan, Hui" userId="72e2a99e-bd7a-4866-93e5-81e1fb7306cb" providerId="ADAL" clId="{859D6CBE-DB3F-8546-8989-54BFB480E2F3}" dt="2020-10-27T22:44:21.895" v="7956" actId="164"/>
          <ac:grpSpMkLst>
            <pc:docMk/>
            <pc:sldMk cId="2545318330" sldId="329"/>
            <ac:grpSpMk id="8" creationId="{3C92DC5A-AA09-2341-BB67-652304D0B319}"/>
          </ac:grpSpMkLst>
        </pc:grpChg>
        <pc:grpChg chg="add mod">
          <ac:chgData name="Wan, Hui" userId="72e2a99e-bd7a-4866-93e5-81e1fb7306cb" providerId="ADAL" clId="{859D6CBE-DB3F-8546-8989-54BFB480E2F3}" dt="2020-10-27T22:44:21.895" v="7956" actId="164"/>
          <ac:grpSpMkLst>
            <pc:docMk/>
            <pc:sldMk cId="2545318330" sldId="329"/>
            <ac:grpSpMk id="9" creationId="{10F9CD84-E630-8E43-B7DA-492E9D6578F1}"/>
          </ac:grpSpMkLst>
        </pc:grpChg>
        <pc:grpChg chg="del">
          <ac:chgData name="Wan, Hui" userId="72e2a99e-bd7a-4866-93e5-81e1fb7306cb" providerId="ADAL" clId="{859D6CBE-DB3F-8546-8989-54BFB480E2F3}" dt="2020-10-27T20:39:47.023" v="4609" actId="478"/>
          <ac:grpSpMkLst>
            <pc:docMk/>
            <pc:sldMk cId="2545318330" sldId="329"/>
            <ac:grpSpMk id="15" creationId="{DE6D156D-50B6-B84C-A0DA-E5547BB4A25B}"/>
          </ac:grpSpMkLst>
        </pc:grpChg>
        <pc:grpChg chg="del mod">
          <ac:chgData name="Wan, Hui" userId="72e2a99e-bd7a-4866-93e5-81e1fb7306cb" providerId="ADAL" clId="{859D6CBE-DB3F-8546-8989-54BFB480E2F3}" dt="2020-10-27T20:47:20.666" v="4851" actId="165"/>
          <ac:grpSpMkLst>
            <pc:docMk/>
            <pc:sldMk cId="2545318330" sldId="329"/>
            <ac:grpSpMk id="16" creationId="{7B2F4988-7EB6-ED45-9458-FC86C80F2446}"/>
          </ac:grpSpMkLst>
        </pc:grpChg>
        <pc:grpChg chg="add del mod">
          <ac:chgData name="Wan, Hui" userId="72e2a99e-bd7a-4866-93e5-81e1fb7306cb" providerId="ADAL" clId="{859D6CBE-DB3F-8546-8989-54BFB480E2F3}" dt="2020-10-27T20:50:38.244" v="4885" actId="165"/>
          <ac:grpSpMkLst>
            <pc:docMk/>
            <pc:sldMk cId="2545318330" sldId="329"/>
            <ac:grpSpMk id="22" creationId="{122620E5-6176-834B-B976-14E52086F6C4}"/>
          </ac:grpSpMkLst>
        </pc:grpChg>
        <pc:grpChg chg="del mod topLvl">
          <ac:chgData name="Wan, Hui" userId="72e2a99e-bd7a-4866-93e5-81e1fb7306cb" providerId="ADAL" clId="{859D6CBE-DB3F-8546-8989-54BFB480E2F3}" dt="2020-10-27T20:50:43.938" v="4886" actId="165"/>
          <ac:grpSpMkLst>
            <pc:docMk/>
            <pc:sldMk cId="2545318330" sldId="329"/>
            <ac:grpSpMk id="24" creationId="{E078E4F0-74BB-384A-8C82-0C6E718986A2}"/>
          </ac:grpSpMkLst>
        </pc:grpChg>
        <pc:picChg chg="add mod">
          <ac:chgData name="Wan, Hui" userId="72e2a99e-bd7a-4866-93e5-81e1fb7306cb" providerId="ADAL" clId="{859D6CBE-DB3F-8546-8989-54BFB480E2F3}" dt="2020-10-27T20:56:30.274" v="5067" actId="164"/>
          <ac:picMkLst>
            <pc:docMk/>
            <pc:sldMk cId="2545318330" sldId="329"/>
            <ac:picMk id="5" creationId="{170E47D3-1336-0F4D-AE6F-9AF6EE4341D6}"/>
          </ac:picMkLst>
        </pc:picChg>
        <pc:picChg chg="del mod topLvl">
          <ac:chgData name="Wan, Hui" userId="72e2a99e-bd7a-4866-93e5-81e1fb7306cb" providerId="ADAL" clId="{859D6CBE-DB3F-8546-8989-54BFB480E2F3}" dt="2020-10-27T20:50:52.992" v="4887" actId="478"/>
          <ac:picMkLst>
            <pc:docMk/>
            <pc:sldMk cId="2545318330" sldId="329"/>
            <ac:picMk id="25" creationId="{3F4C1CF8-978F-7040-A947-00D6978B2C3F}"/>
          </ac:picMkLst>
        </pc:picChg>
        <pc:picChg chg="del">
          <ac:chgData name="Wan, Hui" userId="72e2a99e-bd7a-4866-93e5-81e1fb7306cb" providerId="ADAL" clId="{859D6CBE-DB3F-8546-8989-54BFB480E2F3}" dt="2020-10-27T20:41:57.463" v="4691" actId="478"/>
          <ac:picMkLst>
            <pc:docMk/>
            <pc:sldMk cId="2545318330" sldId="329"/>
            <ac:picMk id="31" creationId="{F026CB06-5DC8-544A-AFA6-984204EE6EB9}"/>
          </ac:picMkLst>
        </pc:picChg>
        <pc:picChg chg="mod topLvl">
          <ac:chgData name="Wan, Hui" userId="72e2a99e-bd7a-4866-93e5-81e1fb7306cb" providerId="ADAL" clId="{859D6CBE-DB3F-8546-8989-54BFB480E2F3}" dt="2020-10-27T20:56:38.073" v="5068" actId="164"/>
          <ac:picMkLst>
            <pc:docMk/>
            <pc:sldMk cId="2545318330" sldId="329"/>
            <ac:picMk id="33" creationId="{59F1B7F6-EE85-6F4A-8D2F-E4C1AF13DF28}"/>
          </ac:picMkLst>
        </pc:picChg>
        <pc:picChg chg="add mod modCrop">
          <ac:chgData name="Wan, Hui" userId="72e2a99e-bd7a-4866-93e5-81e1fb7306cb" providerId="ADAL" clId="{859D6CBE-DB3F-8546-8989-54BFB480E2F3}" dt="2020-10-27T20:56:38.073" v="5068" actId="164"/>
          <ac:picMkLst>
            <pc:docMk/>
            <pc:sldMk cId="2545318330" sldId="329"/>
            <ac:picMk id="36" creationId="{750AB9FD-64DC-D14C-90E4-D01843CA2104}"/>
          </ac:picMkLst>
        </pc:picChg>
      </pc:sldChg>
      <pc:sldChg chg="del">
        <pc:chgData name="Wan, Hui" userId="72e2a99e-bd7a-4866-93e5-81e1fb7306cb" providerId="ADAL" clId="{859D6CBE-DB3F-8546-8989-54BFB480E2F3}" dt="2020-10-26T21:37:21.653" v="1911" actId="2696"/>
        <pc:sldMkLst>
          <pc:docMk/>
          <pc:sldMk cId="3877117867" sldId="329"/>
        </pc:sldMkLst>
      </pc:sldChg>
      <pc:sldChg chg="addSp delSp modSp add del mod">
        <pc:chgData name="Wan, Hui" userId="72e2a99e-bd7a-4866-93e5-81e1fb7306cb" providerId="ADAL" clId="{859D6CBE-DB3F-8546-8989-54BFB480E2F3}" dt="2020-10-27T22:01:45.241" v="6585" actId="2696"/>
        <pc:sldMkLst>
          <pc:docMk/>
          <pc:sldMk cId="3866053503" sldId="330"/>
        </pc:sldMkLst>
        <pc:spChg chg="del">
          <ac:chgData name="Wan, Hui" userId="72e2a99e-bd7a-4866-93e5-81e1fb7306cb" providerId="ADAL" clId="{859D6CBE-DB3F-8546-8989-54BFB480E2F3}" dt="2020-10-27T21:35:13.946" v="5543" actId="478"/>
          <ac:spMkLst>
            <pc:docMk/>
            <pc:sldMk cId="3866053503" sldId="330"/>
            <ac:spMk id="8" creationId="{B7064E40-FD56-DA44-8281-51EA66CF40FA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14" creationId="{9435A1E9-086F-254D-835D-0E0C03DEEC32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15" creationId="{A299A274-0BC9-314A-BE96-ACB880CC7BFA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25" creationId="{49882795-F06D-B345-868E-5E6EBFB3EA3C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26" creationId="{10F2088C-5FE0-3141-9F62-078020F2D808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27" creationId="{8F750719-3C10-9743-A7BF-5F43EAA559DA}"/>
          </ac:spMkLst>
        </pc:spChg>
        <pc:grpChg chg="add del mod">
          <ac:chgData name="Wan, Hui" userId="72e2a99e-bd7a-4866-93e5-81e1fb7306cb" providerId="ADAL" clId="{859D6CBE-DB3F-8546-8989-54BFB480E2F3}" dt="2020-10-27T21:55:02.385" v="6309" actId="21"/>
          <ac:grpSpMkLst>
            <pc:docMk/>
            <pc:sldMk cId="3866053503" sldId="330"/>
            <ac:grpSpMk id="13" creationId="{3F9EE590-69EC-2047-A0EE-A796DC493D11}"/>
          </ac:grpSpMkLst>
        </pc:grpChg>
        <pc:grpChg chg="mod">
          <ac:chgData name="Wan, Hui" userId="72e2a99e-bd7a-4866-93e5-81e1fb7306cb" providerId="ADAL" clId="{859D6CBE-DB3F-8546-8989-54BFB480E2F3}" dt="2020-10-27T21:35:20.675" v="5545"/>
          <ac:grpSpMkLst>
            <pc:docMk/>
            <pc:sldMk cId="3866053503" sldId="330"/>
            <ac:grpSpMk id="24" creationId="{17F5EB0E-7A1D-5646-BECA-16A55C07C2B3}"/>
          </ac:grpSpMkLst>
        </pc:grpChg>
        <pc:grpChg chg="del">
          <ac:chgData name="Wan, Hui" userId="72e2a99e-bd7a-4866-93e5-81e1fb7306cb" providerId="ADAL" clId="{859D6CBE-DB3F-8546-8989-54BFB480E2F3}" dt="2020-10-27T21:35:11.231" v="5542" actId="478"/>
          <ac:grpSpMkLst>
            <pc:docMk/>
            <pc:sldMk cId="3866053503" sldId="330"/>
            <ac:grpSpMk id="29" creationId="{6FFBE761-1CBD-AE41-B1E1-E821C5C5FBB8}"/>
          </ac:grpSpMkLst>
        </pc:grpChg>
        <pc:picChg chg="mod">
          <ac:chgData name="Wan, Hui" userId="72e2a99e-bd7a-4866-93e5-81e1fb7306cb" providerId="ADAL" clId="{859D6CBE-DB3F-8546-8989-54BFB480E2F3}" dt="2020-10-27T21:35:20.675" v="5545"/>
          <ac:picMkLst>
            <pc:docMk/>
            <pc:sldMk cId="3866053503" sldId="330"/>
            <ac:picMk id="22" creationId="{0D7A1464-2EC8-204A-9F5B-6C83A3BAC6D0}"/>
          </ac:picMkLst>
        </pc:picChg>
      </pc:sldChg>
      <pc:sldChg chg="addSp delSp modSp add del mod">
        <pc:chgData name="Wan, Hui" userId="72e2a99e-bd7a-4866-93e5-81e1fb7306cb" providerId="ADAL" clId="{859D6CBE-DB3F-8546-8989-54BFB480E2F3}" dt="2020-10-27T22:00:05.728" v="6515" actId="2696"/>
        <pc:sldMkLst>
          <pc:docMk/>
          <pc:sldMk cId="631212025" sldId="331"/>
        </pc:sldMkLst>
        <pc:spChg chg="mod">
          <ac:chgData name="Wan, Hui" userId="72e2a99e-bd7a-4866-93e5-81e1fb7306cb" providerId="ADAL" clId="{859D6CBE-DB3F-8546-8989-54BFB480E2F3}" dt="2020-10-27T21:54:52.350" v="6307" actId="20577"/>
          <ac:spMkLst>
            <pc:docMk/>
            <pc:sldMk cId="631212025" sldId="331"/>
            <ac:spMk id="3" creationId="{FFFE55DB-2E56-4541-9AB5-9E223D81D0C5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18" creationId="{39E1CC0E-976D-9243-AE84-ECC4C0ABE65E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19" creationId="{4B1D7340-F824-8F48-B7E1-030CD1569D87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22" creationId="{4CDB7553-0F29-804F-B6AD-51C1CA0DF2C8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23" creationId="{56AB6008-30C2-9C44-9013-05887235D2ED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24" creationId="{F8A339D7-1EC9-3949-9E04-CCB3035C58D1}"/>
          </ac:spMkLst>
        </pc:spChg>
        <pc:spChg chg="del">
          <ac:chgData name="Wan, Hui" userId="72e2a99e-bd7a-4866-93e5-81e1fb7306cb" providerId="ADAL" clId="{859D6CBE-DB3F-8546-8989-54BFB480E2F3}" dt="2020-10-27T21:54:54.814" v="6308" actId="478"/>
          <ac:spMkLst>
            <pc:docMk/>
            <pc:sldMk cId="631212025" sldId="331"/>
            <ac:spMk id="39" creationId="{6FBA5436-83E5-DB4A-B4DE-290E39EE5789}"/>
          </ac:spMkLst>
        </pc:spChg>
        <pc:grpChg chg="add del mod">
          <ac:chgData name="Wan, Hui" userId="72e2a99e-bd7a-4866-93e5-81e1fb7306cb" providerId="ADAL" clId="{859D6CBE-DB3F-8546-8989-54BFB480E2F3}" dt="2020-10-27T21:57:27.656" v="6444" actId="21"/>
          <ac:grpSpMkLst>
            <pc:docMk/>
            <pc:sldMk cId="631212025" sldId="331"/>
            <ac:grpSpMk id="17" creationId="{82731545-2E24-AA41-BC16-E94AC1FC7A3A}"/>
          </ac:grpSpMkLst>
        </pc:grpChg>
        <pc:grpChg chg="mod">
          <ac:chgData name="Wan, Hui" userId="72e2a99e-bd7a-4866-93e5-81e1fb7306cb" providerId="ADAL" clId="{859D6CBE-DB3F-8546-8989-54BFB480E2F3}" dt="2020-10-27T21:55:06.901" v="6310"/>
          <ac:grpSpMkLst>
            <pc:docMk/>
            <pc:sldMk cId="631212025" sldId="331"/>
            <ac:grpSpMk id="21" creationId="{2B2E277F-161D-9641-B76C-E45ED14B1D2A}"/>
          </ac:grpSpMkLst>
        </pc:grpChg>
        <pc:picChg chg="mod">
          <ac:chgData name="Wan, Hui" userId="72e2a99e-bd7a-4866-93e5-81e1fb7306cb" providerId="ADAL" clId="{859D6CBE-DB3F-8546-8989-54BFB480E2F3}" dt="2020-10-27T21:55:06.901" v="6310"/>
          <ac:picMkLst>
            <pc:docMk/>
            <pc:sldMk cId="631212025" sldId="331"/>
            <ac:picMk id="20" creationId="{CB9C8800-7BB5-9A40-BD69-0D8ED42A59F2}"/>
          </ac:picMkLst>
        </pc:picChg>
      </pc:sldChg>
      <pc:sldChg chg="addSp delSp modSp add mod">
        <pc:chgData name="Wan, Hui" userId="72e2a99e-bd7a-4866-93e5-81e1fb7306cb" providerId="ADAL" clId="{859D6CBE-DB3F-8546-8989-54BFB480E2F3}" dt="2020-10-27T22:47:17.991" v="8064" actId="14100"/>
        <pc:sldMkLst>
          <pc:docMk/>
          <pc:sldMk cId="3306490343" sldId="332"/>
        </pc:sldMkLst>
        <pc:spChg chg="mod">
          <ac:chgData name="Wan, Hui" userId="72e2a99e-bd7a-4866-93e5-81e1fb7306cb" providerId="ADAL" clId="{859D6CBE-DB3F-8546-8989-54BFB480E2F3}" dt="2020-10-27T22:47:17.991" v="8064" actId="14100"/>
          <ac:spMkLst>
            <pc:docMk/>
            <pc:sldMk cId="3306490343" sldId="332"/>
            <ac:spMk id="3" creationId="{FFFE55DB-2E56-4541-9AB5-9E223D81D0C5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18" creationId="{17658E72-5F57-D14C-95C1-0D27CC038173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19" creationId="{C77C368C-9F83-EC48-A703-FF860BDA65FA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22" creationId="{3360C6F6-D8A2-3C4A-9F2E-481808C9DF63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23" creationId="{3A0162D7-D2F2-5447-9308-A0D402A6FC10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24" creationId="{E3191D90-ED64-2346-BA6F-949B51EB5222}"/>
          </ac:spMkLst>
        </pc:spChg>
        <pc:spChg chg="add mod">
          <ac:chgData name="Wan, Hui" userId="72e2a99e-bd7a-4866-93e5-81e1fb7306cb" providerId="ADAL" clId="{859D6CBE-DB3F-8546-8989-54BFB480E2F3}" dt="2020-10-27T22:43:12.045" v="7944" actId="1076"/>
          <ac:spMkLst>
            <pc:docMk/>
            <pc:sldMk cId="3306490343" sldId="332"/>
            <ac:spMk id="25" creationId="{79E2447B-5776-914C-B4D6-3AB7190C4687}"/>
          </ac:spMkLst>
        </pc:spChg>
        <pc:spChg chg="del">
          <ac:chgData name="Wan, Hui" userId="72e2a99e-bd7a-4866-93e5-81e1fb7306cb" providerId="ADAL" clId="{859D6CBE-DB3F-8546-8989-54BFB480E2F3}" dt="2020-10-27T21:57:31.058" v="6445" actId="478"/>
          <ac:spMkLst>
            <pc:docMk/>
            <pc:sldMk cId="3306490343" sldId="332"/>
            <ac:spMk id="39" creationId="{6FBA5436-83E5-DB4A-B4DE-290E39EE5789}"/>
          </ac:spMkLst>
        </pc:spChg>
        <pc:spChg chg="mod topLvl">
          <ac:chgData name="Wan, Hui" userId="72e2a99e-bd7a-4866-93e5-81e1fb7306cb" providerId="ADAL" clId="{859D6CBE-DB3F-8546-8989-54BFB480E2F3}" dt="2020-10-27T21:58:36.131" v="6481" actId="207"/>
          <ac:spMkLst>
            <pc:docMk/>
            <pc:sldMk cId="3306490343" sldId="332"/>
            <ac:spMk id="41" creationId="{3BB8D77D-72AA-3947-9157-9620643F776D}"/>
          </ac:spMkLst>
        </pc:spChg>
        <pc:spChg chg="mod topLvl">
          <ac:chgData name="Wan, Hui" userId="72e2a99e-bd7a-4866-93e5-81e1fb7306cb" providerId="ADAL" clId="{859D6CBE-DB3F-8546-8989-54BFB480E2F3}" dt="2020-10-27T21:58:38.918" v="6482" actId="207"/>
          <ac:spMkLst>
            <pc:docMk/>
            <pc:sldMk cId="3306490343" sldId="332"/>
            <ac:spMk id="42" creationId="{59A3710A-4161-CF49-A207-05CA1D4E4A80}"/>
          </ac:spMkLst>
        </pc:spChg>
        <pc:spChg chg="mod topLvl">
          <ac:chgData name="Wan, Hui" userId="72e2a99e-bd7a-4866-93e5-81e1fb7306cb" providerId="ADAL" clId="{859D6CBE-DB3F-8546-8989-54BFB480E2F3}" dt="2020-10-27T21:57:41.976" v="6447" actId="165"/>
          <ac:spMkLst>
            <pc:docMk/>
            <pc:sldMk cId="3306490343" sldId="332"/>
            <ac:spMk id="43" creationId="{7C2A2544-CF14-1543-8BFC-4C007A435D6E}"/>
          </ac:spMkLst>
        </pc:spChg>
        <pc:spChg chg="mod">
          <ac:chgData name="Wan, Hui" userId="72e2a99e-bd7a-4866-93e5-81e1fb7306cb" providerId="ADAL" clId="{859D6CBE-DB3F-8546-8989-54BFB480E2F3}" dt="2020-10-27T21:58:42.268" v="6483" actId="207"/>
          <ac:spMkLst>
            <pc:docMk/>
            <pc:sldMk cId="3306490343" sldId="332"/>
            <ac:spMk id="45" creationId="{75D4D91D-590F-504A-8EA9-055A39C33800}"/>
          </ac:spMkLst>
        </pc:spChg>
        <pc:spChg chg="del mod">
          <ac:chgData name="Wan, Hui" userId="72e2a99e-bd7a-4866-93e5-81e1fb7306cb" providerId="ADAL" clId="{859D6CBE-DB3F-8546-8989-54BFB480E2F3}" dt="2020-10-27T21:58:53.727" v="6486" actId="478"/>
          <ac:spMkLst>
            <pc:docMk/>
            <pc:sldMk cId="3306490343" sldId="332"/>
            <ac:spMk id="48" creationId="{D12645CC-6985-C744-B302-A5BF363C747C}"/>
          </ac:spMkLst>
        </pc:spChg>
        <pc:grpChg chg="add mod">
          <ac:chgData name="Wan, Hui" userId="72e2a99e-bd7a-4866-93e5-81e1fb7306cb" providerId="ADAL" clId="{859D6CBE-DB3F-8546-8989-54BFB480E2F3}" dt="2020-10-27T21:59:12.936" v="6487" actId="1076"/>
          <ac:grpSpMkLst>
            <pc:docMk/>
            <pc:sldMk cId="3306490343" sldId="332"/>
            <ac:grpSpMk id="17" creationId="{0F90262B-C712-6E40-886F-56172B584521}"/>
          </ac:grpSpMkLst>
        </pc:grpChg>
        <pc:grpChg chg="mod">
          <ac:chgData name="Wan, Hui" userId="72e2a99e-bd7a-4866-93e5-81e1fb7306cb" providerId="ADAL" clId="{859D6CBE-DB3F-8546-8989-54BFB480E2F3}" dt="2020-10-27T21:57:31.960" v="6446"/>
          <ac:grpSpMkLst>
            <pc:docMk/>
            <pc:sldMk cId="3306490343" sldId="332"/>
            <ac:grpSpMk id="21" creationId="{840994F5-AAB1-A94D-A478-953D3A5C507D}"/>
          </ac:grpSpMkLst>
        </pc:grpChg>
        <pc:grpChg chg="del">
          <ac:chgData name="Wan, Hui" userId="72e2a99e-bd7a-4866-93e5-81e1fb7306cb" providerId="ADAL" clId="{859D6CBE-DB3F-8546-8989-54BFB480E2F3}" dt="2020-10-27T21:57:41.976" v="6447" actId="165"/>
          <ac:grpSpMkLst>
            <pc:docMk/>
            <pc:sldMk cId="3306490343" sldId="332"/>
            <ac:grpSpMk id="46" creationId="{655EE6FF-9810-4748-91F0-F33C51195380}"/>
          </ac:grpSpMkLst>
        </pc:grpChg>
        <pc:picChg chg="mod">
          <ac:chgData name="Wan, Hui" userId="72e2a99e-bd7a-4866-93e5-81e1fb7306cb" providerId="ADAL" clId="{859D6CBE-DB3F-8546-8989-54BFB480E2F3}" dt="2020-10-27T22:46:30.817" v="8001" actId="29295"/>
          <ac:picMkLst>
            <pc:docMk/>
            <pc:sldMk cId="3306490343" sldId="332"/>
            <ac:picMk id="11" creationId="{E0DC6F73-3DA2-154A-8CD4-A99CFE3D9B7C}"/>
          </ac:picMkLst>
        </pc:picChg>
        <pc:picChg chg="mod">
          <ac:chgData name="Wan, Hui" userId="72e2a99e-bd7a-4866-93e5-81e1fb7306cb" providerId="ADAL" clId="{859D6CBE-DB3F-8546-8989-54BFB480E2F3}" dt="2020-10-27T21:57:31.960" v="6446"/>
          <ac:picMkLst>
            <pc:docMk/>
            <pc:sldMk cId="3306490343" sldId="332"/>
            <ac:picMk id="20" creationId="{DDC0042D-475E-144B-84E4-333F0F30C8A9}"/>
          </ac:picMkLst>
        </pc:picChg>
        <pc:picChg chg="mod topLvl">
          <ac:chgData name="Wan, Hui" userId="72e2a99e-bd7a-4866-93e5-81e1fb7306cb" providerId="ADAL" clId="{859D6CBE-DB3F-8546-8989-54BFB480E2F3}" dt="2020-10-27T22:46:42.129" v="8028" actId="29295"/>
          <ac:picMkLst>
            <pc:docMk/>
            <pc:sldMk cId="3306490343" sldId="332"/>
            <ac:picMk id="31" creationId="{F552194E-69C5-894D-84FB-545AAB4E6930}"/>
          </ac:picMkLst>
        </pc:picChg>
        <pc:picChg chg="mod topLvl">
          <ac:chgData name="Wan, Hui" userId="72e2a99e-bd7a-4866-93e5-81e1fb7306cb" providerId="ADAL" clId="{859D6CBE-DB3F-8546-8989-54BFB480E2F3}" dt="2020-10-27T22:46:38.092" v="8022" actId="29295"/>
          <ac:picMkLst>
            <pc:docMk/>
            <pc:sldMk cId="3306490343" sldId="332"/>
            <ac:picMk id="33" creationId="{BC8FFA52-82EC-AE46-9611-FAF8BD37AC8E}"/>
          </ac:picMkLst>
        </pc:picChg>
        <pc:picChg chg="mod topLvl">
          <ac:chgData name="Wan, Hui" userId="72e2a99e-bd7a-4866-93e5-81e1fb7306cb" providerId="ADAL" clId="{859D6CBE-DB3F-8546-8989-54BFB480E2F3}" dt="2020-10-27T21:57:41.976" v="6447" actId="165"/>
          <ac:picMkLst>
            <pc:docMk/>
            <pc:sldMk cId="3306490343" sldId="332"/>
            <ac:picMk id="35" creationId="{32D59237-BF46-9C4C-B3E3-0C54053F94C8}"/>
          </ac:picMkLst>
        </pc:picChg>
        <pc:picChg chg="mod topLvl">
          <ac:chgData name="Wan, Hui" userId="72e2a99e-bd7a-4866-93e5-81e1fb7306cb" providerId="ADAL" clId="{859D6CBE-DB3F-8546-8989-54BFB480E2F3}" dt="2020-10-27T21:59:23.516" v="6514"/>
          <ac:picMkLst>
            <pc:docMk/>
            <pc:sldMk cId="3306490343" sldId="332"/>
            <ac:picMk id="1026" creationId="{5EEB5C94-978A-F14F-AF74-84836203FB01}"/>
          </ac:picMkLst>
        </pc:picChg>
      </pc:sldChg>
      <pc:sldChg chg="addSp delSp add del mod">
        <pc:chgData name="Wan, Hui" userId="72e2a99e-bd7a-4866-93e5-81e1fb7306cb" providerId="ADAL" clId="{859D6CBE-DB3F-8546-8989-54BFB480E2F3}" dt="2020-10-27T22:20:59.283" v="6907" actId="2696"/>
        <pc:sldMkLst>
          <pc:docMk/>
          <pc:sldMk cId="2775189336" sldId="333"/>
        </pc:sldMkLst>
        <pc:spChg chg="topLvl">
          <ac:chgData name="Wan, Hui" userId="72e2a99e-bd7a-4866-93e5-81e1fb7306cb" providerId="ADAL" clId="{859D6CBE-DB3F-8546-8989-54BFB480E2F3}" dt="2020-10-27T22:14:22.978" v="6720" actId="21"/>
          <ac:spMkLst>
            <pc:docMk/>
            <pc:sldMk cId="2775189336" sldId="333"/>
            <ac:spMk id="9" creationId="{A89D666E-96D9-D044-BBDD-F736F4B0E5DA}"/>
          </ac:spMkLst>
        </pc:spChg>
        <pc:grpChg chg="add del">
          <ac:chgData name="Wan, Hui" userId="72e2a99e-bd7a-4866-93e5-81e1fb7306cb" providerId="ADAL" clId="{859D6CBE-DB3F-8546-8989-54BFB480E2F3}" dt="2020-10-27T22:14:54.761" v="6727" actId="21"/>
          <ac:grpSpMkLst>
            <pc:docMk/>
            <pc:sldMk cId="2775189336" sldId="333"/>
            <ac:grpSpMk id="34" creationId="{52EC4842-370E-6743-8769-D047D6BF4D05}"/>
          </ac:grpSpMkLst>
        </pc:grpChg>
        <pc:picChg chg="add del topLvl">
          <ac:chgData name="Wan, Hui" userId="72e2a99e-bd7a-4866-93e5-81e1fb7306cb" providerId="ADAL" clId="{859D6CBE-DB3F-8546-8989-54BFB480E2F3}" dt="2020-10-27T22:14:54.761" v="6727" actId="21"/>
          <ac:picMkLst>
            <pc:docMk/>
            <pc:sldMk cId="2775189336" sldId="333"/>
            <ac:picMk id="33" creationId="{82594448-49EA-114A-8321-BD907E304D41}"/>
          </ac:picMkLst>
        </pc:picChg>
      </pc:sldChg>
    </pc:docChg>
  </pc:docChgLst>
  <pc:docChgLst>
    <pc:chgData name="Wan, Hui" userId="72e2a99e-bd7a-4866-93e5-81e1fb7306cb" providerId="ADAL" clId="{A32DC0B5-0078-1D4B-9052-F2FCCA8CAEEE}"/>
    <pc:docChg chg="undo redo custSel addSld delSld modSld sldOrd">
      <pc:chgData name="Wan, Hui" userId="72e2a99e-bd7a-4866-93e5-81e1fb7306cb" providerId="ADAL" clId="{A32DC0B5-0078-1D4B-9052-F2FCCA8CAEEE}" dt="2020-10-25T22:47:18.925" v="793" actId="14100"/>
      <pc:docMkLst>
        <pc:docMk/>
      </pc:docMkLst>
      <pc:sldChg chg="addSp delSp modSp mod">
        <pc:chgData name="Wan, Hui" userId="72e2a99e-bd7a-4866-93e5-81e1fb7306cb" providerId="ADAL" clId="{A32DC0B5-0078-1D4B-9052-F2FCCA8CAEEE}" dt="2020-10-25T22:37:43.497" v="699" actId="255"/>
        <pc:sldMkLst>
          <pc:docMk/>
          <pc:sldMk cId="1152154647" sldId="260"/>
        </pc:sldMkLst>
        <pc:spChg chg="mod">
          <ac:chgData name="Wan, Hui" userId="72e2a99e-bd7a-4866-93e5-81e1fb7306cb" providerId="ADAL" clId="{A32DC0B5-0078-1D4B-9052-F2FCCA8CAEEE}" dt="2020-10-25T22:37:34.020" v="697" actId="20577"/>
          <ac:spMkLst>
            <pc:docMk/>
            <pc:sldMk cId="1152154647" sldId="260"/>
            <ac:spMk id="2" creationId="{8BDFD0D9-1CAC-4FBD-8120-CBD5A07EB995}"/>
          </ac:spMkLst>
        </pc:spChg>
        <pc:spChg chg="mod">
          <ac:chgData name="Wan, Hui" userId="72e2a99e-bd7a-4866-93e5-81e1fb7306cb" providerId="ADAL" clId="{A32DC0B5-0078-1D4B-9052-F2FCCA8CAEEE}" dt="2020-10-25T21:48:45.337" v="183" actId="1076"/>
          <ac:spMkLst>
            <pc:docMk/>
            <pc:sldMk cId="1152154647" sldId="260"/>
            <ac:spMk id="4" creationId="{3C886310-1A8B-41C6-8ABF-4E949224625A}"/>
          </ac:spMkLst>
        </pc:spChg>
        <pc:spChg chg="add del mod">
          <ac:chgData name="Wan, Hui" userId="72e2a99e-bd7a-4866-93e5-81e1fb7306cb" providerId="ADAL" clId="{A32DC0B5-0078-1D4B-9052-F2FCCA8CAEEE}" dt="2020-10-25T22:37:43.497" v="699" actId="255"/>
          <ac:spMkLst>
            <pc:docMk/>
            <pc:sldMk cId="1152154647" sldId="260"/>
            <ac:spMk id="6" creationId="{B8696A4F-5314-46CD-B205-CC2D44570D66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13" creationId="{631D99EA-F882-D645-8D03-A07B121DF1C0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16" creationId="{A6D1EFE5-2060-D64C-9869-92362310013F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19" creationId="{E9DF26A8-B715-874E-B873-EC8521DD1A72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0" creationId="{ABF6959F-FDAB-B448-9AD9-2D9EB8987899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1" creationId="{A7A0604B-E621-4C45-85EF-A46E429F8279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2" creationId="{75317417-94B3-C74E-A475-15A5EFCD172D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3" creationId="{4C6320D9-7ECD-F44F-8471-09BDA79734D7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4" creationId="{CA74BBD3-AA93-6441-A989-D7EE2C10EFFB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5" creationId="{2B56D5A5-E21D-504B-AA96-651408B7B1BD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7" creationId="{3538861A-15A2-9942-8F07-3E7C9A1C9962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8" creationId="{10A3F2C8-D11F-3D45-BCCE-3DF949753993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9" creationId="{E3385297-00D8-7F49-BF18-F9DF64215BFB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35" creationId="{72F94BA7-5380-9544-9A48-96CED490BDAC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39" creationId="{849C7CC1-E7AE-0A44-85FA-D6F0EB411F15}"/>
          </ac:spMkLst>
        </pc:spChg>
        <pc:grpChg chg="add mod">
          <ac:chgData name="Wan, Hui" userId="72e2a99e-bd7a-4866-93e5-81e1fb7306cb" providerId="ADAL" clId="{A32DC0B5-0078-1D4B-9052-F2FCCA8CAEEE}" dt="2020-10-25T21:48:35.257" v="182" actId="1076"/>
          <ac:grpSpMkLst>
            <pc:docMk/>
            <pc:sldMk cId="1152154647" sldId="260"/>
            <ac:grpSpMk id="3" creationId="{01914ADA-8487-DA4C-9CF1-1C598908F204}"/>
          </ac:grpSpMkLst>
        </pc:grpChg>
      </pc:sldChg>
      <pc:sldChg chg="del">
        <pc:chgData name="Wan, Hui" userId="72e2a99e-bd7a-4866-93e5-81e1fb7306cb" providerId="ADAL" clId="{A32DC0B5-0078-1D4B-9052-F2FCCA8CAEEE}" dt="2020-10-25T21:52:26.601" v="207" actId="2696"/>
        <pc:sldMkLst>
          <pc:docMk/>
          <pc:sldMk cId="3986588187" sldId="272"/>
        </pc:sldMkLst>
      </pc:sldChg>
      <pc:sldChg chg="delSp modSp mod delAnim">
        <pc:chgData name="Wan, Hui" userId="72e2a99e-bd7a-4866-93e5-81e1fb7306cb" providerId="ADAL" clId="{A32DC0B5-0078-1D4B-9052-F2FCCA8CAEEE}" dt="2020-10-25T22:17:24.301" v="598" actId="478"/>
        <pc:sldMkLst>
          <pc:docMk/>
          <pc:sldMk cId="410187958" sldId="284"/>
        </pc:sldMkLst>
        <pc:spChg chg="del">
          <ac:chgData name="Wan, Hui" userId="72e2a99e-bd7a-4866-93e5-81e1fb7306cb" providerId="ADAL" clId="{A32DC0B5-0078-1D4B-9052-F2FCCA8CAEEE}" dt="2020-10-25T22:17:24.301" v="598" actId="478"/>
          <ac:spMkLst>
            <pc:docMk/>
            <pc:sldMk cId="410187958" sldId="284"/>
            <ac:spMk id="13" creationId="{A3DDFF4B-ED2D-E54C-A755-0FC6D326E254}"/>
          </ac:spMkLst>
        </pc:spChg>
        <pc:spChg chg="del mod">
          <ac:chgData name="Wan, Hui" userId="72e2a99e-bd7a-4866-93e5-81e1fb7306cb" providerId="ADAL" clId="{A32DC0B5-0078-1D4B-9052-F2FCCA8CAEEE}" dt="2020-10-25T22:17:22.239" v="597" actId="478"/>
          <ac:spMkLst>
            <pc:docMk/>
            <pc:sldMk cId="410187958" sldId="284"/>
            <ac:spMk id="14" creationId="{6218102C-118E-9F4D-A1F7-8A78EA553830}"/>
          </ac:spMkLst>
        </pc:spChg>
      </pc:sldChg>
      <pc:sldChg chg="del">
        <pc:chgData name="Wan, Hui" userId="72e2a99e-bd7a-4866-93e5-81e1fb7306cb" providerId="ADAL" clId="{A32DC0B5-0078-1D4B-9052-F2FCCA8CAEEE}" dt="2020-10-25T21:51:26.159" v="191" actId="2696"/>
        <pc:sldMkLst>
          <pc:docMk/>
          <pc:sldMk cId="3243769389" sldId="291"/>
        </pc:sldMkLst>
      </pc:sldChg>
      <pc:sldChg chg="del">
        <pc:chgData name="Wan, Hui" userId="72e2a99e-bd7a-4866-93e5-81e1fb7306cb" providerId="ADAL" clId="{A32DC0B5-0078-1D4B-9052-F2FCCA8CAEEE}" dt="2020-10-25T21:52:13.050" v="197" actId="2696"/>
        <pc:sldMkLst>
          <pc:docMk/>
          <pc:sldMk cId="4040778077" sldId="300"/>
        </pc:sldMkLst>
      </pc:sldChg>
      <pc:sldChg chg="del">
        <pc:chgData name="Wan, Hui" userId="72e2a99e-bd7a-4866-93e5-81e1fb7306cb" providerId="ADAL" clId="{A32DC0B5-0078-1D4B-9052-F2FCCA8CAEEE}" dt="2020-10-25T21:49:29.901" v="184" actId="2696"/>
        <pc:sldMkLst>
          <pc:docMk/>
          <pc:sldMk cId="3657616136" sldId="302"/>
        </pc:sldMkLst>
      </pc:sldChg>
      <pc:sldChg chg="del">
        <pc:chgData name="Wan, Hui" userId="72e2a99e-bd7a-4866-93e5-81e1fb7306cb" providerId="ADAL" clId="{A32DC0B5-0078-1D4B-9052-F2FCCA8CAEEE}" dt="2020-10-25T21:52:10.986" v="195" actId="2696"/>
        <pc:sldMkLst>
          <pc:docMk/>
          <pc:sldMk cId="3605511740" sldId="303"/>
        </pc:sldMkLst>
      </pc:sldChg>
      <pc:sldChg chg="add del">
        <pc:chgData name="Wan, Hui" userId="72e2a99e-bd7a-4866-93e5-81e1fb7306cb" providerId="ADAL" clId="{A32DC0B5-0078-1D4B-9052-F2FCCA8CAEEE}" dt="2020-10-25T21:52:19.033" v="202" actId="2696"/>
        <pc:sldMkLst>
          <pc:docMk/>
          <pc:sldMk cId="2601524584" sldId="305"/>
        </pc:sldMkLst>
      </pc:sldChg>
      <pc:sldChg chg="del">
        <pc:chgData name="Wan, Hui" userId="72e2a99e-bd7a-4866-93e5-81e1fb7306cb" providerId="ADAL" clId="{A32DC0B5-0078-1D4B-9052-F2FCCA8CAEEE}" dt="2020-10-25T21:52:20.369" v="204" actId="2696"/>
        <pc:sldMkLst>
          <pc:docMk/>
          <pc:sldMk cId="2215898675" sldId="306"/>
        </pc:sldMkLst>
      </pc:sldChg>
      <pc:sldChg chg="del">
        <pc:chgData name="Wan, Hui" userId="72e2a99e-bd7a-4866-93e5-81e1fb7306cb" providerId="ADAL" clId="{A32DC0B5-0078-1D4B-9052-F2FCCA8CAEEE}" dt="2020-10-25T21:52:20.505" v="205" actId="2696"/>
        <pc:sldMkLst>
          <pc:docMk/>
          <pc:sldMk cId="3503633637" sldId="308"/>
        </pc:sldMkLst>
      </pc:sldChg>
      <pc:sldChg chg="del">
        <pc:chgData name="Wan, Hui" userId="72e2a99e-bd7a-4866-93e5-81e1fb7306cb" providerId="ADAL" clId="{A32DC0B5-0078-1D4B-9052-F2FCCA8CAEEE}" dt="2020-10-25T21:52:20.796" v="206" actId="2696"/>
        <pc:sldMkLst>
          <pc:docMk/>
          <pc:sldMk cId="3650821291" sldId="309"/>
        </pc:sldMkLst>
      </pc:sldChg>
      <pc:sldChg chg="addSp delSp modSp mod">
        <pc:chgData name="Wan, Hui" userId="72e2a99e-bd7a-4866-93e5-81e1fb7306cb" providerId="ADAL" clId="{A32DC0B5-0078-1D4B-9052-F2FCCA8CAEEE}" dt="2020-10-25T22:46:43.522" v="791" actId="478"/>
        <pc:sldMkLst>
          <pc:docMk/>
          <pc:sldMk cId="4284548337" sldId="312"/>
        </pc:sldMkLst>
        <pc:spChg chg="mod">
          <ac:chgData name="Wan, Hui" userId="72e2a99e-bd7a-4866-93e5-81e1fb7306cb" providerId="ADAL" clId="{A32DC0B5-0078-1D4B-9052-F2FCCA8CAEEE}" dt="2020-10-25T21:55:21.068" v="287" actId="20577"/>
          <ac:spMkLst>
            <pc:docMk/>
            <pc:sldMk cId="4284548337" sldId="312"/>
            <ac:spMk id="3" creationId="{27C63AD8-603D-0848-B84F-F8A0A65ED951}"/>
          </ac:spMkLst>
        </pc:spChg>
        <pc:spChg chg="mod">
          <ac:chgData name="Wan, Hui" userId="72e2a99e-bd7a-4866-93e5-81e1fb7306cb" providerId="ADAL" clId="{A32DC0B5-0078-1D4B-9052-F2FCCA8CAEEE}" dt="2020-10-25T22:26:01.178" v="678" actId="20577"/>
          <ac:spMkLst>
            <pc:docMk/>
            <pc:sldMk cId="4284548337" sldId="312"/>
            <ac:spMk id="4" creationId="{61AD0FD0-3263-6D4D-9FD3-9C0E38ACC6DE}"/>
          </ac:spMkLst>
        </pc:spChg>
        <pc:spChg chg="add mod">
          <ac:chgData name="Wan, Hui" userId="72e2a99e-bd7a-4866-93e5-81e1fb7306cb" providerId="ADAL" clId="{A32DC0B5-0078-1D4B-9052-F2FCCA8CAEEE}" dt="2020-10-25T22:46:25.841" v="790" actId="20577"/>
          <ac:spMkLst>
            <pc:docMk/>
            <pc:sldMk cId="4284548337" sldId="312"/>
            <ac:spMk id="5" creationId="{CA289C14-0D98-AD4B-BF84-2BC560387AC0}"/>
          </ac:spMkLst>
        </pc:spChg>
        <pc:spChg chg="add del mod">
          <ac:chgData name="Wan, Hui" userId="72e2a99e-bd7a-4866-93e5-81e1fb7306cb" providerId="ADAL" clId="{A32DC0B5-0078-1D4B-9052-F2FCCA8CAEEE}" dt="2020-10-25T22:17:41.652" v="601" actId="478"/>
          <ac:spMkLst>
            <pc:docMk/>
            <pc:sldMk cId="4284548337" sldId="312"/>
            <ac:spMk id="6" creationId="{1A7AA960-C96E-7A4B-9C83-BB7F47205EEF}"/>
          </ac:spMkLst>
        </pc:spChg>
        <pc:spChg chg="add del mod">
          <ac:chgData name="Wan, Hui" userId="72e2a99e-bd7a-4866-93e5-81e1fb7306cb" providerId="ADAL" clId="{A32DC0B5-0078-1D4B-9052-F2FCCA8CAEEE}" dt="2020-10-25T22:46:43.522" v="791" actId="478"/>
          <ac:spMkLst>
            <pc:docMk/>
            <pc:sldMk cId="4284548337" sldId="312"/>
            <ac:spMk id="7" creationId="{20142722-5A50-6144-BBA0-15C38B934B2B}"/>
          </ac:spMkLst>
        </pc:spChg>
        <pc:spChg chg="add mod">
          <ac:chgData name="Wan, Hui" userId="72e2a99e-bd7a-4866-93e5-81e1fb7306cb" providerId="ADAL" clId="{A32DC0B5-0078-1D4B-9052-F2FCCA8CAEEE}" dt="2020-10-25T22:46:15.104" v="743" actId="1076"/>
          <ac:spMkLst>
            <pc:docMk/>
            <pc:sldMk cId="4284548337" sldId="312"/>
            <ac:spMk id="8" creationId="{3840CE1D-FF9F-9340-BF4D-8DAFF08AC20C}"/>
          </ac:spMkLst>
        </pc:spChg>
      </pc:sldChg>
      <pc:sldChg chg="ord">
        <pc:chgData name="Wan, Hui" userId="72e2a99e-bd7a-4866-93e5-81e1fb7306cb" providerId="ADAL" clId="{A32DC0B5-0078-1D4B-9052-F2FCCA8CAEEE}" dt="2020-10-25T21:58:51.749" v="488" actId="20578"/>
        <pc:sldMkLst>
          <pc:docMk/>
          <pc:sldMk cId="2586934088" sldId="315"/>
        </pc:sldMkLst>
      </pc:sldChg>
      <pc:sldChg chg="add del">
        <pc:chgData name="Wan, Hui" userId="72e2a99e-bd7a-4866-93e5-81e1fb7306cb" providerId="ADAL" clId="{A32DC0B5-0078-1D4B-9052-F2FCCA8CAEEE}" dt="2020-10-25T21:52:19.873" v="203" actId="2696"/>
        <pc:sldMkLst>
          <pc:docMk/>
          <pc:sldMk cId="4131188805" sldId="316"/>
        </pc:sldMkLst>
      </pc:sldChg>
      <pc:sldChg chg="del">
        <pc:chgData name="Wan, Hui" userId="72e2a99e-bd7a-4866-93e5-81e1fb7306cb" providerId="ADAL" clId="{A32DC0B5-0078-1D4B-9052-F2FCCA8CAEEE}" dt="2020-10-25T21:49:36.383" v="187" actId="2696"/>
        <pc:sldMkLst>
          <pc:docMk/>
          <pc:sldMk cId="1164644731" sldId="317"/>
        </pc:sldMkLst>
      </pc:sldChg>
      <pc:sldChg chg="addSp delSp modSp mod modAnim">
        <pc:chgData name="Wan, Hui" userId="72e2a99e-bd7a-4866-93e5-81e1fb7306cb" providerId="ADAL" clId="{A32DC0B5-0078-1D4B-9052-F2FCCA8CAEEE}" dt="2020-10-25T22:47:18.925" v="793" actId="14100"/>
        <pc:sldMkLst>
          <pc:docMk/>
          <pc:sldMk cId="1755252719" sldId="319"/>
        </pc:sldMkLst>
        <pc:spChg chg="mod">
          <ac:chgData name="Wan, Hui" userId="72e2a99e-bd7a-4866-93e5-81e1fb7306cb" providerId="ADAL" clId="{A32DC0B5-0078-1D4B-9052-F2FCCA8CAEEE}" dt="2020-10-25T22:16:42.368" v="595" actId="20577"/>
          <ac:spMkLst>
            <pc:docMk/>
            <pc:sldMk cId="1755252719" sldId="319"/>
            <ac:spMk id="3" creationId="{8C0665FF-8FB1-EB47-910F-4EDA2A69710A}"/>
          </ac:spMkLst>
        </pc:spChg>
        <pc:spChg chg="mod">
          <ac:chgData name="Wan, Hui" userId="72e2a99e-bd7a-4866-93e5-81e1fb7306cb" providerId="ADAL" clId="{A32DC0B5-0078-1D4B-9052-F2FCCA8CAEEE}" dt="2020-10-25T21:58:31.861" v="485" actId="20577"/>
          <ac:spMkLst>
            <pc:docMk/>
            <pc:sldMk cId="1755252719" sldId="319"/>
            <ac:spMk id="8" creationId="{CAC02589-28A2-B14C-80E3-7FC3A6DCE904}"/>
          </ac:spMkLst>
        </pc:spChg>
        <pc:spChg chg="mod">
          <ac:chgData name="Wan, Hui" userId="72e2a99e-bd7a-4866-93e5-81e1fb7306cb" providerId="ADAL" clId="{A32DC0B5-0078-1D4B-9052-F2FCCA8CAEEE}" dt="2020-10-25T22:47:18.925" v="793" actId="14100"/>
          <ac:spMkLst>
            <pc:docMk/>
            <pc:sldMk cId="1755252719" sldId="319"/>
            <ac:spMk id="10" creationId="{8E6E2E1F-CC7C-D141-8496-09C87BD99F94}"/>
          </ac:spMkLst>
        </pc:spChg>
        <pc:spChg chg="del mod topLvl">
          <ac:chgData name="Wan, Hui" userId="72e2a99e-bd7a-4866-93e5-81e1fb7306cb" providerId="ADAL" clId="{A32DC0B5-0078-1D4B-9052-F2FCCA8CAEEE}" dt="2020-10-25T22:47:14.907" v="792" actId="478"/>
          <ac:spMkLst>
            <pc:docMk/>
            <pc:sldMk cId="1755252719" sldId="319"/>
            <ac:spMk id="11" creationId="{C3D68DAF-6D13-4747-97D0-FA9CA750BB89}"/>
          </ac:spMkLst>
        </pc:spChg>
        <pc:spChg chg="mod">
          <ac:chgData name="Wan, Hui" userId="72e2a99e-bd7a-4866-93e5-81e1fb7306cb" providerId="ADAL" clId="{A32DC0B5-0078-1D4B-9052-F2FCCA8CAEEE}" dt="2020-10-25T22:05:47.226" v="528" actId="1076"/>
          <ac:spMkLst>
            <pc:docMk/>
            <pc:sldMk cId="1755252719" sldId="319"/>
            <ac:spMk id="12" creationId="{F667A913-28DB-9743-A16D-175D1BAF44AB}"/>
          </ac:spMkLst>
        </pc:spChg>
        <pc:spChg chg="mod topLvl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13" creationId="{9A6FBDCF-9264-DE42-AE4F-E3166ECE744E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15" creationId="{72F6B84C-527F-2D43-887E-ABB8A253E0F2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20" creationId="{DEA9A374-BF11-C54E-8FC2-C9C5A124E392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21" creationId="{BD502E54-9F5B-C648-8A44-DC9D798B2066}"/>
          </ac:spMkLst>
        </pc:spChg>
        <pc:spChg chg="del mod">
          <ac:chgData name="Wan, Hui" userId="72e2a99e-bd7a-4866-93e5-81e1fb7306cb" providerId="ADAL" clId="{A32DC0B5-0078-1D4B-9052-F2FCCA8CAEEE}" dt="2020-10-25T21:57:38.100" v="443" actId="478"/>
          <ac:spMkLst>
            <pc:docMk/>
            <pc:sldMk cId="1755252719" sldId="319"/>
            <ac:spMk id="25" creationId="{54BB3138-C913-7B4E-BFAA-703F35359107}"/>
          </ac:spMkLst>
        </pc:spChg>
        <pc:spChg chg="add mod">
          <ac:chgData name="Wan, Hui" userId="72e2a99e-bd7a-4866-93e5-81e1fb7306cb" providerId="ADAL" clId="{A32DC0B5-0078-1D4B-9052-F2FCCA8CAEEE}" dt="2020-10-25T22:05:54.311" v="530" actId="1076"/>
          <ac:spMkLst>
            <pc:docMk/>
            <pc:sldMk cId="1755252719" sldId="319"/>
            <ac:spMk id="27" creationId="{088F96A9-7C51-3043-A1DD-4D9F7D60A151}"/>
          </ac:spMkLst>
        </pc:spChg>
        <pc:spChg chg="mod">
          <ac:chgData name="Wan, Hui" userId="72e2a99e-bd7a-4866-93e5-81e1fb7306cb" providerId="ADAL" clId="{A32DC0B5-0078-1D4B-9052-F2FCCA8CAEEE}" dt="2020-10-25T21:58:37.230" v="486" actId="14100"/>
          <ac:spMkLst>
            <pc:docMk/>
            <pc:sldMk cId="1755252719" sldId="319"/>
            <ac:spMk id="28" creationId="{FF9B15DB-C143-F140-AB22-76561FF8EBA7}"/>
          </ac:spMkLst>
        </pc:spChg>
        <pc:spChg chg="add mod">
          <ac:chgData name="Wan, Hui" userId="72e2a99e-bd7a-4866-93e5-81e1fb7306cb" providerId="ADAL" clId="{A32DC0B5-0078-1D4B-9052-F2FCCA8CAEEE}" dt="2020-10-25T22:15:23.152" v="533" actId="1076"/>
          <ac:spMkLst>
            <pc:docMk/>
            <pc:sldMk cId="1755252719" sldId="319"/>
            <ac:spMk id="30" creationId="{D9FA3BF3-8383-1144-B34E-E8616B3478BF}"/>
          </ac:spMkLst>
        </pc:spChg>
        <pc:spChg chg="add del mod">
          <ac:chgData name="Wan, Hui" userId="72e2a99e-bd7a-4866-93e5-81e1fb7306cb" providerId="ADAL" clId="{A32DC0B5-0078-1D4B-9052-F2FCCA8CAEEE}" dt="2020-10-25T22:16:20.320" v="578" actId="478"/>
          <ac:spMkLst>
            <pc:docMk/>
            <pc:sldMk cId="1755252719" sldId="319"/>
            <ac:spMk id="33" creationId="{C3C711B8-A687-704D-9E27-229486F9C362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37" creationId="{8829FF34-09F9-4A48-8DC9-456D11FD78C4}"/>
          </ac:spMkLst>
        </pc:spChg>
        <pc:grpChg chg="del">
          <ac:chgData name="Wan, Hui" userId="72e2a99e-bd7a-4866-93e5-81e1fb7306cb" providerId="ADAL" clId="{A32DC0B5-0078-1D4B-9052-F2FCCA8CAEEE}" dt="2020-10-25T21:59:00.855" v="498" actId="21"/>
          <ac:grpSpMkLst>
            <pc:docMk/>
            <pc:sldMk cId="1755252719" sldId="319"/>
            <ac:grpSpMk id="4" creationId="{39185190-26B8-4F4F-83DD-477607CD226E}"/>
          </ac:grpSpMkLst>
        </pc:grpChg>
        <pc:grpChg chg="mod topLvl">
          <ac:chgData name="Wan, Hui" userId="72e2a99e-bd7a-4866-93e5-81e1fb7306cb" providerId="ADAL" clId="{A32DC0B5-0078-1D4B-9052-F2FCCA8CAEEE}" dt="2020-10-25T22:38:11.099" v="701" actId="165"/>
          <ac:grpSpMkLst>
            <pc:docMk/>
            <pc:sldMk cId="1755252719" sldId="319"/>
            <ac:grpSpMk id="5" creationId="{E1E82DA5-CE97-E540-A579-75B7F3F34BB1}"/>
          </ac:grpSpMkLst>
        </pc:grpChg>
        <pc:grpChg chg="mod">
          <ac:chgData name="Wan, Hui" userId="72e2a99e-bd7a-4866-93e5-81e1fb7306cb" providerId="ADAL" clId="{A32DC0B5-0078-1D4B-9052-F2FCCA8CAEEE}" dt="2020-10-25T22:38:11.099" v="701" actId="165"/>
          <ac:grpSpMkLst>
            <pc:docMk/>
            <pc:sldMk cId="1755252719" sldId="319"/>
            <ac:grpSpMk id="22" creationId="{97C89AB3-0579-E24A-8CBC-04C018F87407}"/>
          </ac:grpSpMkLst>
        </pc:grpChg>
        <pc:grpChg chg="del mod topLvl">
          <ac:chgData name="Wan, Hui" userId="72e2a99e-bd7a-4866-93e5-81e1fb7306cb" providerId="ADAL" clId="{A32DC0B5-0078-1D4B-9052-F2FCCA8CAEEE}" dt="2020-10-25T22:38:11.099" v="701" actId="165"/>
          <ac:grpSpMkLst>
            <pc:docMk/>
            <pc:sldMk cId="1755252719" sldId="319"/>
            <ac:grpSpMk id="38" creationId="{EB3EB07A-C8BC-8840-B996-D63DA79E4435}"/>
          </ac:grpSpMkLst>
        </pc:grpChg>
        <pc:grpChg chg="del">
          <ac:chgData name="Wan, Hui" userId="72e2a99e-bd7a-4866-93e5-81e1fb7306cb" providerId="ADAL" clId="{A32DC0B5-0078-1D4B-9052-F2FCCA8CAEEE}" dt="2020-10-25T22:38:03.409" v="700" actId="165"/>
          <ac:grpSpMkLst>
            <pc:docMk/>
            <pc:sldMk cId="1755252719" sldId="319"/>
            <ac:grpSpMk id="39" creationId="{E32737F9-E8AD-0E4C-A8A9-1F8741ED4056}"/>
          </ac:grpSpMkLst>
        </pc:grpChg>
        <pc:picChg chg="del">
          <ac:chgData name="Wan, Hui" userId="72e2a99e-bd7a-4866-93e5-81e1fb7306cb" providerId="ADAL" clId="{A32DC0B5-0078-1D4B-9052-F2FCCA8CAEEE}" dt="2020-10-25T21:57:34.059" v="441" actId="478"/>
          <ac:picMkLst>
            <pc:docMk/>
            <pc:sldMk cId="1755252719" sldId="319"/>
            <ac:picMk id="24" creationId="{D74D2E83-4D95-EF47-88EA-B2D83E1E99B8}"/>
          </ac:picMkLst>
        </pc:picChg>
        <pc:picChg chg="mod">
          <ac:chgData name="Wan, Hui" userId="72e2a99e-bd7a-4866-93e5-81e1fb7306cb" providerId="ADAL" clId="{A32DC0B5-0078-1D4B-9052-F2FCCA8CAEEE}" dt="2020-10-25T22:38:11.099" v="701" actId="165"/>
          <ac:picMkLst>
            <pc:docMk/>
            <pc:sldMk cId="1755252719" sldId="319"/>
            <ac:picMk id="29" creationId="{3D9B4FA2-272A-E04B-ABE0-07EDCF782265}"/>
          </ac:picMkLst>
        </pc:picChg>
        <pc:picChg chg="add mod">
          <ac:chgData name="Wan, Hui" userId="72e2a99e-bd7a-4866-93e5-81e1fb7306cb" providerId="ADAL" clId="{A32DC0B5-0078-1D4B-9052-F2FCCA8CAEEE}" dt="2020-10-25T22:15:23.152" v="533" actId="1076"/>
          <ac:picMkLst>
            <pc:docMk/>
            <pc:sldMk cId="1755252719" sldId="319"/>
            <ac:picMk id="31" creationId="{A894CDF1-C1D2-1746-8A49-EC8876971C32}"/>
          </ac:picMkLst>
        </pc:picChg>
        <pc:picChg chg="add del mod">
          <ac:chgData name="Wan, Hui" userId="72e2a99e-bd7a-4866-93e5-81e1fb7306cb" providerId="ADAL" clId="{A32DC0B5-0078-1D4B-9052-F2FCCA8CAEEE}" dt="2020-10-25T22:16:20.320" v="578" actId="478"/>
          <ac:picMkLst>
            <pc:docMk/>
            <pc:sldMk cId="1755252719" sldId="319"/>
            <ac:picMk id="32" creationId="{60D36A28-9345-7A4C-B6C0-992E6236DF9B}"/>
          </ac:picMkLst>
        </pc:picChg>
      </pc:sldChg>
      <pc:sldChg chg="del">
        <pc:chgData name="Wan, Hui" userId="72e2a99e-bd7a-4866-93e5-81e1fb7306cb" providerId="ADAL" clId="{A32DC0B5-0078-1D4B-9052-F2FCCA8CAEEE}" dt="2020-10-25T21:49:34.032" v="186" actId="2696"/>
        <pc:sldMkLst>
          <pc:docMk/>
          <pc:sldMk cId="1821441441" sldId="323"/>
        </pc:sldMkLst>
      </pc:sldChg>
      <pc:sldChg chg="delSp mod">
        <pc:chgData name="Wan, Hui" userId="72e2a99e-bd7a-4866-93e5-81e1fb7306cb" providerId="ADAL" clId="{A32DC0B5-0078-1D4B-9052-F2FCCA8CAEEE}" dt="2020-10-25T21:50:33.688" v="189" actId="478"/>
        <pc:sldMkLst>
          <pc:docMk/>
          <pc:sldMk cId="4210727568" sldId="324"/>
        </pc:sldMkLst>
        <pc:grpChg chg="del">
          <ac:chgData name="Wan, Hui" userId="72e2a99e-bd7a-4866-93e5-81e1fb7306cb" providerId="ADAL" clId="{A32DC0B5-0078-1D4B-9052-F2FCCA8CAEEE}" dt="2020-10-25T21:50:33.688" v="189" actId="478"/>
          <ac:grpSpMkLst>
            <pc:docMk/>
            <pc:sldMk cId="4210727568" sldId="324"/>
            <ac:grpSpMk id="5" creationId="{CA294018-E2AB-A647-A6A3-CF57B00104BA}"/>
          </ac:grpSpMkLst>
        </pc:grpChg>
        <pc:grpChg chg="del">
          <ac:chgData name="Wan, Hui" userId="72e2a99e-bd7a-4866-93e5-81e1fb7306cb" providerId="ADAL" clId="{A32DC0B5-0078-1D4B-9052-F2FCCA8CAEEE}" dt="2020-10-25T21:50:31.089" v="188" actId="478"/>
          <ac:grpSpMkLst>
            <pc:docMk/>
            <pc:sldMk cId="4210727568" sldId="324"/>
            <ac:grpSpMk id="7" creationId="{BBFA4B3B-B10D-7947-AF8C-61DD8BC012F5}"/>
          </ac:grpSpMkLst>
        </pc:grpChg>
      </pc:sldChg>
      <pc:sldChg chg="del">
        <pc:chgData name="Wan, Hui" userId="72e2a99e-bd7a-4866-93e5-81e1fb7306cb" providerId="ADAL" clId="{A32DC0B5-0078-1D4B-9052-F2FCCA8CAEEE}" dt="2020-10-25T21:52:12.534" v="196" actId="2696"/>
        <pc:sldMkLst>
          <pc:docMk/>
          <pc:sldMk cId="3027863348" sldId="327"/>
        </pc:sldMkLst>
      </pc:sldChg>
      <pc:sldChg chg="new">
        <pc:chgData name="Wan, Hui" userId="72e2a99e-bd7a-4866-93e5-81e1fb7306cb" providerId="ADAL" clId="{A32DC0B5-0078-1D4B-9052-F2FCCA8CAEEE}" dt="2020-10-25T21:57:29.515" v="440" actId="680"/>
        <pc:sldMkLst>
          <pc:docMk/>
          <pc:sldMk cId="3413675527" sldId="327"/>
        </pc:sldMkLst>
      </pc:sldChg>
      <pc:sldChg chg="del">
        <pc:chgData name="Wan, Hui" userId="72e2a99e-bd7a-4866-93e5-81e1fb7306cb" providerId="ADAL" clId="{A32DC0B5-0078-1D4B-9052-F2FCCA8CAEEE}" dt="2020-10-25T21:49:31.579" v="185" actId="2696"/>
        <pc:sldMkLst>
          <pc:docMk/>
          <pc:sldMk cId="3968420141" sldId="328"/>
        </pc:sldMkLst>
      </pc:sldChg>
      <pc:sldChg chg="addSp modSp new mod">
        <pc:chgData name="Wan, Hui" userId="72e2a99e-bd7a-4866-93e5-81e1fb7306cb" providerId="ADAL" clId="{A32DC0B5-0078-1D4B-9052-F2FCCA8CAEEE}" dt="2020-10-25T21:59:11.567" v="509"/>
        <pc:sldMkLst>
          <pc:docMk/>
          <pc:sldMk cId="4079439565" sldId="328"/>
        </pc:sldMkLst>
        <pc:spChg chg="mod">
          <ac:chgData name="Wan, Hui" userId="72e2a99e-bd7a-4866-93e5-81e1fb7306cb" providerId="ADAL" clId="{A32DC0B5-0078-1D4B-9052-F2FCCA8CAEEE}" dt="2020-10-25T21:58:56.134" v="497" actId="20577"/>
          <ac:spMkLst>
            <pc:docMk/>
            <pc:sldMk cId="4079439565" sldId="328"/>
            <ac:spMk id="3" creationId="{5F7D1990-8954-1744-ABF8-BD2A604062B4}"/>
          </ac:spMkLst>
        </pc:spChg>
        <pc:spChg chg="mod">
          <ac:chgData name="Wan, Hui" userId="72e2a99e-bd7a-4866-93e5-81e1fb7306cb" providerId="ADAL" clId="{A32DC0B5-0078-1D4B-9052-F2FCCA8CAEEE}" dt="2020-10-25T21:59:09.220" v="508" actId="20577"/>
          <ac:spMkLst>
            <pc:docMk/>
            <pc:sldMk cId="4079439565" sldId="328"/>
            <ac:spMk id="4" creationId="{BEABF7CA-387E-C245-A04C-398611EB9C12}"/>
          </ac:spMkLst>
        </pc:spChg>
        <pc:spChg chg="mod">
          <ac:chgData name="Wan, Hui" userId="72e2a99e-bd7a-4866-93e5-81e1fb7306cb" providerId="ADAL" clId="{A32DC0B5-0078-1D4B-9052-F2FCCA8CAEEE}" dt="2020-10-25T21:59:11.567" v="509"/>
          <ac:spMkLst>
            <pc:docMk/>
            <pc:sldMk cId="4079439565" sldId="328"/>
            <ac:spMk id="6" creationId="{4FF02CA0-03C8-8C44-8171-571F05078E9A}"/>
          </ac:spMkLst>
        </pc:spChg>
        <pc:spChg chg="mod">
          <ac:chgData name="Wan, Hui" userId="72e2a99e-bd7a-4866-93e5-81e1fb7306cb" providerId="ADAL" clId="{A32DC0B5-0078-1D4B-9052-F2FCCA8CAEEE}" dt="2020-10-25T21:59:11.567" v="509"/>
          <ac:spMkLst>
            <pc:docMk/>
            <pc:sldMk cId="4079439565" sldId="328"/>
            <ac:spMk id="8" creationId="{CB47ED2F-7209-C24F-9032-0B77C63F1AB1}"/>
          </ac:spMkLst>
        </pc:spChg>
        <pc:spChg chg="mod">
          <ac:chgData name="Wan, Hui" userId="72e2a99e-bd7a-4866-93e5-81e1fb7306cb" providerId="ADAL" clId="{A32DC0B5-0078-1D4B-9052-F2FCCA8CAEEE}" dt="2020-10-25T21:59:11.567" v="509"/>
          <ac:spMkLst>
            <pc:docMk/>
            <pc:sldMk cId="4079439565" sldId="328"/>
            <ac:spMk id="9" creationId="{AB4E8C69-46A0-A348-ABA7-AECCABA40225}"/>
          </ac:spMkLst>
        </pc:spChg>
        <pc:grpChg chg="add mod">
          <ac:chgData name="Wan, Hui" userId="72e2a99e-bd7a-4866-93e5-81e1fb7306cb" providerId="ADAL" clId="{A32DC0B5-0078-1D4B-9052-F2FCCA8CAEEE}" dt="2020-10-25T21:59:11.567" v="509"/>
          <ac:grpSpMkLst>
            <pc:docMk/>
            <pc:sldMk cId="4079439565" sldId="328"/>
            <ac:grpSpMk id="5" creationId="{A9C15883-9049-384E-BFBF-1F51E635FE96}"/>
          </ac:grpSpMkLst>
        </pc:grpChg>
        <pc:picChg chg="mod">
          <ac:chgData name="Wan, Hui" userId="72e2a99e-bd7a-4866-93e5-81e1fb7306cb" providerId="ADAL" clId="{A32DC0B5-0078-1D4B-9052-F2FCCA8CAEEE}" dt="2020-10-25T21:59:11.567" v="509"/>
          <ac:picMkLst>
            <pc:docMk/>
            <pc:sldMk cId="4079439565" sldId="328"/>
            <ac:picMk id="7" creationId="{5CF28427-652B-FF4B-B4CD-821C5F70047C}"/>
          </ac:picMkLst>
        </pc:picChg>
      </pc:sldChg>
      <pc:sldChg chg="add del">
        <pc:chgData name="Wan, Hui" userId="72e2a99e-bd7a-4866-93e5-81e1fb7306cb" providerId="ADAL" clId="{A32DC0B5-0078-1D4B-9052-F2FCCA8CAEEE}" dt="2020-10-25T21:51:50.969" v="194" actId="2696"/>
        <pc:sldMkLst>
          <pc:docMk/>
          <pc:sldMk cId="3161233216" sldId="329"/>
        </pc:sldMkLst>
      </pc:sldChg>
      <pc:sldChg chg="modSp new mod">
        <pc:chgData name="Wan, Hui" userId="72e2a99e-bd7a-4866-93e5-81e1fb7306cb" providerId="ADAL" clId="{A32DC0B5-0078-1D4B-9052-F2FCCA8CAEEE}" dt="2020-10-25T21:59:50.144" v="517" actId="20577"/>
        <pc:sldMkLst>
          <pc:docMk/>
          <pc:sldMk cId="3877117867" sldId="329"/>
        </pc:sldMkLst>
        <pc:spChg chg="mod">
          <ac:chgData name="Wan, Hui" userId="72e2a99e-bd7a-4866-93e5-81e1fb7306cb" providerId="ADAL" clId="{A32DC0B5-0078-1D4B-9052-F2FCCA8CAEEE}" dt="2020-10-25T21:59:50.144" v="517" actId="20577"/>
          <ac:spMkLst>
            <pc:docMk/>
            <pc:sldMk cId="3877117867" sldId="329"/>
            <ac:spMk id="3" creationId="{E9C7291D-C778-4645-8242-3BBA21C7EA55}"/>
          </ac:spMkLst>
        </pc:spChg>
      </pc:sldChg>
      <pc:sldChg chg="del">
        <pc:chgData name="Wan, Hui" userId="72e2a99e-bd7a-4866-93e5-81e1fb7306cb" providerId="ADAL" clId="{A32DC0B5-0078-1D4B-9052-F2FCCA8CAEEE}" dt="2020-10-25T21:51:04.371" v="190" actId="2696"/>
        <pc:sldMkLst>
          <pc:docMk/>
          <pc:sldMk cId="3402228741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1043035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October 28, 2020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658B8-1034-744F-82E8-0AC8607728E5}"/>
              </a:ext>
            </a:extLst>
          </p:cNvPr>
          <p:cNvSpPr/>
          <p:nvPr userDrawn="1"/>
        </p:nvSpPr>
        <p:spPr>
          <a:xfrm>
            <a:off x="1189037" y="6726264"/>
            <a:ext cx="5289255" cy="1003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70933"/>
            <a:ext cx="12801600" cy="1310979"/>
          </a:xfrm>
          <a:prstGeom prst="rect">
            <a:avLst/>
          </a:prstGeom>
          <a:solidFill>
            <a:schemeClr val="bg1"/>
          </a:solidFill>
        </p:spPr>
        <p:txBody>
          <a:bodyPr lIns="0" anchor="t" anchorCtr="0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39489"/>
            <a:ext cx="9854351" cy="1045848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3200" dirty="0"/>
              <a:t>Assessing and Improving the Numerical Solution of Atmospheric Physics in E3SM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7174" y="6333520"/>
            <a:ext cx="9858777" cy="37265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1600" b="0" baseline="30000" dirty="0"/>
              <a:t>1</a:t>
            </a:r>
            <a:r>
              <a:rPr lang="en-US" sz="1600" b="0" dirty="0"/>
              <a:t>PNNL, </a:t>
            </a:r>
            <a:r>
              <a:rPr lang="en-US" sz="1600" b="0" baseline="30000" dirty="0"/>
              <a:t>2</a:t>
            </a:r>
            <a:r>
              <a:rPr lang="en-US" sz="1600" b="0" dirty="0"/>
              <a:t>LLNL, </a:t>
            </a:r>
            <a:r>
              <a:rPr lang="en-US" sz="1600" b="0" baseline="30000" dirty="0"/>
              <a:t>3</a:t>
            </a:r>
            <a:r>
              <a:rPr lang="en-US" sz="1600" b="0" dirty="0"/>
              <a:t>U. Arizona, </a:t>
            </a:r>
            <a:r>
              <a:rPr lang="en-US" sz="1600" b="0" baseline="30000" dirty="0"/>
              <a:t>4</a:t>
            </a:r>
            <a:r>
              <a:rPr lang="en-US" sz="1600" b="0" dirty="0"/>
              <a:t>U. Wisconsin – Milwaukee, </a:t>
            </a:r>
            <a:r>
              <a:rPr lang="en-US" sz="1600" b="0" baseline="30000" dirty="0"/>
              <a:t>5</a:t>
            </a:r>
            <a:r>
              <a:rPr lang="en-US" sz="1600" b="0" dirty="0"/>
              <a:t>Michigan State U.</a:t>
            </a:r>
            <a:br>
              <a:rPr lang="en-US" sz="1600" b="0" dirty="0"/>
            </a:br>
            <a:endParaRPr lang="en-US" sz="1600" b="0" dirty="0"/>
          </a:p>
          <a:p>
            <a:pPr algn="l">
              <a:spcBef>
                <a:spcPts val="600"/>
              </a:spcBef>
            </a:pPr>
            <a:r>
              <a:rPr lang="en-US" sz="1600" b="0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7770" y="3705083"/>
            <a:ext cx="9746241" cy="49993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C87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− Project Overview for ESMD-E3SM PI Meeting, Oct. 28,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703EA-C9B7-734A-9495-F0516FA2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4" y="233139"/>
            <a:ext cx="5418322" cy="124922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10DE202-579B-B844-A0EF-D53ED041C772}"/>
              </a:ext>
            </a:extLst>
          </p:cNvPr>
          <p:cNvGrpSpPr/>
          <p:nvPr/>
        </p:nvGrpSpPr>
        <p:grpSpPr>
          <a:xfrm>
            <a:off x="7150138" y="323531"/>
            <a:ext cx="1783080" cy="1161199"/>
            <a:chOff x="8377947" y="265555"/>
            <a:chExt cx="1783080" cy="1161199"/>
          </a:xfrm>
        </p:grpSpPr>
        <p:sp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38106211-A667-EE40-B071-DF7D51B171A7}"/>
                </a:ext>
              </a:extLst>
            </p:cNvPr>
            <p:cNvSpPr/>
            <p:nvPr/>
          </p:nvSpPr>
          <p:spPr>
            <a:xfrm>
              <a:off x="8377947" y="544559"/>
              <a:ext cx="1783080" cy="271851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Atmospheric Science </a:t>
              </a:r>
            </a:p>
          </p:txBody>
        </p:sp>
        <p:sp>
          <p:nvSpPr>
            <p:cNvPr id="32" name="Rounded Rectangle 26">
              <a:extLst>
                <a:ext uri="{FF2B5EF4-FFF2-40B4-BE49-F238E27FC236}">
                  <a16:creationId xmlns:a16="http://schemas.microsoft.com/office/drawing/2014/main" id="{6D141E57-A00A-F54E-AFCB-F6F4111A1F05}"/>
                </a:ext>
              </a:extLst>
            </p:cNvPr>
            <p:cNvSpPr/>
            <p:nvPr/>
          </p:nvSpPr>
          <p:spPr>
            <a:xfrm>
              <a:off x="8377947" y="853306"/>
              <a:ext cx="1783080" cy="27185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Applied Math</a:t>
              </a:r>
              <a:endParaRPr lang="en-US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26">
              <a:extLst>
                <a:ext uri="{FF2B5EF4-FFF2-40B4-BE49-F238E27FC236}">
                  <a16:creationId xmlns:a16="http://schemas.microsoft.com/office/drawing/2014/main" id="{B5D654D4-1963-CA4C-B9B2-513E33205C26}"/>
                </a:ext>
              </a:extLst>
            </p:cNvPr>
            <p:cNvSpPr/>
            <p:nvPr/>
          </p:nvSpPr>
          <p:spPr>
            <a:xfrm>
              <a:off x="8377947" y="1154903"/>
              <a:ext cx="1783080" cy="27185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Software/HPC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A8B2A3-ED93-E14D-9B3E-3E6E71C50C46}"/>
                </a:ext>
              </a:extLst>
            </p:cNvPr>
            <p:cNvSpPr txBox="1"/>
            <p:nvPr/>
          </p:nvSpPr>
          <p:spPr>
            <a:xfrm>
              <a:off x="8674333" y="265555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Color Code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914ADA-8487-DA4C-9CF1-1C598908F204}"/>
              </a:ext>
            </a:extLst>
          </p:cNvPr>
          <p:cNvGrpSpPr/>
          <p:nvPr/>
        </p:nvGrpSpPr>
        <p:grpSpPr>
          <a:xfrm>
            <a:off x="1371600" y="4746874"/>
            <a:ext cx="8591847" cy="1232213"/>
            <a:chOff x="1371600" y="5318905"/>
            <a:chExt cx="8591847" cy="1232213"/>
          </a:xfrm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631D99EA-F882-D645-8D03-A07B121DF1C0}"/>
                </a:ext>
              </a:extLst>
            </p:cNvPr>
            <p:cNvSpPr/>
            <p:nvPr/>
          </p:nvSpPr>
          <p:spPr>
            <a:xfrm>
              <a:off x="3104023" y="5371538"/>
              <a:ext cx="2219516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Carol S. Woodward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Rounded Rectangle 26">
              <a:extLst>
                <a:ext uri="{FF2B5EF4-FFF2-40B4-BE49-F238E27FC236}">
                  <a16:creationId xmlns:a16="http://schemas.microsoft.com/office/drawing/2014/main" id="{A6D1EFE5-2060-D64C-9869-92362310013F}"/>
                </a:ext>
              </a:extLst>
            </p:cNvPr>
            <p:cNvSpPr/>
            <p:nvPr/>
          </p:nvSpPr>
          <p:spPr>
            <a:xfrm>
              <a:off x="1371601" y="5371539"/>
              <a:ext cx="1140688" cy="310895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Hui Wan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26">
              <a:extLst>
                <a:ext uri="{FF2B5EF4-FFF2-40B4-BE49-F238E27FC236}">
                  <a16:creationId xmlns:a16="http://schemas.microsoft.com/office/drawing/2014/main" id="{E9DF26A8-B715-874E-B873-EC8521DD1A72}"/>
                </a:ext>
              </a:extLst>
            </p:cNvPr>
            <p:cNvSpPr/>
            <p:nvPr/>
          </p:nvSpPr>
          <p:spPr>
            <a:xfrm>
              <a:off x="2834477" y="5819210"/>
              <a:ext cx="118872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Huan Lei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ABF6959F-FDAB-B448-9AD9-2D9EB8987899}"/>
                </a:ext>
              </a:extLst>
            </p:cNvPr>
            <p:cNvSpPr/>
            <p:nvPr/>
          </p:nvSpPr>
          <p:spPr>
            <a:xfrm>
              <a:off x="1371600" y="5823103"/>
              <a:ext cx="1399032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Ross Dixon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A7A0604B-E621-4C45-85EF-A46E429F8279}"/>
                </a:ext>
              </a:extLst>
            </p:cNvPr>
            <p:cNvSpPr/>
            <p:nvPr/>
          </p:nvSpPr>
          <p:spPr>
            <a:xfrm>
              <a:off x="4087042" y="5819210"/>
              <a:ext cx="96012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Jing Li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Rounded Rectangle 26">
              <a:extLst>
                <a:ext uri="{FF2B5EF4-FFF2-40B4-BE49-F238E27FC236}">
                  <a16:creationId xmlns:a16="http://schemas.microsoft.com/office/drawing/2014/main" id="{75317417-94B3-C74E-A475-15A5EFCD172D}"/>
                </a:ext>
              </a:extLst>
            </p:cNvPr>
            <p:cNvSpPr/>
            <p:nvPr/>
          </p:nvSpPr>
          <p:spPr>
            <a:xfrm>
              <a:off x="1371600" y="6240222"/>
              <a:ext cx="150876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Panos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Stinis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4C6320D9-7ECD-F44F-8471-09BDA79734D7}"/>
                </a:ext>
              </a:extLst>
            </p:cNvPr>
            <p:cNvSpPr/>
            <p:nvPr/>
          </p:nvSpPr>
          <p:spPr>
            <a:xfrm>
              <a:off x="2928880" y="6227440"/>
              <a:ext cx="132588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Chris Vogl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Rounded Rectangle 26">
              <a:extLst>
                <a:ext uri="{FF2B5EF4-FFF2-40B4-BE49-F238E27FC236}">
                  <a16:creationId xmlns:a16="http://schemas.microsoft.com/office/drawing/2014/main" id="{CA74BBD3-AA93-6441-A989-D7EE2C10EFFB}"/>
                </a:ext>
              </a:extLst>
            </p:cNvPr>
            <p:cNvSpPr/>
            <p:nvPr/>
          </p:nvSpPr>
          <p:spPr>
            <a:xfrm>
              <a:off x="5111007" y="5819210"/>
              <a:ext cx="1536192" cy="306890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Vince Larson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6">
              <a:extLst>
                <a:ext uri="{FF2B5EF4-FFF2-40B4-BE49-F238E27FC236}">
                  <a16:creationId xmlns:a16="http://schemas.microsoft.com/office/drawing/2014/main" id="{2B56D5A5-E21D-504B-AA96-651408B7B1BD}"/>
                </a:ext>
              </a:extLst>
            </p:cNvPr>
            <p:cNvSpPr/>
            <p:nvPr/>
          </p:nvSpPr>
          <p:spPr>
            <a:xfrm>
              <a:off x="6700690" y="5819210"/>
              <a:ext cx="1325880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Phil Rasch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538861A-15A2-9942-8F07-3E7C9A1C9962}"/>
                </a:ext>
              </a:extLst>
            </p:cNvPr>
            <p:cNvSpPr/>
            <p:nvPr/>
          </p:nvSpPr>
          <p:spPr>
            <a:xfrm>
              <a:off x="4303280" y="6227440"/>
              <a:ext cx="1463040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Xubin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Zeng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0A3F2C8-D11F-3D45-BCCE-3DF949753993}"/>
                </a:ext>
              </a:extLst>
            </p:cNvPr>
            <p:cNvSpPr/>
            <p:nvPr/>
          </p:nvSpPr>
          <p:spPr>
            <a:xfrm>
              <a:off x="5814840" y="6210123"/>
              <a:ext cx="1737360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Shixuan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Zhang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6">
              <a:extLst>
                <a:ext uri="{FF2B5EF4-FFF2-40B4-BE49-F238E27FC236}">
                  <a16:creationId xmlns:a16="http://schemas.microsoft.com/office/drawing/2014/main" id="{E3385297-00D8-7F49-BF18-F9DF64215BFB}"/>
                </a:ext>
              </a:extLst>
            </p:cNvPr>
            <p:cNvSpPr/>
            <p:nvPr/>
          </p:nvSpPr>
          <p:spPr>
            <a:xfrm>
              <a:off x="8134647" y="5815204"/>
              <a:ext cx="1828800" cy="31089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Balwinder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Singh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F94BA7-5380-9544-9A48-96CED490BDAC}"/>
                </a:ext>
              </a:extLst>
            </p:cNvPr>
            <p:cNvSpPr txBox="1"/>
            <p:nvPr/>
          </p:nvSpPr>
          <p:spPr>
            <a:xfrm>
              <a:off x="5319197" y="5318905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(Co-PI)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9C7CC1-E7AE-0A44-85FA-D6F0EB411F15}"/>
                </a:ext>
              </a:extLst>
            </p:cNvPr>
            <p:cNvSpPr txBox="1"/>
            <p:nvPr/>
          </p:nvSpPr>
          <p:spPr>
            <a:xfrm>
              <a:off x="2509701" y="53301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(PI)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E55DB-2E56-4541-9AB5-9E223D8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8886"/>
            <a:ext cx="6805154" cy="1414837"/>
          </a:xfrm>
        </p:spPr>
        <p:txBody>
          <a:bodyPr anchor="ctr" anchorCtr="0"/>
          <a:lstStyle/>
          <a:p>
            <a:r>
              <a:rPr lang="en-US" sz="3200" dirty="0"/>
              <a:t>Stochastic Parameterizations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6CA6F-6603-FD45-94AA-5BD4A59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0FFE5086-F718-374A-A0F6-0DCD96F2FC89}"/>
              </a:ext>
            </a:extLst>
          </p:cNvPr>
          <p:cNvSpPr txBox="1">
            <a:spLocks/>
          </p:cNvSpPr>
          <p:nvPr/>
        </p:nvSpPr>
        <p:spPr>
          <a:xfrm>
            <a:off x="1326629" y="1279826"/>
            <a:ext cx="6850124" cy="1863288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Concept of convergence still applies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Naïve application of schemes designed for deterministic problems can cause large errors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Itô</a:t>
            </a:r>
            <a:r>
              <a:rPr lang="en-US" sz="1800" dirty="0">
                <a:solidFill>
                  <a:schemeClr val="accent2"/>
                </a:solidFill>
              </a:rPr>
              <a:t> correction can improve accuracy without requiring intrusive changes to legacy codes of deterministic problems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DBCAA6-C3E9-A841-8647-37F7377270D0}"/>
              </a:ext>
            </a:extLst>
          </p:cNvPr>
          <p:cNvGrpSpPr/>
          <p:nvPr/>
        </p:nvGrpSpPr>
        <p:grpSpPr>
          <a:xfrm>
            <a:off x="1326629" y="3716429"/>
            <a:ext cx="6997444" cy="4055971"/>
            <a:chOff x="5844880" y="3716429"/>
            <a:chExt cx="6997444" cy="405597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E29F081-AA3C-9F4C-8C78-E2AEF59C8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98"/>
            <a:stretch/>
          </p:blipFill>
          <p:spPr>
            <a:xfrm>
              <a:off x="5844880" y="4443787"/>
              <a:ext cx="3393880" cy="332861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AD5891-8639-F745-A594-3797A2C565F7}"/>
                </a:ext>
              </a:extLst>
            </p:cNvPr>
            <p:cNvSpPr txBox="1"/>
            <p:nvPr/>
          </p:nvSpPr>
          <p:spPr>
            <a:xfrm>
              <a:off x="6304256" y="3716429"/>
              <a:ext cx="511914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from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Hodyss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 (2014, MWR): Intensity of hurricane Isaac (2012) measured by max. surface wind speed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820595-6B28-8343-9339-EA707D4E541B}"/>
                </a:ext>
              </a:extLst>
            </p:cNvPr>
            <p:cNvSpPr txBox="1"/>
            <p:nvPr/>
          </p:nvSpPr>
          <p:spPr>
            <a:xfrm>
              <a:off x="9430549" y="5622227"/>
              <a:ext cx="2893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Control (deterministic)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8307D40-BC92-484E-9F89-51C1E191E485}"/>
                </a:ext>
              </a:extLst>
            </p:cNvPr>
            <p:cNvGrpSpPr/>
            <p:nvPr/>
          </p:nvGrpSpPr>
          <p:grpSpPr>
            <a:xfrm>
              <a:off x="9181798" y="4877540"/>
              <a:ext cx="3660526" cy="877809"/>
              <a:chOff x="4913371" y="4951709"/>
              <a:chExt cx="3660526" cy="87780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FE89215-F15B-714F-8251-71558DD6D923}"/>
                  </a:ext>
                </a:extLst>
              </p:cNvPr>
              <p:cNvSpPr txBox="1"/>
              <p:nvPr/>
            </p:nvSpPr>
            <p:spPr>
              <a:xfrm>
                <a:off x="5180016" y="4951709"/>
                <a:ext cx="33938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D12C24"/>
                    </a:solidFill>
                  </a:rPr>
                  <a:t>Ensemble hindcasts using Euler forward method for stochastic term</a:t>
                </a:r>
              </a:p>
            </p:txBody>
          </p:sp>
          <p:sp>
            <p:nvSpPr>
              <p:cNvPr id="46" name="Right Brace 45">
                <a:extLst>
                  <a:ext uri="{FF2B5EF4-FFF2-40B4-BE49-F238E27FC236}">
                    <a16:creationId xmlns:a16="http://schemas.microsoft.com/office/drawing/2014/main" id="{FDAB8F4C-841F-5F42-AC81-0046FEF1E543}"/>
                  </a:ext>
                </a:extLst>
              </p:cNvPr>
              <p:cNvSpPr/>
              <p:nvPr/>
            </p:nvSpPr>
            <p:spPr>
              <a:xfrm>
                <a:off x="4913371" y="5072388"/>
                <a:ext cx="234413" cy="757130"/>
              </a:xfrm>
              <a:prstGeom prst="rightBrac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D33430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4CC05-D83A-AB45-B8F4-9D0246B3CAF2}"/>
                </a:ext>
              </a:extLst>
            </p:cNvPr>
            <p:cNvGrpSpPr/>
            <p:nvPr/>
          </p:nvGrpSpPr>
          <p:grpSpPr>
            <a:xfrm>
              <a:off x="9185497" y="5931921"/>
              <a:ext cx="3125403" cy="684942"/>
              <a:chOff x="4917070" y="6006090"/>
              <a:chExt cx="3125403" cy="68494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0765D7-F67E-324E-ADB4-DAB03FD7FE93}"/>
                  </a:ext>
                </a:extLst>
              </p:cNvPr>
              <p:cNvSpPr txBox="1"/>
              <p:nvPr/>
            </p:nvSpPr>
            <p:spPr>
              <a:xfrm>
                <a:off x="5149244" y="6106257"/>
                <a:ext cx="28932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3B4893"/>
                    </a:solidFill>
                  </a:rPr>
                  <a:t>Ensemble hindcasts using Euler forward + </a:t>
                </a:r>
                <a:r>
                  <a:rPr lang="en-US" sz="1600" i="1" dirty="0" err="1">
                    <a:solidFill>
                      <a:srgbClr val="3B4893"/>
                    </a:solidFill>
                  </a:rPr>
                  <a:t>Itô</a:t>
                </a:r>
                <a:r>
                  <a:rPr lang="en-US" sz="1600" i="1" dirty="0">
                    <a:solidFill>
                      <a:srgbClr val="3B4893"/>
                    </a:solidFill>
                  </a:rPr>
                  <a:t> correction</a:t>
                </a:r>
              </a:p>
            </p:txBody>
          </p:sp>
          <p:sp>
            <p:nvSpPr>
              <p:cNvPr id="49" name="Right Brace 48">
                <a:extLst>
                  <a:ext uri="{FF2B5EF4-FFF2-40B4-BE49-F238E27FC236}">
                    <a16:creationId xmlns:a16="http://schemas.microsoft.com/office/drawing/2014/main" id="{0261A4CF-1C8D-954B-AB18-0E77AB7B4174}"/>
                  </a:ext>
                </a:extLst>
              </p:cNvPr>
              <p:cNvSpPr/>
              <p:nvPr/>
            </p:nvSpPr>
            <p:spPr>
              <a:xfrm>
                <a:off x="4917070" y="6006090"/>
                <a:ext cx="193264" cy="494233"/>
              </a:xfrm>
              <a:prstGeom prst="rightBrace">
                <a:avLst/>
              </a:prstGeom>
              <a:ln w="34925">
                <a:solidFill>
                  <a:srgbClr val="3B48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4F5"/>
                  </a:solidFill>
                </a:endParaRP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C703A40-57F5-3946-93E5-23710DA1F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3047" y="5837538"/>
              <a:ext cx="282619" cy="267477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EBD7EF1-9DC8-FC41-B5BC-344AFDE1D52E}"/>
              </a:ext>
            </a:extLst>
          </p:cNvPr>
          <p:cNvGrpSpPr/>
          <p:nvPr/>
        </p:nvGrpSpPr>
        <p:grpSpPr>
          <a:xfrm>
            <a:off x="8454483" y="492538"/>
            <a:ext cx="5756817" cy="7588945"/>
            <a:chOff x="8454483" y="492538"/>
            <a:chExt cx="5756817" cy="758894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10C3F5-B253-334D-A73F-53D0F905A9E7}"/>
                </a:ext>
              </a:extLst>
            </p:cNvPr>
            <p:cNvSpPr/>
            <p:nvPr/>
          </p:nvSpPr>
          <p:spPr>
            <a:xfrm>
              <a:off x="8454483" y="492538"/>
              <a:ext cx="5756817" cy="720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1B72EF48-BBF6-4A4F-B0ED-E819F9316B92}"/>
                </a:ext>
              </a:extLst>
            </p:cNvPr>
            <p:cNvSpPr txBox="1">
              <a:spLocks/>
            </p:cNvSpPr>
            <p:nvPr/>
          </p:nvSpPr>
          <p:spPr>
            <a:xfrm>
              <a:off x="8680024" y="753761"/>
              <a:ext cx="5389222" cy="2308327"/>
            </a:xfrm>
            <a:prstGeom prst="rect">
              <a:avLst/>
            </a:prstGeom>
          </p:spPr>
          <p:txBody>
            <a:bodyPr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ü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en-US" sz="2000" b="1" dirty="0">
                  <a:solidFill>
                    <a:srgbClr val="BD763E"/>
                  </a:solidFill>
                </a:rPr>
                <a:t>Our work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800" dirty="0">
                  <a:solidFill>
                    <a:schemeClr val="accent2"/>
                  </a:solidFill>
                </a:rPr>
                <a:t>Generalized </a:t>
              </a:r>
              <a:r>
                <a:rPr lang="en-US" sz="1800" dirty="0" err="1">
                  <a:solidFill>
                    <a:schemeClr val="accent2"/>
                  </a:solidFill>
                </a:rPr>
                <a:t>It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ô</a:t>
              </a:r>
              <a:r>
                <a:rPr lang="en-US" sz="1800" dirty="0">
                  <a:solidFill>
                    <a:schemeClr val="accent2"/>
                  </a:solidFill>
                </a:rPr>
                <a:t> correction for noise of any color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800" dirty="0">
                  <a:solidFill>
                    <a:schemeClr val="accent2"/>
                  </a:solidFill>
                </a:rPr>
                <a:t>Demonstrated benefit in a 1D problem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800" dirty="0">
                  <a:solidFill>
                    <a:schemeClr val="accent2"/>
                  </a:solidFill>
                </a:rPr>
                <a:t>Currently working on a 2D atmosphere model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800" dirty="0">
                  <a:solidFill>
                    <a:schemeClr val="accent2"/>
                  </a:solidFill>
                </a:rPr>
                <a:t>Plan to identify opportunities to contribute to E3SM’s stochastic parameterization development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4A68270-AB48-F84C-AC31-ED26849CF1C4}"/>
                </a:ext>
              </a:extLst>
            </p:cNvPr>
            <p:cNvSpPr txBox="1"/>
            <p:nvPr/>
          </p:nvSpPr>
          <p:spPr>
            <a:xfrm>
              <a:off x="9232293" y="3309980"/>
              <a:ext cx="420119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Ensemble-mean time-stepping error calculated against true solution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2447AE1-D94B-D542-8A6F-06CEEB82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840" y="3809885"/>
              <a:ext cx="3866226" cy="3804563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2785D1-A7CC-5346-842B-E5173DAC3742}"/>
                </a:ext>
              </a:extLst>
            </p:cNvPr>
            <p:cNvSpPr/>
            <p:nvPr/>
          </p:nvSpPr>
          <p:spPr>
            <a:xfrm>
              <a:off x="9304332" y="7681373"/>
              <a:ext cx="41406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See also: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Stinis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et al. (2020, MWR,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doi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: 10.1175/MWR-D-19-0178.1) </a:t>
              </a:r>
            </a:p>
            <a:p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4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BA695-793C-9846-ACFB-E9A92530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A7F2E2-28E1-E149-A12C-65739332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Concluding Remarks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68662-4D89-9A42-9167-6F0AD8B5ECD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Numerical artifacts in physics parameterizations are an important source of model error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Improving numerical accuracy and convergence can 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Improve the representation of intended physics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Benefit upcoming versions of E3SM (high-resolution, stochastic)</a:t>
            </a:r>
            <a:br>
              <a:rPr lang="en-US" sz="1800" dirty="0">
                <a:solidFill>
                  <a:schemeClr val="accent2"/>
                </a:solidFill>
              </a:rPr>
            </a:br>
            <a:br>
              <a:rPr lang="en-US" sz="1800" dirty="0">
                <a:solidFill>
                  <a:schemeClr val="accent2"/>
                </a:solidFill>
              </a:rPr>
            </a:b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2200" dirty="0">
                <a:solidFill>
                  <a:schemeClr val="accent2"/>
                </a:solidFill>
              </a:rPr>
              <a:t>Close collaboration between atmospheric scientists and computational scientists is needed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2"/>
                </a:solidFill>
              </a:rPr>
              <a:t>Parameterized physics is a huge amount of equations and code. Engagement of more developers would help speed up this effort.</a:t>
            </a:r>
          </a:p>
          <a:p>
            <a:endParaRPr lang="en-US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93144-A7E7-BD43-8CD1-546B362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63AD8-603D-0848-B84F-F8A0A65E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0933"/>
            <a:ext cx="12801600" cy="1310979"/>
          </a:xfrm>
        </p:spPr>
        <p:txBody>
          <a:bodyPr anchor="ctr" anchorCtr="0"/>
          <a:lstStyle/>
          <a:p>
            <a:r>
              <a:rPr lang="en-US" sz="3000" dirty="0"/>
              <a:t>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0FD0-3263-6D4D-9FD3-9C0E38ACC6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10638" y="1256584"/>
            <a:ext cx="12269438" cy="5475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accent2"/>
                </a:solidFill>
              </a:rPr>
              <a:t>To identify and address numerical issues in physics parameterizations and process coupling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289C14-0D98-AD4B-BF84-2BC560387AC0}"/>
              </a:ext>
            </a:extLst>
          </p:cNvPr>
          <p:cNvSpPr txBox="1">
            <a:spLocks/>
          </p:cNvSpPr>
          <p:nvPr/>
        </p:nvSpPr>
        <p:spPr>
          <a:xfrm>
            <a:off x="1394593" y="2017871"/>
            <a:ext cx="12801600" cy="655490"/>
          </a:xfrm>
          <a:prstGeom prst="rect">
            <a:avLst/>
          </a:prstGeom>
          <a:solidFill>
            <a:schemeClr val="bg1"/>
          </a:solidFill>
        </p:spPr>
        <p:txBody>
          <a:bodyPr lIns="0" anchor="ctr" anchorCtr="0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Background and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0CE1D-FF9F-9340-BF4D-8DAFF08AC20C}"/>
              </a:ext>
            </a:extLst>
          </p:cNvPr>
          <p:cNvSpPr/>
          <p:nvPr/>
        </p:nvSpPr>
        <p:spPr>
          <a:xfrm>
            <a:off x="1310639" y="2822985"/>
            <a:ext cx="8614758" cy="170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Parameterization development in atmospheric GCMs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foci on conceptualization of understanding + handling of spatial scales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time integration usually considered a secondary issue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intention to use longest possible time steps; pervasive use of ad hoc “fixes” like clipping, limiters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48CB9-A72A-A648-9055-E6A7A904EF33}"/>
              </a:ext>
            </a:extLst>
          </p:cNvPr>
          <p:cNvSpPr/>
          <p:nvPr/>
        </p:nvSpPr>
        <p:spPr>
          <a:xfrm>
            <a:off x="1310638" y="4772336"/>
            <a:ext cx="7899864" cy="170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Disconcerting findings in recent years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Sensitivities to numerical choices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E3SM and similar models, both global and regional, at traditional and much higher resolutions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Substantial numerical errors/uncertainties in model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endParaRPr lang="en-US" sz="1800" dirty="0">
              <a:solidFill>
                <a:schemeClr val="accent2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A94197-127F-1B44-AA48-2FF463552344}"/>
              </a:ext>
            </a:extLst>
          </p:cNvPr>
          <p:cNvGrpSpPr/>
          <p:nvPr/>
        </p:nvGrpSpPr>
        <p:grpSpPr>
          <a:xfrm>
            <a:off x="9925397" y="2789737"/>
            <a:ext cx="4389122" cy="4791470"/>
            <a:chOff x="9925397" y="2789737"/>
            <a:chExt cx="4389122" cy="47914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6CD291-895D-904A-ADBD-1DD70DA0E744}"/>
                </a:ext>
              </a:extLst>
            </p:cNvPr>
            <p:cNvSpPr/>
            <p:nvPr/>
          </p:nvSpPr>
          <p:spPr>
            <a:xfrm>
              <a:off x="9925397" y="3109320"/>
              <a:ext cx="4389122" cy="4471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1223C0-6D53-C549-8862-D489C38EFDD1}"/>
                </a:ext>
              </a:extLst>
            </p:cNvPr>
            <p:cNvGrpSpPr/>
            <p:nvPr/>
          </p:nvGrpSpPr>
          <p:grpSpPr>
            <a:xfrm>
              <a:off x="10072832" y="3920478"/>
              <a:ext cx="4068064" cy="3641344"/>
              <a:chOff x="9812955" y="4432355"/>
              <a:chExt cx="4068064" cy="36413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BF77B2-A43F-8742-A027-C7A8F5F24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812955" y="4432355"/>
                <a:ext cx="4068064" cy="3641344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FD95FE-E06B-9748-916A-DDE1F3CA59B7}"/>
                  </a:ext>
                </a:extLst>
              </p:cNvPr>
              <p:cNvSpPr/>
              <p:nvPr/>
            </p:nvSpPr>
            <p:spPr>
              <a:xfrm>
                <a:off x="12302833" y="4465606"/>
                <a:ext cx="1443493" cy="3098972"/>
              </a:xfrm>
              <a:prstGeom prst="rect">
                <a:avLst/>
              </a:prstGeom>
              <a:noFill/>
              <a:ln w="730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CC9FF-94DE-0C4D-ACCA-270568B1D06F}"/>
                </a:ext>
              </a:extLst>
            </p:cNvPr>
            <p:cNvSpPr txBox="1"/>
            <p:nvPr/>
          </p:nvSpPr>
          <p:spPr>
            <a:xfrm>
              <a:off x="10341977" y="2789737"/>
              <a:ext cx="3591100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Changes in shortwave cloud forcing in response to 4K SST increase </a:t>
              </a:r>
              <a:b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(</a:t>
              </a: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cs typeface="Arial" charset="0"/>
                </a:rPr>
                <a:t>EAMv0, 1</a:t>
              </a:r>
              <a:r>
                <a:rPr lang="en-US" sz="1600" baseline="300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cs typeface="Arial" charset="0"/>
                </a:rPr>
                <a:t>o</a:t>
              </a: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cs typeface="Arial" charset="0"/>
                </a:rPr>
                <a:t> resolution)</a:t>
              </a:r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1CC36CD5-9859-F348-96A0-5F622F975A76}"/>
              </a:ext>
            </a:extLst>
          </p:cNvPr>
          <p:cNvSpPr txBox="1">
            <a:spLocks/>
          </p:cNvSpPr>
          <p:nvPr/>
        </p:nvSpPr>
        <p:spPr>
          <a:xfrm>
            <a:off x="1394593" y="6430461"/>
            <a:ext cx="7674456" cy="1126461"/>
          </a:xfrm>
          <a:prstGeom prst="rect">
            <a:avLst/>
          </a:prstGeom>
          <a:solidFill>
            <a:schemeClr val="bg1"/>
          </a:solidFill>
        </p:spPr>
        <p:txBody>
          <a:bodyPr lIns="0" anchor="ctr" anchorCtr="0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Need to understand the root causes of the artifacts and then address them</a:t>
            </a:r>
          </a:p>
        </p:txBody>
      </p:sp>
    </p:spTree>
    <p:extLst>
      <p:ext uri="{BB962C8B-B14F-4D97-AF65-F5344CB8AC3E}">
        <p14:creationId xmlns:p14="http://schemas.microsoft.com/office/powerpoint/2010/main" val="4284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471A8E4-9CFA-424C-A5F7-51FF9B79CCAC}"/>
              </a:ext>
            </a:extLst>
          </p:cNvPr>
          <p:cNvSpPr/>
          <p:nvPr/>
        </p:nvSpPr>
        <p:spPr>
          <a:xfrm>
            <a:off x="1545908" y="2333389"/>
            <a:ext cx="5524855" cy="425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18FBC-E76B-2C46-99BC-9FDC733D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665FF-8FB1-EB47-910F-4EDA2A69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Time-step Convergence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4CAC05B-163E-1A43-B190-043FBEAFB8D7}"/>
              </a:ext>
            </a:extLst>
          </p:cNvPr>
          <p:cNvSpPr txBox="1">
            <a:spLocks/>
          </p:cNvSpPr>
          <p:nvPr/>
        </p:nvSpPr>
        <p:spPr>
          <a:xfrm>
            <a:off x="1282930" y="3605517"/>
            <a:ext cx="4617194" cy="77448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38C84-BB36-3043-A56A-D2D0B08A2B61}"/>
              </a:ext>
            </a:extLst>
          </p:cNvPr>
          <p:cNvGrpSpPr/>
          <p:nvPr/>
        </p:nvGrpSpPr>
        <p:grpSpPr>
          <a:xfrm>
            <a:off x="7323195" y="2118936"/>
            <a:ext cx="7307205" cy="5490499"/>
            <a:chOff x="7323195" y="2118936"/>
            <a:chExt cx="7307205" cy="5490499"/>
          </a:xfrm>
        </p:grpSpPr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F667A913-28DB-9743-A16D-175D1BAF44AB}"/>
                </a:ext>
              </a:extLst>
            </p:cNvPr>
            <p:cNvSpPr txBox="1">
              <a:spLocks/>
            </p:cNvSpPr>
            <p:nvPr/>
          </p:nvSpPr>
          <p:spPr>
            <a:xfrm>
              <a:off x="7323195" y="7152235"/>
              <a:ext cx="6897712" cy="457200"/>
            </a:xfrm>
            <a:prstGeom prst="rect">
              <a:avLst/>
            </a:prstGeom>
          </p:spPr>
          <p:txBody>
            <a:bodyPr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ü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000" b="1" dirty="0">
                  <a:solidFill>
                    <a:srgbClr val="BD763E"/>
                  </a:solidFill>
                </a:rPr>
                <a:t>Note contrast between dynamical core and full model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F6B84C-527F-2D43-887E-ABB8A253E0F2}"/>
                </a:ext>
              </a:extLst>
            </p:cNvPr>
            <p:cNvSpPr/>
            <p:nvPr/>
          </p:nvSpPr>
          <p:spPr>
            <a:xfrm>
              <a:off x="8551728" y="6599177"/>
              <a:ext cx="60786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h global simulations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 See Wan et al. (2015, JAMES, doi:10.1002/2014MS000368 )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29FF34-09F9-4A48-8DC9-456D11FD78C4}"/>
                </a:ext>
              </a:extLst>
            </p:cNvPr>
            <p:cNvSpPr/>
            <p:nvPr/>
          </p:nvSpPr>
          <p:spPr>
            <a:xfrm>
              <a:off x="7544493" y="2352916"/>
              <a:ext cx="6404266" cy="4230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502E54-9F5B-C648-8A44-DC9D798B2066}"/>
                </a:ext>
              </a:extLst>
            </p:cNvPr>
            <p:cNvSpPr/>
            <p:nvPr/>
          </p:nvSpPr>
          <p:spPr>
            <a:xfrm>
              <a:off x="9804834" y="2118936"/>
              <a:ext cx="2029701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2200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Reality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6862D8-1E2F-5E4D-BAA8-509E3F704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249"/>
            <a:stretch/>
          </p:blipFill>
          <p:spPr>
            <a:xfrm>
              <a:off x="7594250" y="3365055"/>
              <a:ext cx="3462813" cy="30113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238FC2B-50E2-7C47-AF78-8D7C25C04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95" t="21029" r="14357"/>
            <a:stretch/>
          </p:blipFill>
          <p:spPr>
            <a:xfrm>
              <a:off x="10721680" y="3380552"/>
              <a:ext cx="2944453" cy="290889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7C53D2-42FB-114A-9CFA-11BCF61FBB5D}"/>
                </a:ext>
              </a:extLst>
            </p:cNvPr>
            <p:cNvSpPr/>
            <p:nvPr/>
          </p:nvSpPr>
          <p:spPr>
            <a:xfrm>
              <a:off x="8298258" y="2958393"/>
              <a:ext cx="22946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With CAM5/EAMv0 physics (ca. 2014) 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30EC3A-3896-894D-9F3E-3E47DFB7362A}"/>
                </a:ext>
              </a:extLst>
            </p:cNvPr>
            <p:cNvSpPr/>
            <p:nvPr/>
          </p:nvSpPr>
          <p:spPr>
            <a:xfrm>
              <a:off x="11326509" y="2979298"/>
              <a:ext cx="18840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 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With</a:t>
              </a:r>
              <a:r>
                <a:rPr lang="en-US" sz="1200" b="1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EAMv1 physics (ca. 2018)   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6FBDCF-9264-DE42-AE4F-E3166ECE744E}"/>
                </a:ext>
              </a:extLst>
            </p:cNvPr>
            <p:cNvSpPr txBox="1"/>
            <p:nvPr/>
          </p:nvSpPr>
          <p:spPr>
            <a:xfrm>
              <a:off x="8676409" y="4445813"/>
              <a:ext cx="538784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356D37-CB27-6946-A2A6-3D7F8989846D}"/>
                </a:ext>
              </a:extLst>
            </p:cNvPr>
            <p:cNvSpPr txBox="1"/>
            <p:nvPr/>
          </p:nvSpPr>
          <p:spPr>
            <a:xfrm>
              <a:off x="11393945" y="4278800"/>
              <a:ext cx="809804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F8809-1801-954A-A57A-E3F84F03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214" y="3143851"/>
            <a:ext cx="4990564" cy="329870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62B42CB-6B3B-1E4A-B5A1-5FC86996367B}"/>
              </a:ext>
            </a:extLst>
          </p:cNvPr>
          <p:cNvSpPr/>
          <p:nvPr/>
        </p:nvSpPr>
        <p:spPr>
          <a:xfrm>
            <a:off x="3115395" y="2132049"/>
            <a:ext cx="220820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28E78C-B675-3646-A029-51FE15FFF707}"/>
              </a:ext>
            </a:extLst>
          </p:cNvPr>
          <p:cNvSpPr/>
          <p:nvPr/>
        </p:nvSpPr>
        <p:spPr>
          <a:xfrm>
            <a:off x="2650182" y="6615532"/>
            <a:ext cx="4182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Wan et al. (2020, JAMES, doi:10.1029/2019MS001982)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178C45-FF7B-FB40-93E8-E2D26C9EDB9A}"/>
              </a:ext>
            </a:extLst>
          </p:cNvPr>
          <p:cNvSpPr txBox="1"/>
          <p:nvPr/>
        </p:nvSpPr>
        <p:spPr>
          <a:xfrm>
            <a:off x="2777521" y="3449550"/>
            <a:ext cx="1801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D763E"/>
                </a:solidFill>
              </a:rPr>
              <a:t>Regime B</a:t>
            </a:r>
            <a:r>
              <a:rPr lang="en-US" sz="1400" dirty="0">
                <a:solidFill>
                  <a:srgbClr val="BD763E"/>
                </a:solidFill>
              </a:rPr>
              <a:t>: the asymptotic regime: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306A3-1B6B-8844-8323-E9FF3CFA4E0C}"/>
              </a:ext>
            </a:extLst>
          </p:cNvPr>
          <p:cNvSpPr/>
          <p:nvPr/>
        </p:nvSpPr>
        <p:spPr>
          <a:xfrm>
            <a:off x="1371600" y="7168590"/>
            <a:ext cx="6048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expected to be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EAM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0ADA5-19A9-1D49-9220-716B1D4AC389}"/>
              </a:ext>
            </a:extLst>
          </p:cNvPr>
          <p:cNvSpPr/>
          <p:nvPr/>
        </p:nvSpPr>
        <p:spPr>
          <a:xfrm>
            <a:off x="2823504" y="3970201"/>
            <a:ext cx="1610855" cy="308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88CD42E-1393-734B-91FE-1E69D2BB1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364" y="3935197"/>
            <a:ext cx="2005433" cy="3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2DBD8-13E9-7443-865D-2C57CB0C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7508E-59BD-2248-99E3-F779B395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en-US" sz="3200" dirty="0"/>
            </a:br>
            <a:r>
              <a:rPr lang="en-US" sz="3200" dirty="0"/>
              <a:t>Slower-than-expected Convergence Rates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0090ADC-0117-7C48-BD5E-4043127D4D73}"/>
              </a:ext>
            </a:extLst>
          </p:cNvPr>
          <p:cNvSpPr txBox="1">
            <a:spLocks/>
          </p:cNvSpPr>
          <p:nvPr/>
        </p:nvSpPr>
        <p:spPr>
          <a:xfrm>
            <a:off x="1425145" y="2182941"/>
            <a:ext cx="6199155" cy="192324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2"/>
                </a:solidFill>
              </a:rPr>
              <a:t>Computational scientists’ comments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Model/code not doing what it is supposed to do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Limited accuracy gain from future reduction of time step size in high-resolution models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ACBA46B-5EC6-D54A-A60F-0C4B12DAEF6A}"/>
              </a:ext>
            </a:extLst>
          </p:cNvPr>
          <p:cNvSpPr txBox="1">
            <a:spLocks/>
          </p:cNvSpPr>
          <p:nvPr/>
        </p:nvSpPr>
        <p:spPr>
          <a:xfrm>
            <a:off x="1425146" y="4420980"/>
            <a:ext cx="6897712" cy="192324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2"/>
                </a:solidFill>
              </a:rPr>
              <a:t>Weather and climate modelers’ comments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Parameterizations are empirical/pragmatic and complex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Is 1</a:t>
            </a:r>
            <a:r>
              <a:rPr lang="en-US" sz="2000" baseline="30000" dirty="0">
                <a:solidFill>
                  <a:schemeClr val="accent2"/>
                </a:solidFill>
              </a:rPr>
              <a:t>st</a:t>
            </a:r>
            <a:r>
              <a:rPr lang="en-US" sz="2000" dirty="0">
                <a:solidFill>
                  <a:schemeClr val="accent2"/>
                </a:solidFill>
              </a:rPr>
              <a:t>-order convergence </a:t>
            </a:r>
            <a:r>
              <a:rPr lang="en-US" sz="2000" i="1" dirty="0">
                <a:solidFill>
                  <a:schemeClr val="accent2"/>
                </a:solidFill>
              </a:rPr>
              <a:t>achievable</a:t>
            </a:r>
            <a:r>
              <a:rPr lang="en-US" sz="2000" dirty="0">
                <a:solidFill>
                  <a:schemeClr val="accent2"/>
                </a:solidFill>
              </a:rPr>
              <a:t> and </a:t>
            </a:r>
            <a:r>
              <a:rPr lang="en-US" sz="2000" i="1" dirty="0">
                <a:solidFill>
                  <a:schemeClr val="accent2"/>
                </a:solidFill>
              </a:rPr>
              <a:t>relevant</a:t>
            </a:r>
            <a:r>
              <a:rPr lang="en-US" sz="2000" dirty="0">
                <a:solidFill>
                  <a:schemeClr val="accent2"/>
                </a:solidFill>
              </a:rPr>
              <a:t>?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201517-B565-E948-B78C-02AAE81CD41C}"/>
              </a:ext>
            </a:extLst>
          </p:cNvPr>
          <p:cNvGrpSpPr/>
          <p:nvPr/>
        </p:nvGrpSpPr>
        <p:grpSpPr>
          <a:xfrm>
            <a:off x="9090030" y="1985138"/>
            <a:ext cx="4149190" cy="4365226"/>
            <a:chOff x="5206639" y="3556584"/>
            <a:chExt cx="4149190" cy="43652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4E6436-16E5-C74D-9ECF-AD2EF2B2F95D}"/>
                </a:ext>
              </a:extLst>
            </p:cNvPr>
            <p:cNvGrpSpPr/>
            <p:nvPr/>
          </p:nvGrpSpPr>
          <p:grpSpPr>
            <a:xfrm>
              <a:off x="5206639" y="3556584"/>
              <a:ext cx="4149190" cy="4365226"/>
              <a:chOff x="9554551" y="1665059"/>
              <a:chExt cx="4149190" cy="436522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18A8110-D9F3-1049-BBCD-1C829C3A17CD}"/>
                  </a:ext>
                </a:extLst>
              </p:cNvPr>
              <p:cNvGrpSpPr/>
              <p:nvPr/>
            </p:nvGrpSpPr>
            <p:grpSpPr>
              <a:xfrm>
                <a:off x="9554551" y="1665059"/>
                <a:ext cx="4149190" cy="4365226"/>
                <a:chOff x="9554551" y="1665059"/>
                <a:chExt cx="4149190" cy="4365226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62847C9-38D6-1543-98C6-F5A36A1CCB86}"/>
                    </a:ext>
                  </a:extLst>
                </p:cNvPr>
                <p:cNvSpPr/>
                <p:nvPr/>
              </p:nvSpPr>
              <p:spPr>
                <a:xfrm>
                  <a:off x="9554551" y="1966663"/>
                  <a:ext cx="4149190" cy="4063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177800" dir="8400000" algn="ctr" rotWithShape="0">
                    <a:srgbClr val="000000">
                      <a:alpha val="6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F2A85B5-E2A4-4348-82AE-4BC022C3C748}"/>
                    </a:ext>
                  </a:extLst>
                </p:cNvPr>
                <p:cNvSpPr/>
                <p:nvPr/>
              </p:nvSpPr>
              <p:spPr>
                <a:xfrm>
                  <a:off x="10051459" y="1665059"/>
                  <a:ext cx="3155375" cy="5847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  <a:t>Time-stepping error and </a:t>
                  </a:r>
                  <a:b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</a:br>
                  <a: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  <a:t>solution self-convergence</a:t>
                  </a:r>
                  <a:endParaRPr lang="en-US" sz="12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83A92AD-D353-214E-98D3-713736D04016}"/>
                    </a:ext>
                  </a:extLst>
                </p:cNvPr>
                <p:cNvGrpSpPr/>
                <p:nvPr/>
              </p:nvGrpSpPr>
              <p:grpSpPr>
                <a:xfrm>
                  <a:off x="9788573" y="2523729"/>
                  <a:ext cx="3418261" cy="3234569"/>
                  <a:chOff x="10445443" y="1466770"/>
                  <a:chExt cx="3418261" cy="3234569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6E3BD6AB-5C91-1443-8C2F-6051CCC61A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0445443" y="1466770"/>
                    <a:ext cx="3418261" cy="3234569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5394B01-A998-5D4A-B113-6559345A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1923" y="2516783"/>
                    <a:ext cx="538784" cy="4247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3AD6C9-6084-994D-8A49-35D2FE8B84DE}"/>
                  </a:ext>
                </a:extLst>
              </p:cNvPr>
              <p:cNvSpPr txBox="1"/>
              <p:nvPr/>
            </p:nvSpPr>
            <p:spPr>
              <a:xfrm>
                <a:off x="10574423" y="3829197"/>
                <a:ext cx="936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8A84D8"/>
                    </a:solidFill>
                  </a:rPr>
                  <a:t>Desired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8EFEDD-1512-1249-886A-74CA1C488D16}"/>
                  </a:ext>
                </a:extLst>
              </p:cNvPr>
              <p:cNvSpPr txBox="1"/>
              <p:nvPr/>
            </p:nvSpPr>
            <p:spPr>
              <a:xfrm>
                <a:off x="10561228" y="2942853"/>
                <a:ext cx="9026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8A84D8"/>
                    </a:solidFill>
                  </a:rPr>
                  <a:t>Actual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132F4C-F351-1E42-8F39-4653F4D567D2}"/>
                </a:ext>
              </a:extLst>
            </p:cNvPr>
            <p:cNvGrpSpPr/>
            <p:nvPr/>
          </p:nvGrpSpPr>
          <p:grpSpPr>
            <a:xfrm>
              <a:off x="6241225" y="4558676"/>
              <a:ext cx="2340429" cy="1957747"/>
              <a:chOff x="11244030" y="2581011"/>
              <a:chExt cx="2340429" cy="195774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B2B336-5AA9-924C-A5CB-ECC58DCB3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18382" y="3167158"/>
                <a:ext cx="2266077" cy="1371600"/>
              </a:xfrm>
              <a:prstGeom prst="line">
                <a:avLst/>
              </a:prstGeom>
              <a:ln w="57150">
                <a:solidFill>
                  <a:srgbClr val="8C81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2C84AD-9DC7-864A-9A8F-A1EA106CE1A8}"/>
                  </a:ext>
                </a:extLst>
              </p:cNvPr>
              <p:cNvSpPr txBox="1"/>
              <p:nvPr/>
            </p:nvSpPr>
            <p:spPr>
              <a:xfrm>
                <a:off x="11244030" y="2581011"/>
                <a:ext cx="189559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>
                  <a:solidFill>
                    <a:srgbClr val="8A84D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6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5063E7-32AA-194F-BF64-8945DE83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/>
              <a:t>Phase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7BEE-4C86-0844-A496-E1FCD4E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7C956-EAF9-8641-8BDF-623A6248854F}"/>
              </a:ext>
            </a:extLst>
          </p:cNvPr>
          <p:cNvSpPr/>
          <p:nvPr/>
        </p:nvSpPr>
        <p:spPr>
          <a:xfrm>
            <a:off x="1292237" y="1229782"/>
            <a:ext cx="551329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“Proof-of-concept” period ended in Jan 2020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a hierarchy of models simpler than, but still relevant for, the full EAM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6D156D-50B6-B84C-A0DA-E5547BB4A25B}"/>
              </a:ext>
            </a:extLst>
          </p:cNvPr>
          <p:cNvGrpSpPr/>
          <p:nvPr/>
        </p:nvGrpSpPr>
        <p:grpSpPr>
          <a:xfrm>
            <a:off x="10145761" y="248016"/>
            <a:ext cx="3679103" cy="3428903"/>
            <a:chOff x="10142530" y="568979"/>
            <a:chExt cx="3679103" cy="34289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CB286C-6206-BD48-A80C-F091CFFC4443}"/>
                </a:ext>
              </a:extLst>
            </p:cNvPr>
            <p:cNvSpPr/>
            <p:nvPr/>
          </p:nvSpPr>
          <p:spPr>
            <a:xfrm>
              <a:off x="10142530" y="929930"/>
              <a:ext cx="3679103" cy="3057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52B015-22AC-8044-8DDC-A19DAD887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4189" y="1283596"/>
              <a:ext cx="2839802" cy="271428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4E50F-93DE-B84E-BFE0-BF136C4AE51D}"/>
                </a:ext>
              </a:extLst>
            </p:cNvPr>
            <p:cNvSpPr/>
            <p:nvPr/>
          </p:nvSpPr>
          <p:spPr>
            <a:xfrm>
              <a:off x="10262888" y="568979"/>
              <a:ext cx="348919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self-convergence in 1-h simulations with simplified cloud physics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6CD5599-13B8-8941-972C-1BDDD9502A46}"/>
              </a:ext>
            </a:extLst>
          </p:cNvPr>
          <p:cNvSpPr/>
          <p:nvPr/>
        </p:nvSpPr>
        <p:spPr>
          <a:xfrm>
            <a:off x="10313323" y="7375500"/>
            <a:ext cx="340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Wan et al. (2020, JAMES, doi:10.1029/2019MS001982)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Vogl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(2020, JAMES, doi:10.1029/2019MS001974)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2DED7F-7922-3740-9DAE-B161390B3C6C}"/>
              </a:ext>
            </a:extLst>
          </p:cNvPr>
          <p:cNvSpPr/>
          <p:nvPr/>
        </p:nvSpPr>
        <p:spPr>
          <a:xfrm>
            <a:off x="1296650" y="2723108"/>
            <a:ext cx="77530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insights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60C9CA-BC1E-2641-A51C-921711E4C241}"/>
              </a:ext>
            </a:extLst>
          </p:cNvPr>
          <p:cNvSpPr/>
          <p:nvPr/>
        </p:nvSpPr>
        <p:spPr>
          <a:xfrm>
            <a:off x="1292237" y="3397991"/>
            <a:ext cx="8614758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Inconsistencies as a major cause of slow convergence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numerical choices (both spatial and temporal)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numerical methods and the model’s continuous formulation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assumptions made for the continuous formulation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96840-63C4-9D42-90C7-9C02C0A50407}"/>
              </a:ext>
            </a:extLst>
          </p:cNvPr>
          <p:cNvSpPr/>
          <p:nvPr/>
        </p:nvSpPr>
        <p:spPr>
          <a:xfrm>
            <a:off x="1316600" y="4941273"/>
            <a:ext cx="8614758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convergence issues is important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consistent representation of the intended physics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impact on long-term climate (see figures)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relevant for stochastic problems (more on this later)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873200-DA73-C241-9C68-5B4541BC01AF}"/>
              </a:ext>
            </a:extLst>
          </p:cNvPr>
          <p:cNvSpPr/>
          <p:nvPr/>
        </p:nvSpPr>
        <p:spPr>
          <a:xfrm>
            <a:off x="1307227" y="6539955"/>
            <a:ext cx="8614758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testing is useful for HPC applications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assessing correctness of single- or mixed-precision simulations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2F4988-7EB6-ED45-9458-FC86C80F2446}"/>
              </a:ext>
            </a:extLst>
          </p:cNvPr>
          <p:cNvGrpSpPr/>
          <p:nvPr/>
        </p:nvGrpSpPr>
        <p:grpSpPr>
          <a:xfrm>
            <a:off x="9976328" y="3938006"/>
            <a:ext cx="4017968" cy="3388640"/>
            <a:chOff x="9933135" y="3926560"/>
            <a:chExt cx="4017968" cy="33886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4D1D6-E7A2-AC47-B803-2A0B0B07E81B}"/>
                </a:ext>
              </a:extLst>
            </p:cNvPr>
            <p:cNvSpPr/>
            <p:nvPr/>
          </p:nvSpPr>
          <p:spPr>
            <a:xfrm>
              <a:off x="9933135" y="4114800"/>
              <a:ext cx="4017968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26CB06-5DC8-544A-AFA6-984204EE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1358" y="4525491"/>
              <a:ext cx="3664886" cy="271399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907F6F-F822-C14E-94AF-B1650BBC9BD6}"/>
                </a:ext>
              </a:extLst>
            </p:cNvPr>
            <p:cNvSpPr/>
            <p:nvPr/>
          </p:nvSpPr>
          <p:spPr>
            <a:xfrm>
              <a:off x="10207994" y="3926560"/>
              <a:ext cx="346825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Zonal and annual mean cloud fraction simulated with CAM4 physics suite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16C2C-C469-1B4A-B249-E1C8254D70A9}"/>
              </a:ext>
            </a:extLst>
          </p:cNvPr>
          <p:cNvSpPr/>
          <p:nvPr/>
        </p:nvSpPr>
        <p:spPr>
          <a:xfrm>
            <a:off x="5263109" y="7274917"/>
            <a:ext cx="35226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(Zhang et al., 2019, JAMES, doi:10.1029/2019MS001817)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69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5063E7-32AA-194F-BF64-8945DE83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/>
              <a:t>Phase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7BEE-4C86-0844-A496-E1FCD4E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7C956-EAF9-8641-8BDF-623A6248854F}"/>
              </a:ext>
            </a:extLst>
          </p:cNvPr>
          <p:cNvSpPr/>
          <p:nvPr/>
        </p:nvSpPr>
        <p:spPr>
          <a:xfrm>
            <a:off x="1292237" y="1254194"/>
            <a:ext cx="1196656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shifted to the “real” EAM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use a model hierarchy and convergence testing as tools for evaluation and development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F9CD84-E630-8E43-B7DA-492E9D6578F1}"/>
              </a:ext>
            </a:extLst>
          </p:cNvPr>
          <p:cNvGrpSpPr/>
          <p:nvPr/>
        </p:nvGrpSpPr>
        <p:grpSpPr>
          <a:xfrm>
            <a:off x="1294443" y="2546890"/>
            <a:ext cx="12159502" cy="5524556"/>
            <a:chOff x="1294443" y="2546890"/>
            <a:chExt cx="12159502" cy="55245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2DED7F-7922-3740-9DAE-B161390B3C6C}"/>
                </a:ext>
              </a:extLst>
            </p:cNvPr>
            <p:cNvSpPr/>
            <p:nvPr/>
          </p:nvSpPr>
          <p:spPr>
            <a:xfrm>
              <a:off x="1294443" y="2546890"/>
              <a:ext cx="120415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rgbClr val="C872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EAM Results are Sensitive to Parameterization Time Steps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BA2FA1-59BE-8145-A1EF-1CF4D261250B}"/>
                </a:ext>
              </a:extLst>
            </p:cNvPr>
            <p:cNvGrpSpPr/>
            <p:nvPr/>
          </p:nvGrpSpPr>
          <p:grpSpPr>
            <a:xfrm>
              <a:off x="1698403" y="3326348"/>
              <a:ext cx="5796679" cy="4745098"/>
              <a:chOff x="1698403" y="3326348"/>
              <a:chExt cx="5796679" cy="474509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CD5599-13B8-8941-972C-1BDDD9502A46}"/>
                  </a:ext>
                </a:extLst>
              </p:cNvPr>
              <p:cNvSpPr/>
              <p:nvPr/>
            </p:nvSpPr>
            <p:spPr>
              <a:xfrm>
                <a:off x="2743528" y="7840614"/>
                <a:ext cx="4120883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Wan et al. (2020, GMD Discussion, </a:t>
                </a:r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: 10.5194/gmd-2020-330)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54D1D6-E7A2-AC47-B803-2A0B0B07E81B}"/>
                  </a:ext>
                </a:extLst>
              </p:cNvPr>
              <p:cNvSpPr/>
              <p:nvPr/>
            </p:nvSpPr>
            <p:spPr>
              <a:xfrm>
                <a:off x="1698403" y="3507700"/>
                <a:ext cx="5796679" cy="4257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77800" dir="8400000" algn="ctr" rotWithShape="0">
                  <a:srgbClr val="000000">
                    <a:alpha val="6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Chart&#10;&#10;Description automatically generated">
                <a:extLst>
                  <a:ext uri="{FF2B5EF4-FFF2-40B4-BE49-F238E27FC236}">
                    <a16:creationId xmlns:a16="http://schemas.microsoft.com/office/drawing/2014/main" id="{170E47D3-1336-0F4D-AE6F-9AF6EE434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50421" y="3700102"/>
                <a:ext cx="5172722" cy="3990612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907F6F-F822-C14E-94AF-B1650BBC9BD6}"/>
                  </a:ext>
                </a:extLst>
              </p:cNvPr>
              <p:cNvSpPr/>
              <p:nvPr/>
            </p:nvSpPr>
            <p:spPr>
              <a:xfrm>
                <a:off x="2292935" y="3326348"/>
                <a:ext cx="4272570" cy="43088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tIns="91440" bIns="9144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16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10-year Mean Climate of EAMv0 and v1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92DC5A-AA09-2341-BB67-652304D0B319}"/>
                </a:ext>
              </a:extLst>
            </p:cNvPr>
            <p:cNvGrpSpPr/>
            <p:nvPr/>
          </p:nvGrpSpPr>
          <p:grpSpPr>
            <a:xfrm>
              <a:off x="8506504" y="3915748"/>
              <a:ext cx="4947441" cy="3818419"/>
              <a:chOff x="8506504" y="3915748"/>
              <a:chExt cx="4947441" cy="381841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616C2C-C469-1B4A-B249-E1C8254D70A9}"/>
                  </a:ext>
                </a:extLst>
              </p:cNvPr>
              <p:cNvSpPr/>
              <p:nvPr/>
            </p:nvSpPr>
            <p:spPr>
              <a:xfrm>
                <a:off x="9617931" y="7487946"/>
                <a:ext cx="27414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Sousa, Zeng, Zhang et al., in preparation</a:t>
                </a:r>
                <a:endParaRPr lang="en-US" sz="10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D3D5005-244A-2A41-A20D-25710705A0FD}"/>
                  </a:ext>
                </a:extLst>
              </p:cNvPr>
              <p:cNvSpPr/>
              <p:nvPr/>
            </p:nvSpPr>
            <p:spPr>
              <a:xfrm>
                <a:off x="8506504" y="4136430"/>
                <a:ext cx="4947441" cy="32978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77800" dir="8400000" algn="ctr" rotWithShape="0">
                  <a:srgbClr val="000000">
                    <a:alpha val="6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 descr="A close up of a device&#10;&#10;Description automatically generated">
                <a:extLst>
                  <a:ext uri="{FF2B5EF4-FFF2-40B4-BE49-F238E27FC236}">
                    <a16:creationId xmlns:a16="http://schemas.microsoft.com/office/drawing/2014/main" id="{59F1B7F6-EE85-6F4A-8D2F-E4C1AF13D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6547"/>
              <a:stretch/>
            </p:blipFill>
            <p:spPr>
              <a:xfrm>
                <a:off x="8737967" y="4562928"/>
                <a:ext cx="4403280" cy="2154116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6B9D3F-912B-0448-8598-E6A9EF69C17C}"/>
                  </a:ext>
                </a:extLst>
              </p:cNvPr>
              <p:cNvSpPr/>
              <p:nvPr/>
            </p:nvSpPr>
            <p:spPr>
              <a:xfrm>
                <a:off x="8737967" y="3915748"/>
                <a:ext cx="4501328" cy="43088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tIns="91440" bIns="9144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16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15-day ensemble hindcasts with EAMv0-FV</a:t>
                </a:r>
              </a:p>
            </p:txBody>
          </p:sp>
          <p:pic>
            <p:nvPicPr>
              <p:cNvPr id="36" name="Picture 35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750AB9FD-64DC-D14C-90E4-D01843CA2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3661"/>
              <a:stretch/>
            </p:blipFill>
            <p:spPr>
              <a:xfrm>
                <a:off x="8824527" y="6722024"/>
                <a:ext cx="4311396" cy="421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53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E55DB-2E56-4541-9AB5-9E223D8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4951"/>
            <a:ext cx="11518901" cy="1569660"/>
          </a:xfrm>
        </p:spPr>
        <p:txBody>
          <a:bodyPr anchor="ctr" anchorCtr="0"/>
          <a:lstStyle/>
          <a:p>
            <a:r>
              <a:rPr lang="en-US" sz="3200" dirty="0"/>
              <a:t>Quantifying and Attributing Time-step Sensitivities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6CA6F-6603-FD45-94AA-5BD4A59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BA5436-83E5-DB4A-B4DE-290E39EE5789}"/>
              </a:ext>
            </a:extLst>
          </p:cNvPr>
          <p:cNvSpPr/>
          <p:nvPr/>
        </p:nvSpPr>
        <p:spPr>
          <a:xfrm>
            <a:off x="10141733" y="2422409"/>
            <a:ext cx="2659868" cy="1569660"/>
          </a:xfrm>
          <a:prstGeom prst="rect">
            <a:avLst/>
          </a:prstGeom>
          <a:noFill/>
        </p:spPr>
        <p:txBody>
          <a:bodyPr wrap="square" tIns="91440" bIns="9144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 are changes in 10-year mean total cloud radiative effect (CRE) caused by factor-of-6 step size reduction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5EE6FF-9810-4748-91F0-F33C51195380}"/>
              </a:ext>
            </a:extLst>
          </p:cNvPr>
          <p:cNvGrpSpPr/>
          <p:nvPr/>
        </p:nvGrpSpPr>
        <p:grpSpPr>
          <a:xfrm>
            <a:off x="1874367" y="1985565"/>
            <a:ext cx="6984518" cy="5862920"/>
            <a:chOff x="1874367" y="1835665"/>
            <a:chExt cx="6984518" cy="5862920"/>
          </a:xfrm>
        </p:grpSpPr>
        <p:pic>
          <p:nvPicPr>
            <p:cNvPr id="31" name="Picture 30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F552194E-69C5-894D-84FB-545AAB4E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1515" y="4989514"/>
              <a:ext cx="3087370" cy="2654300"/>
            </a:xfrm>
            <a:prstGeom prst="rect">
              <a:avLst/>
            </a:prstGeom>
          </p:spPr>
        </p:pic>
        <p:pic>
          <p:nvPicPr>
            <p:cNvPr id="33" name="Picture 32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BC8FFA52-82EC-AE46-9611-FAF8BD37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4367" y="5037300"/>
              <a:ext cx="3164205" cy="266128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B8D77D-72AA-3947-9157-9620643F776D}"/>
                </a:ext>
              </a:extLst>
            </p:cNvPr>
            <p:cNvSpPr txBox="1"/>
            <p:nvPr/>
          </p:nvSpPr>
          <p:spPr>
            <a:xfrm>
              <a:off x="5828097" y="4785032"/>
              <a:ext cx="297216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Shallow cumulus and stratiform cloud macro/microphysics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A3710A-4161-CF49-A207-05CA1D4E4A80}"/>
                </a:ext>
              </a:extLst>
            </p:cNvPr>
            <p:cNvSpPr txBox="1"/>
            <p:nvPr/>
          </p:nvSpPr>
          <p:spPr>
            <a:xfrm>
              <a:off x="2225080" y="4802838"/>
              <a:ext cx="250675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Deep convection and interaction with dynamics etc.</a:t>
              </a:r>
            </a:p>
          </p:txBody>
        </p:sp>
        <p:pic>
          <p:nvPicPr>
            <p:cNvPr id="1026" name="Picture 2" descr="Triple branching arrow diagram template">
              <a:extLst>
                <a:ext uri="{FF2B5EF4-FFF2-40B4-BE49-F238E27FC236}">
                  <a16:creationId xmlns:a16="http://schemas.microsoft.com/office/drawing/2014/main" id="{5EEB5C94-978A-F14F-AF74-84836203FB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1" t="32885" r="39931" b="24172"/>
            <a:stretch/>
          </p:blipFill>
          <p:spPr bwMode="auto">
            <a:xfrm rot="2860984">
              <a:off x="4477009" y="3822971"/>
              <a:ext cx="1187493" cy="146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32D59237-BF46-9C4C-B3E3-0C54053F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2578" y="1876586"/>
              <a:ext cx="3122295" cy="262636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2A2544-CF14-1543-8BFC-4C007A435D6E}"/>
                </a:ext>
              </a:extLst>
            </p:cNvPr>
            <p:cNvSpPr txBox="1"/>
            <p:nvPr/>
          </p:nvSpPr>
          <p:spPr>
            <a:xfrm>
              <a:off x="6030346" y="1835665"/>
              <a:ext cx="25067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Process coupling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65DDD50-C035-1D49-86EF-A4AA20A8A437}"/>
              </a:ext>
            </a:extLst>
          </p:cNvPr>
          <p:cNvSpPr/>
          <p:nvPr/>
        </p:nvSpPr>
        <p:spPr>
          <a:xfrm>
            <a:off x="1739900" y="1764726"/>
            <a:ext cx="3383180" cy="2978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map&#10;&#10;Description automatically generated">
            <a:extLst>
              <a:ext uri="{FF2B5EF4-FFF2-40B4-BE49-F238E27FC236}">
                <a16:creationId xmlns:a16="http://schemas.microsoft.com/office/drawing/2014/main" id="{E0DC6F73-3DA2-154A-8CD4-A99CFE3D9B7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/>
          <a:stretch>
            <a:fillRect/>
          </a:stretch>
        </p:blipFill>
        <p:spPr>
          <a:xfrm>
            <a:off x="1932677" y="2060741"/>
            <a:ext cx="3115310" cy="2598420"/>
          </a:xfr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D4D91D-590F-504A-8EA9-055A39C33800}"/>
              </a:ext>
            </a:extLst>
          </p:cNvPr>
          <p:cNvSpPr txBox="1"/>
          <p:nvPr/>
        </p:nvSpPr>
        <p:spPr>
          <a:xfrm>
            <a:off x="2248460" y="1996567"/>
            <a:ext cx="2389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All major step sizes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2645CC-6985-C744-B302-A5BF363C747C}"/>
              </a:ext>
            </a:extLst>
          </p:cNvPr>
          <p:cNvSpPr/>
          <p:nvPr/>
        </p:nvSpPr>
        <p:spPr>
          <a:xfrm>
            <a:off x="9788318" y="7945544"/>
            <a:ext cx="43468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See also: Wan et al. (2020, GMD Discussion,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10.5194/gmd-2020-330)</a:t>
            </a:r>
          </a:p>
        </p:txBody>
      </p:sp>
    </p:spTree>
    <p:extLst>
      <p:ext uri="{BB962C8B-B14F-4D97-AF65-F5344CB8AC3E}">
        <p14:creationId xmlns:p14="http://schemas.microsoft.com/office/powerpoint/2010/main" val="2954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E55DB-2E56-4541-9AB5-9E223D8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4951"/>
            <a:ext cx="12341584" cy="1569660"/>
          </a:xfrm>
        </p:spPr>
        <p:txBody>
          <a:bodyPr anchor="ctr" anchorCtr="0"/>
          <a:lstStyle/>
          <a:p>
            <a:r>
              <a:rPr lang="en-US" sz="2800" dirty="0"/>
              <a:t>… then Understanding the Root Cause and Improving Time Integration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6CA6F-6603-FD45-94AA-5BD4A59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1" name="Picture 30" descr="A picture containing map&#10;&#10;Description automatically generated">
            <a:extLst>
              <a:ext uri="{FF2B5EF4-FFF2-40B4-BE49-F238E27FC236}">
                <a16:creationId xmlns:a16="http://schemas.microsoft.com/office/drawing/2014/main" id="{F552194E-69C5-894D-84FB-545AAB4E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5771515" y="5139414"/>
            <a:ext cx="3087370" cy="2654300"/>
          </a:xfrm>
          <a:prstGeom prst="rect">
            <a:avLst/>
          </a:prstGeom>
        </p:spPr>
      </p:pic>
      <p:pic>
        <p:nvPicPr>
          <p:cNvPr id="33" name="Picture 32" descr="A picture containing map&#10;&#10;Description automatically generated">
            <a:extLst>
              <a:ext uri="{FF2B5EF4-FFF2-40B4-BE49-F238E27FC236}">
                <a16:creationId xmlns:a16="http://schemas.microsoft.com/office/drawing/2014/main" id="{BC8FFA52-82EC-AE46-9611-FAF8BD37A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1874367" y="5187200"/>
            <a:ext cx="3164205" cy="26612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BB8D77D-72AA-3947-9157-9620643F776D}"/>
              </a:ext>
            </a:extLst>
          </p:cNvPr>
          <p:cNvSpPr txBox="1"/>
          <p:nvPr/>
        </p:nvSpPr>
        <p:spPr>
          <a:xfrm>
            <a:off x="5828097" y="4934932"/>
            <a:ext cx="2972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Shallow cumulus and stratiform cloud macro/microphysics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A3710A-4161-CF49-A207-05CA1D4E4A80}"/>
              </a:ext>
            </a:extLst>
          </p:cNvPr>
          <p:cNvSpPr txBox="1"/>
          <p:nvPr/>
        </p:nvSpPr>
        <p:spPr>
          <a:xfrm>
            <a:off x="2225080" y="4952738"/>
            <a:ext cx="25067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Deep convection and interaction with dynamics etc.</a:t>
            </a:r>
          </a:p>
        </p:txBody>
      </p:sp>
      <p:pic>
        <p:nvPicPr>
          <p:cNvPr id="1026" name="Picture 2" descr="Triple branching arrow diagram template">
            <a:extLst>
              <a:ext uri="{FF2B5EF4-FFF2-40B4-BE49-F238E27FC236}">
                <a16:creationId xmlns:a16="http://schemas.microsoft.com/office/drawing/2014/main" id="{5EEB5C94-978A-F14F-AF74-84836203F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1" t="32885" r="39931" b="24172"/>
          <a:stretch/>
        </p:blipFill>
        <p:spPr bwMode="auto">
          <a:xfrm rot="2860984">
            <a:off x="4477009" y="3972871"/>
            <a:ext cx="1187493" cy="14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picture containing map&#10;&#10;Description automatically generated">
            <a:extLst>
              <a:ext uri="{FF2B5EF4-FFF2-40B4-BE49-F238E27FC236}">
                <a16:creationId xmlns:a16="http://schemas.microsoft.com/office/drawing/2014/main" id="{32D59237-BF46-9C4C-B3E3-0C54053F9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578" y="2026486"/>
            <a:ext cx="3122295" cy="26263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C2A2544-CF14-1543-8BFC-4C007A435D6E}"/>
              </a:ext>
            </a:extLst>
          </p:cNvPr>
          <p:cNvSpPr txBox="1"/>
          <p:nvPr/>
        </p:nvSpPr>
        <p:spPr>
          <a:xfrm>
            <a:off x="6030346" y="1985565"/>
            <a:ext cx="25067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Process coupling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5DDD50-C035-1D49-86EF-A4AA20A8A437}"/>
              </a:ext>
            </a:extLst>
          </p:cNvPr>
          <p:cNvSpPr/>
          <p:nvPr/>
        </p:nvSpPr>
        <p:spPr>
          <a:xfrm>
            <a:off x="1739900" y="1764726"/>
            <a:ext cx="3383180" cy="2978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map&#10;&#10;Description automatically generated">
            <a:extLst>
              <a:ext uri="{FF2B5EF4-FFF2-40B4-BE49-F238E27FC236}">
                <a16:creationId xmlns:a16="http://schemas.microsoft.com/office/drawing/2014/main" id="{E0DC6F73-3DA2-154A-8CD4-A99CFE3D9B7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>
            <a:alphaModFix amt="7000"/>
          </a:blip>
          <a:stretch>
            <a:fillRect/>
          </a:stretch>
        </p:blipFill>
        <p:spPr>
          <a:xfrm>
            <a:off x="1932677" y="2060741"/>
            <a:ext cx="3115310" cy="2598420"/>
          </a:xfr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D4D91D-590F-504A-8EA9-055A39C33800}"/>
              </a:ext>
            </a:extLst>
          </p:cNvPr>
          <p:cNvSpPr txBox="1"/>
          <p:nvPr/>
        </p:nvSpPr>
        <p:spPr>
          <a:xfrm>
            <a:off x="2248460" y="1996567"/>
            <a:ext cx="2389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All major step sizes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90262B-C712-6E40-886F-56172B584521}"/>
              </a:ext>
            </a:extLst>
          </p:cNvPr>
          <p:cNvGrpSpPr/>
          <p:nvPr/>
        </p:nvGrpSpPr>
        <p:grpSpPr>
          <a:xfrm>
            <a:off x="9707529" y="2026486"/>
            <a:ext cx="4415581" cy="3349221"/>
            <a:chOff x="9593705" y="1540235"/>
            <a:chExt cx="4415581" cy="33492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658E72-5F57-D14C-95C1-0D27CC038173}"/>
                </a:ext>
              </a:extLst>
            </p:cNvPr>
            <p:cNvSpPr/>
            <p:nvPr/>
          </p:nvSpPr>
          <p:spPr>
            <a:xfrm>
              <a:off x="9593705" y="1758694"/>
              <a:ext cx="4415581" cy="3130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7C368C-9F83-EC48-A703-FF860BDA65FA}"/>
                </a:ext>
              </a:extLst>
            </p:cNvPr>
            <p:cNvSpPr/>
            <p:nvPr/>
          </p:nvSpPr>
          <p:spPr>
            <a:xfrm>
              <a:off x="10243401" y="1540235"/>
              <a:ext cx="3355958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tIns="91440" bIns="9144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3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5-h Time series of lower-atmosphere cloud water content of Peruvian </a:t>
              </a:r>
              <a:r>
                <a:rPr lang="en-US" sz="1300" dirty="0" err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statocumulus</a:t>
              </a:r>
              <a:endParaRPr lang="en-US" sz="13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DDC0042D-475E-144B-84E4-333F0F30C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098"/>
            <a:stretch/>
          </p:blipFill>
          <p:spPr>
            <a:xfrm>
              <a:off x="9718901" y="2267676"/>
              <a:ext cx="4078550" cy="247505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0994F5-AAB1-A94D-A478-953D3A5C507D}"/>
                </a:ext>
              </a:extLst>
            </p:cNvPr>
            <p:cNvGrpSpPr/>
            <p:nvPr/>
          </p:nvGrpSpPr>
          <p:grpSpPr>
            <a:xfrm>
              <a:off x="10847077" y="2482704"/>
              <a:ext cx="2782262" cy="1708589"/>
              <a:chOff x="10847077" y="5673729"/>
              <a:chExt cx="2782262" cy="170858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60C6F6-D8A2-3C4A-9F2E-481808C9DF63}"/>
                  </a:ext>
                </a:extLst>
              </p:cNvPr>
              <p:cNvSpPr txBox="1"/>
              <p:nvPr/>
            </p:nvSpPr>
            <p:spPr>
              <a:xfrm>
                <a:off x="10847077" y="5673729"/>
                <a:ext cx="7120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Original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0162D7-D2F2-5447-9308-A0D402A6FC10}"/>
                  </a:ext>
                </a:extLst>
              </p:cNvPr>
              <p:cNvSpPr txBox="1"/>
              <p:nvPr/>
            </p:nvSpPr>
            <p:spPr>
              <a:xfrm>
                <a:off x="11802106" y="6518273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18BA"/>
                    </a:solidFill>
                  </a:rPr>
                  <a:t>Revised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191D90-ED64-2346-BA6F-949B51EB5222}"/>
                  </a:ext>
                </a:extLst>
              </p:cNvPr>
              <p:cNvSpPr txBox="1"/>
              <p:nvPr/>
            </p:nvSpPr>
            <p:spPr>
              <a:xfrm>
                <a:off x="11756930" y="6994520"/>
                <a:ext cx="1872409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1200" dirty="0">
                    <a:solidFill>
                      <a:srgbClr val="51B233"/>
                    </a:solidFill>
                  </a:rPr>
                  <a:t>Reference simulation using smaller ∆t 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E2447B-5776-914C-B4D6-3AB7190C4687}"/>
              </a:ext>
            </a:extLst>
          </p:cNvPr>
          <p:cNvSpPr/>
          <p:nvPr/>
        </p:nvSpPr>
        <p:spPr>
          <a:xfrm>
            <a:off x="11436258" y="5371646"/>
            <a:ext cx="274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Manuscript in preparation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64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4C256-F185-D140-82FE-96AC1FA7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F2C6E-2B53-1745-B64D-72DDE5D7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70933"/>
            <a:ext cx="12846443" cy="1310979"/>
          </a:xfrm>
        </p:spPr>
        <p:txBody>
          <a:bodyPr anchor="ctr"/>
          <a:lstStyle/>
          <a:p>
            <a:br>
              <a:rPr lang="en-US" sz="3000" b="0" dirty="0"/>
            </a:br>
            <a:r>
              <a:rPr lang="en-US" sz="3000" dirty="0"/>
              <a:t>Improving Accuracy and Convergence of Individual Parameterizations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09A3C-C95A-D442-B3C6-02E7225165F3}"/>
              </a:ext>
            </a:extLst>
          </p:cNvPr>
          <p:cNvSpPr/>
          <p:nvPr/>
        </p:nvSpPr>
        <p:spPr>
          <a:xfrm>
            <a:off x="6633641" y="3467307"/>
            <a:ext cx="7637620" cy="233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9518FC-1DEE-D347-935D-494DA0CD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" b="67371"/>
          <a:stretch/>
        </p:blipFill>
        <p:spPr>
          <a:xfrm>
            <a:off x="6847616" y="4020506"/>
            <a:ext cx="3538728" cy="16124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4A3508-61E5-784F-8422-9B3B8F48A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5"/>
          <a:stretch/>
        </p:blipFill>
        <p:spPr>
          <a:xfrm>
            <a:off x="10512470" y="4049158"/>
            <a:ext cx="3556000" cy="15838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8A4926-6B17-C342-8EB6-4EBFE2030AE3}"/>
              </a:ext>
            </a:extLst>
          </p:cNvPr>
          <p:cNvSpPr/>
          <p:nvPr/>
        </p:nvSpPr>
        <p:spPr>
          <a:xfrm>
            <a:off x="7541299" y="3253346"/>
            <a:ext cx="6174701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91440" bIns="9144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fraction in single-column simulations RICO (trade cumulus)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77122A-9983-E24C-BBCC-09D9BF06D693}"/>
              </a:ext>
            </a:extLst>
          </p:cNvPr>
          <p:cNvSpPr/>
          <p:nvPr/>
        </p:nvSpPr>
        <p:spPr>
          <a:xfrm>
            <a:off x="8619345" y="4435799"/>
            <a:ext cx="734518" cy="721921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41BEF4-BAD5-3349-B375-FF792C52ED48}"/>
              </a:ext>
            </a:extLst>
          </p:cNvPr>
          <p:cNvGrpSpPr/>
          <p:nvPr/>
        </p:nvGrpSpPr>
        <p:grpSpPr>
          <a:xfrm>
            <a:off x="1669394" y="3177311"/>
            <a:ext cx="4488813" cy="2736317"/>
            <a:chOff x="9983812" y="1567885"/>
            <a:chExt cx="4488813" cy="273631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EEB6FB0-8B32-A54C-8DB8-EDC827B40BA5}"/>
                </a:ext>
              </a:extLst>
            </p:cNvPr>
            <p:cNvSpPr/>
            <p:nvPr/>
          </p:nvSpPr>
          <p:spPr>
            <a:xfrm>
              <a:off x="9983812" y="1841431"/>
              <a:ext cx="4488813" cy="2462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food&#10;&#10;Description automatically generated">
              <a:extLst>
                <a:ext uri="{FF2B5EF4-FFF2-40B4-BE49-F238E27FC236}">
                  <a16:creationId xmlns:a16="http://schemas.microsoft.com/office/drawing/2014/main" id="{8DEA3D0C-3603-BE40-9CE5-8BCDACC55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857"/>
            <a:stretch/>
          </p:blipFill>
          <p:spPr>
            <a:xfrm>
              <a:off x="10282310" y="2287570"/>
              <a:ext cx="3962135" cy="174481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C22E97-6699-CA42-8A18-53FAC7404F1C}"/>
                </a:ext>
              </a:extLst>
            </p:cNvPr>
            <p:cNvSpPr/>
            <p:nvPr/>
          </p:nvSpPr>
          <p:spPr>
            <a:xfrm>
              <a:off x="10173099" y="1567885"/>
              <a:ext cx="3954684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 low-cloud fraction changes due to a simplification in the discretization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88BEDE-A372-FB45-BBB8-7EC8F30495F7}"/>
              </a:ext>
            </a:extLst>
          </p:cNvPr>
          <p:cNvSpPr txBox="1"/>
          <p:nvPr/>
        </p:nvSpPr>
        <p:spPr>
          <a:xfrm>
            <a:off x="1309511" y="1290148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CLUBB as an 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8B105-C1D9-EA41-8211-A1058BBFAC93}"/>
              </a:ext>
            </a:extLst>
          </p:cNvPr>
          <p:cNvSpPr/>
          <p:nvPr/>
        </p:nvSpPr>
        <p:spPr>
          <a:xfrm>
            <a:off x="7366623" y="3896996"/>
            <a:ext cx="29430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CLUBB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E7DD5-C7AC-1D47-8255-5BCFFD6710E0}"/>
              </a:ext>
            </a:extLst>
          </p:cNvPr>
          <p:cNvSpPr/>
          <p:nvPr/>
        </p:nvSpPr>
        <p:spPr>
          <a:xfrm>
            <a:off x="11045772" y="3896996"/>
            <a:ext cx="29035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new </a:t>
            </a:r>
            <a:r>
              <a:rPr lang="en-US" sz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upwinding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AA9E5C-393A-A74B-86A6-1EFFD959B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6196" y="3885931"/>
            <a:ext cx="299804" cy="26232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D9E2ADD-AD11-044B-BC85-14FE90DAC788}"/>
              </a:ext>
            </a:extLst>
          </p:cNvPr>
          <p:cNvSpPr/>
          <p:nvPr/>
        </p:nvSpPr>
        <p:spPr>
          <a:xfrm>
            <a:off x="12045496" y="5913628"/>
            <a:ext cx="274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Vogl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Zhang et al., in preparation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6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7955</TotalTime>
  <Words>988</Words>
  <Application>Microsoft Macintosh PowerPoint</Application>
  <PresentationFormat>Custom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PNNL_Option_4</vt:lpstr>
      <vt:lpstr>Assessing and Improving the Numerical Solution of Atmospheric Physics in E3SM</vt:lpstr>
      <vt:lpstr>Scope</vt:lpstr>
      <vt:lpstr>Time-step Convergence</vt:lpstr>
      <vt:lpstr> Slower-than-expected Convergence Rates </vt:lpstr>
      <vt:lpstr>Phase 1</vt:lpstr>
      <vt:lpstr>Phase 2</vt:lpstr>
      <vt:lpstr>Quantifying and Attributing Time-step Sensitivities</vt:lpstr>
      <vt:lpstr>… then Understanding the Root Cause and Improving Time Integration</vt:lpstr>
      <vt:lpstr> Improving Accuracy and Convergence of Individual Parameterizations </vt:lpstr>
      <vt:lpstr>Stochastic Parameterizations 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Step Convergence:  What It Is and Why We Should Care</dc:title>
  <dc:creator>Wan, Hui</dc:creator>
  <cp:lastModifiedBy>Wan, Hui</cp:lastModifiedBy>
  <cp:revision>165</cp:revision>
  <dcterms:created xsi:type="dcterms:W3CDTF">2019-07-12T08:38:19Z</dcterms:created>
  <dcterms:modified xsi:type="dcterms:W3CDTF">2020-10-28T12:20:21Z</dcterms:modified>
</cp:coreProperties>
</file>