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10"/>
  </p:notesMasterIdLst>
  <p:sldIdLst>
    <p:sldId id="256" r:id="rId3"/>
    <p:sldId id="766" r:id="rId4"/>
    <p:sldId id="767" r:id="rId5"/>
    <p:sldId id="257" r:id="rId6"/>
    <p:sldId id="763" r:id="rId7"/>
    <p:sldId id="764" r:id="rId8"/>
    <p:sldId id="760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Randerson" initials="J" lastIdx="2" clrIdx="0">
    <p:extLst>
      <p:ext uri="{19B8F6BF-5375-455C-9EA6-DF929625EA0E}">
        <p15:presenceInfo xmlns:p15="http://schemas.microsoft.com/office/powerpoint/2012/main" userId="JamesRand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8"/>
    <p:restoredTop sz="94646"/>
  </p:normalViewPr>
  <p:slideViewPr>
    <p:cSldViewPr snapToGrid="0" snapToObjects="1">
      <p:cViewPr varScale="1">
        <p:scale>
          <a:sx n="68" d="100"/>
          <a:sy n="68" d="100"/>
        </p:scale>
        <p:origin x="26" y="52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14:44:56.514" idx="1">
    <p:pos x="3893" y="846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E4CEF-48E6-4BF8-8B3D-33BD3DCDE638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947BD-7324-4342-A25C-6B2D521EA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060E1-9358-4B0D-971D-F162162A26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4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7355"/>
            <a:ext cx="7772400" cy="6170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57550"/>
            <a:ext cx="7772400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89898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9D3-F6B5-4C4D-82B2-7F6AD6C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5241-1053-F341-B1FE-EC2247ACC6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89D4E-A898-C14C-A486-1256D544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97741-3355-4647-ADE7-5F49D58E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321-AD92-3F4B-B759-FEAD5ED7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D4F-7025-664A-93EA-E5842188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E143-38B7-6245-BDC0-9271CCD6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FE4A65-438E-CA4E-83CA-049D596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905EFF-C1A1-0E47-8537-0E43799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8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0B0-6463-314C-AD9C-B49D813C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3D001-9566-514D-B37B-3DAAD3FC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DEFF-3AD6-414D-937C-E6A0F587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8CC1C-312B-ED4A-8B60-48FCBA9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6BBE5-AEC0-634C-9137-FF44580D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0A63C2-4D5E-CB4E-9E19-BCF23C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63422-3F22-F642-BCEB-2A2F98C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0F86-2F15-8241-9C1A-915CE897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BA2794-6E86-864A-B28E-33F9D88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346274-ECAC-EB41-B528-D249E87B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9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2CD441-6C05-C242-855A-9F8E3349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3475-DE9D-814E-987A-FD103CD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178-D592-AC41-9731-F26B69C4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028721" cy="9317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C900-D42C-E340-8363-CDCE6856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622465-8D92-4645-87AA-C6605ECB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E9F95F-3B3F-354E-A15A-74A5BC6A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079922-D088-D84B-B0E8-89B73E222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138" y="154305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4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54B2-1FAA-DF42-9740-9FD2E7E1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3717471"/>
            <a:ext cx="7324354" cy="415519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93CD1-3402-0A40-AED9-EDF932E44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62" y="1489075"/>
            <a:ext cx="7334069" cy="2134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0C63-D8A6-3046-A8BD-B32F469A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4226628"/>
            <a:ext cx="7322766" cy="27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451CD2-21FB-A941-9ADD-66ECF736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D4259-3321-3143-92D7-0928104B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"/>
            <a:ext cx="3200400" cy="1371600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17220"/>
            <a:ext cx="4800600" cy="37033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25980"/>
            <a:ext cx="3200400" cy="21945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44577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514350"/>
            <a:ext cx="82296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09060"/>
            <a:ext cx="8229600" cy="5143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A2FF-7AAC-DC45-B64D-ACC783F3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385010"/>
            <a:ext cx="6858000" cy="6795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74625-449E-6B48-BD08-72CABD76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553769"/>
            <a:ext cx="6858000" cy="1241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4FE5-AECB-4844-9CBF-3B384C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D649-4EBD-4745-9D4E-0A4A119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756"/>
            <a:ext cx="1371600" cy="1028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2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4878681"/>
            <a:ext cx="1371600" cy="1028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287" y="0"/>
            <a:ext cx="9115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2CF50-3C3E-9844-9921-66A1A4381C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nell University Seal logo vector">
            <a:extLst>
              <a:ext uri="{FF2B5EF4-FFF2-40B4-BE49-F238E27FC236}">
                <a16:creationId xmlns:a16="http://schemas.microsoft.com/office/drawing/2014/main" id="{A39C799A-5F1B-4596-A1F7-3CFA309A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46" y="1890240"/>
            <a:ext cx="1816887" cy="181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3"/>
            <a:ext cx="9144000" cy="1102519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Interactions between land use, fires and dust                          as drivers of global climate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2769" y="1552534"/>
            <a:ext cx="4677059" cy="345988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James Randerson, PI 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UC Irvine</a:t>
            </a: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Natalie </a:t>
            </a:r>
            <a:r>
              <a:rPr lang="en-US" sz="1400" dirty="0" err="1">
                <a:solidFill>
                  <a:schemeClr val="tx1"/>
                </a:solidFill>
              </a:rPr>
              <a:t>Mahowald</a:t>
            </a:r>
            <a:r>
              <a:rPr lang="en-US" sz="1400" dirty="0">
                <a:solidFill>
                  <a:schemeClr val="tx1"/>
                </a:solidFill>
              </a:rPr>
              <a:t>, Co-PI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Cornell University</a:t>
            </a: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Co-Investigators: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Stijn Hantson and Li Xu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UC Irvine</a:t>
            </a: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William Riley and Qing Zhu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Lawrence Berkeley National Lab</a:t>
            </a: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10/27/20</a:t>
            </a:r>
          </a:p>
          <a:p>
            <a:pPr algn="ctr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E3SM Project Meeting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DOE Office of Science 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Earth and Environmental Science Division</a:t>
            </a:r>
          </a:p>
        </p:txBody>
      </p:sp>
      <p:pic>
        <p:nvPicPr>
          <p:cNvPr id="41988" name="Picture 4" descr="http://upload.wikimedia.org/wikipedia/en/thumb/a/a5/UC_Irvine_Seal.png/180px-UC_Irvine_Se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4068"/>
            <a:ext cx="1497550" cy="1489232"/>
          </a:xfrm>
          <a:prstGeom prst="rect">
            <a:avLst/>
          </a:prstGeom>
          <a:noFill/>
        </p:spPr>
      </p:pic>
      <p:sp>
        <p:nvSpPr>
          <p:cNvPr id="4" name="AutoShape 4" descr="Image result for Gordon and Betty Moore Foundation logo"/>
          <p:cNvSpPr>
            <a:spLocks noChangeAspect="1" noChangeArrowheads="1"/>
          </p:cNvSpPr>
          <p:nvPr/>
        </p:nvSpPr>
        <p:spPr bwMode="auto">
          <a:xfrm>
            <a:off x="1259681" y="-1148954"/>
            <a:ext cx="6157913" cy="23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AutoShape 6" descr="Image result for Gordon and Betty Moore Foundation logo"/>
          <p:cNvSpPr>
            <a:spLocks noChangeAspect="1" noChangeArrowheads="1"/>
          </p:cNvSpPr>
          <p:nvPr/>
        </p:nvSpPr>
        <p:spPr bwMode="auto">
          <a:xfrm>
            <a:off x="1373981" y="-1034654"/>
            <a:ext cx="6157913" cy="23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16830"/>
          </a:xfrm>
        </p:spPr>
        <p:txBody>
          <a:bodyPr/>
          <a:lstStyle/>
          <a:p>
            <a:r>
              <a:rPr lang="en-US" dirty="0"/>
              <a:t>Proposal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7047"/>
            <a:ext cx="8229600" cy="30861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i="1" dirty="0"/>
              <a:t>Create globally gridded time series of roads, land fragmentation, livestock density, and agricultural practice for E3SM needed to improve linkages between fires, dust, and land use change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i="1" dirty="0"/>
              <a:t>Improve the mechanistic representation of fire and dust in E3SM and the relationship between these processes and land use change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i="1" dirty="0"/>
              <a:t>Create new fire and dust emissions time series in E3SM and evaluate using benchmarks in ILAMB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i="1" dirty="0"/>
              <a:t>Examine the impacts of fire-dust-land use interactions on future atmospheric composition and climate feedbacks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16830"/>
          </a:xfrm>
        </p:spPr>
        <p:txBody>
          <a:bodyPr/>
          <a:lstStyle/>
          <a:p>
            <a:r>
              <a:rPr lang="en-US" dirty="0"/>
              <a:t>Proposed fire modeling improvements</a:t>
            </a: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0C56247-F24E-4ACD-9820-82DCF8077AB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15385" y="1342251"/>
            <a:ext cx="2414270" cy="2201545"/>
          </a:xfrm>
          <a:prstGeom prst="rect">
            <a:avLst/>
          </a:prstGeom>
          <a:ln/>
        </p:spPr>
      </p:pic>
      <p:pic>
        <p:nvPicPr>
          <p:cNvPr id="7" name="image6.png">
            <a:extLst>
              <a:ext uri="{FF2B5EF4-FFF2-40B4-BE49-F238E27FC236}">
                <a16:creationId xmlns:a16="http://schemas.microsoft.com/office/drawing/2014/main" id="{DAC43280-1C14-453D-92F9-8C7F43FAB44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963292" y="1342251"/>
            <a:ext cx="3217418" cy="2219418"/>
          </a:xfrm>
          <a:prstGeom prst="rect">
            <a:avLst/>
          </a:prstGeom>
          <a:ln/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B8F6DE5E-2181-45F3-9F2B-0A3EA1CCC955}"/>
              </a:ext>
            </a:extLst>
          </p:cNvPr>
          <p:cNvPicPr/>
          <p:nvPr/>
        </p:nvPicPr>
        <p:blipFill rotWithShape="1">
          <a:blip r:embed="rId4"/>
          <a:srcRect r="49408"/>
          <a:stretch/>
        </p:blipFill>
        <p:spPr>
          <a:xfrm>
            <a:off x="6414347" y="1212075"/>
            <a:ext cx="2652670" cy="2461895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C3B59-5D7F-48FD-8DD4-0D30AE7495E0}"/>
              </a:ext>
            </a:extLst>
          </p:cNvPr>
          <p:cNvSpPr txBox="1"/>
          <p:nvPr/>
        </p:nvSpPr>
        <p:spPr>
          <a:xfrm>
            <a:off x="272076" y="3870772"/>
            <a:ext cx="29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Include key drivers:                </a:t>
            </a:r>
          </a:p>
          <a:p>
            <a:r>
              <a:rPr lang="en-US" dirty="0"/>
              <a:t>Livestock, land fragmentation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7DF4C-0F0B-4BC3-A26A-010F0ECD588A}"/>
              </a:ext>
            </a:extLst>
          </p:cNvPr>
          <p:cNvSpPr txBox="1"/>
          <p:nvPr/>
        </p:nvSpPr>
        <p:spPr>
          <a:xfrm>
            <a:off x="3217231" y="3870771"/>
            <a:ext cx="29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 pdfs of fire number, size, and duration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316F0-8DB0-4E90-ADB6-117C3D9C79A4}"/>
              </a:ext>
            </a:extLst>
          </p:cNvPr>
          <p:cNvSpPr txBox="1"/>
          <p:nvPr/>
        </p:nvSpPr>
        <p:spPr>
          <a:xfrm>
            <a:off x="6331136" y="3869484"/>
            <a:ext cx="292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 atm. coupling</a:t>
            </a:r>
          </a:p>
        </p:txBody>
      </p:sp>
    </p:spTree>
    <p:extLst>
      <p:ext uri="{BB962C8B-B14F-4D97-AF65-F5344CB8AC3E}">
        <p14:creationId xmlns:p14="http://schemas.microsoft.com/office/powerpoint/2010/main" val="220147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7233"/>
          </a:xfrm>
        </p:spPr>
        <p:txBody>
          <a:bodyPr/>
          <a:lstStyle/>
          <a:p>
            <a:r>
              <a:rPr lang="en-US" dirty="0"/>
              <a:t>Temperature extremes and Sierra Nevada 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1FD33-A521-41A9-8DE0-C7EE8B93C0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7" y="874273"/>
            <a:ext cx="4387521" cy="3100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E1AA1-C0FB-4219-B1EF-1B5DB4649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305" y="3237428"/>
            <a:ext cx="1052001" cy="1400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772E8-9BEE-49A2-AB82-B51D33EF747A}"/>
              </a:ext>
            </a:extLst>
          </p:cNvPr>
          <p:cNvSpPr txBox="1"/>
          <p:nvPr/>
        </p:nvSpPr>
        <p:spPr>
          <a:xfrm>
            <a:off x="7293682" y="4637678"/>
            <a:ext cx="1690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Aurora Gutierrez, UCI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29ABB-D780-4651-86A9-FB45D1BE2E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97" r="4555"/>
          <a:stretch/>
        </p:blipFill>
        <p:spPr>
          <a:xfrm>
            <a:off x="5050907" y="597321"/>
            <a:ext cx="2223334" cy="44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18348E-92FA-4294-96F3-28BF1BF01914}"/>
              </a:ext>
            </a:extLst>
          </p:cNvPr>
          <p:cNvSpPr txBox="1"/>
          <p:nvPr/>
        </p:nvSpPr>
        <p:spPr>
          <a:xfrm>
            <a:off x="342900" y="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Camp Fire from Landsat8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CEDEF7-8DD1-4D08-BCCD-FE27985E7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000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mp_burned_area_pct_1080p30.mp4">
            <a:hlinkClick r:id="" action="ppaction://media"/>
            <a:extLst>
              <a:ext uri="{FF2B5EF4-FFF2-40B4-BE49-F238E27FC236}">
                <a16:creationId xmlns:a16="http://schemas.microsoft.com/office/drawing/2014/main" id="{4E928DAC-BBA7-4ED8-8D92-7625F4E2B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038" y="347764"/>
            <a:ext cx="7861503" cy="44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FDE9B-2E01-4887-AF60-92CEB216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3D26FE0-17FB-43F5-AF2D-1F1E7E1E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94" y="1243729"/>
            <a:ext cx="3399612" cy="33996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4751C9-7B8D-4AC5-ADDE-B29B3D462D12}"/>
              </a:ext>
            </a:extLst>
          </p:cNvPr>
          <p:cNvSpPr txBox="1">
            <a:spLocks/>
          </p:cNvSpPr>
          <p:nvPr/>
        </p:nvSpPr>
        <p:spPr>
          <a:xfrm>
            <a:off x="606594" y="385559"/>
            <a:ext cx="7322908" cy="67835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Rough Fire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253B7-2676-4EF6-A6FB-67A513AB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808" y="1014082"/>
            <a:ext cx="3244812" cy="3468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DFED1-3C83-4C20-B6E2-476222DC6141}"/>
              </a:ext>
            </a:extLst>
          </p:cNvPr>
          <p:cNvSpPr txBox="1"/>
          <p:nvPr/>
        </p:nvSpPr>
        <p:spPr>
          <a:xfrm>
            <a:off x="6102799" y="680806"/>
            <a:ext cx="163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18F773-6F1E-4590-8B80-01B041A2C18E}"/>
              </a:ext>
            </a:extLst>
          </p:cNvPr>
          <p:cNvSpPr txBox="1"/>
          <p:nvPr/>
        </p:nvSpPr>
        <p:spPr>
          <a:xfrm>
            <a:off x="5237516" y="4503158"/>
            <a:ext cx="301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VIIRS satellite –derived </a:t>
            </a:r>
          </a:p>
        </p:txBody>
      </p:sp>
    </p:spTree>
    <p:extLst>
      <p:ext uri="{BB962C8B-B14F-4D97-AF65-F5344CB8AC3E}">
        <p14:creationId xmlns:p14="http://schemas.microsoft.com/office/powerpoint/2010/main" val="3022067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190</Words>
  <Application>Microsoft Office PowerPoint</Application>
  <PresentationFormat>On-screen Show (16:9)</PresentationFormat>
  <Paragraphs>39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Office Theme</vt:lpstr>
      <vt:lpstr>Custom Design</vt:lpstr>
      <vt:lpstr>Interactions between land use, fires and dust                          as drivers of global climate change</vt:lpstr>
      <vt:lpstr>Proposal Objectives</vt:lpstr>
      <vt:lpstr>Proposed fire modeling improvements</vt:lpstr>
      <vt:lpstr>Temperature extremes and Sierra Nevada fires</vt:lpstr>
      <vt:lpstr>PowerPoint Presentation</vt:lpstr>
      <vt:lpstr>PowerPoint Presentation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JamesRanderson</cp:lastModifiedBy>
  <cp:revision>30</cp:revision>
  <dcterms:created xsi:type="dcterms:W3CDTF">2014-12-04T00:15:55Z</dcterms:created>
  <dcterms:modified xsi:type="dcterms:W3CDTF">2020-10-26T21:50:57Z</dcterms:modified>
</cp:coreProperties>
</file>