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 id="2147483691" r:id="rId6"/>
    <p:sldMasterId id="2147483704" r:id="rId7"/>
    <p:sldMasterId id="2147483717" r:id="rId8"/>
  </p:sldMasterIdLst>
  <p:notesMasterIdLst>
    <p:notesMasterId r:id="rId26"/>
  </p:notesMasterIdLst>
  <p:sldIdLst>
    <p:sldId id="260" r:id="rId9"/>
    <p:sldId id="285" r:id="rId10"/>
    <p:sldId id="271" r:id="rId11"/>
    <p:sldId id="273" r:id="rId12"/>
    <p:sldId id="480" r:id="rId13"/>
    <p:sldId id="274" r:id="rId14"/>
    <p:sldId id="275" r:id="rId15"/>
    <p:sldId id="262" r:id="rId16"/>
    <p:sldId id="256" r:id="rId17"/>
    <p:sldId id="481" r:id="rId18"/>
    <p:sldId id="296" r:id="rId19"/>
    <p:sldId id="284" r:id="rId20"/>
    <p:sldId id="423" r:id="rId21"/>
    <p:sldId id="272" r:id="rId22"/>
    <p:sldId id="482" r:id="rId23"/>
    <p:sldId id="483" r:id="rId24"/>
    <p:sldId id="432" r:id="rId25"/>
  </p:sldIdLst>
  <p:sldSz cx="12192000" cy="6858000"/>
  <p:notesSz cx="7010400" cy="92964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mes, Catherine L" initials="HCL" lastIdx="52" clrIdx="0">
    <p:extLst>
      <p:ext uri="{19B8F6BF-5375-455C-9EA6-DF929625EA0E}">
        <p15:presenceInfo xmlns:p15="http://schemas.microsoft.com/office/powerpoint/2012/main" userId="S::catherine.himes@pnnl.gov::3188da6f-cffb-4e9b-aed8-fac80e95ab34" providerId="AD"/>
      </p:ext>
    </p:extLst>
  </p:cmAuthor>
  <p:cmAuthor id="2" name="Risenmay, Ryan L" initials="RRL" lastIdx="1" clrIdx="1">
    <p:extLst>
      <p:ext uri="{19B8F6BF-5375-455C-9EA6-DF929625EA0E}">
        <p15:presenceInfo xmlns:p15="http://schemas.microsoft.com/office/powerpoint/2012/main" userId="S::ryan.risenmay@pnnl.gov::0090918f-4cb9-48e5-90c7-1f8d1e51ae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77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37597-91B6-45F5-8472-308AE5646160}" v="32" dt="2020-10-27T12:42:35.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51" autoAdjust="0"/>
    <p:restoredTop sz="88797" autoAdjust="0"/>
  </p:normalViewPr>
  <p:slideViewPr>
    <p:cSldViewPr snapToGrid="0" snapToObjects="1">
      <p:cViewPr varScale="1">
        <p:scale>
          <a:sx n="65" d="100"/>
          <a:sy n="65" d="100"/>
        </p:scale>
        <p:origin x="86" y="38"/>
      </p:cViewPr>
      <p:guideLst/>
    </p:cSldViewPr>
  </p:slideViewPr>
  <p:notesTextViewPr>
    <p:cViewPr>
      <p:scale>
        <a:sx n="1" d="1"/>
        <a:sy n="1" d="1"/>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ucunas, Ian P" userId="57d53948-fb02-4518-abcc-5105602aacc0" providerId="ADAL" clId="{5A81D6E5-56EF-47C7-9DE8-7756FA3C3D6F}"/>
    <pc:docChg chg="custSel addSld delSld modSld sldOrd">
      <pc:chgData name="Kraucunas, Ian P" userId="57d53948-fb02-4518-abcc-5105602aacc0" providerId="ADAL" clId="{5A81D6E5-56EF-47C7-9DE8-7756FA3C3D6F}" dt="2020-10-27T05:17:45.819" v="626" actId="20577"/>
      <pc:docMkLst>
        <pc:docMk/>
      </pc:docMkLst>
      <pc:sldChg chg="add modNotesTx">
        <pc:chgData name="Kraucunas, Ian P" userId="57d53948-fb02-4518-abcc-5105602aacc0" providerId="ADAL" clId="{5A81D6E5-56EF-47C7-9DE8-7756FA3C3D6F}" dt="2020-10-27T05:17:45.819" v="626" actId="20577"/>
        <pc:sldMkLst>
          <pc:docMk/>
          <pc:sldMk cId="412821315" sldId="256"/>
        </pc:sldMkLst>
      </pc:sldChg>
      <pc:sldChg chg="del">
        <pc:chgData name="Kraucunas, Ian P" userId="57d53948-fb02-4518-abcc-5105602aacc0" providerId="ADAL" clId="{5A81D6E5-56EF-47C7-9DE8-7756FA3C3D6F}" dt="2020-10-27T05:14:35.234" v="576" actId="2696"/>
        <pc:sldMkLst>
          <pc:docMk/>
          <pc:sldMk cId="53080569" sldId="259"/>
        </pc:sldMkLst>
      </pc:sldChg>
      <pc:sldChg chg="modSp">
        <pc:chgData name="Kraucunas, Ian P" userId="57d53948-fb02-4518-abcc-5105602aacc0" providerId="ADAL" clId="{5A81D6E5-56EF-47C7-9DE8-7756FA3C3D6F}" dt="2020-10-27T04:57:03.582" v="71" actId="20577"/>
        <pc:sldMkLst>
          <pc:docMk/>
          <pc:sldMk cId="2147286108" sldId="260"/>
        </pc:sldMkLst>
        <pc:spChg chg="mod">
          <ac:chgData name="Kraucunas, Ian P" userId="57d53948-fb02-4518-abcc-5105602aacc0" providerId="ADAL" clId="{5A81D6E5-56EF-47C7-9DE8-7756FA3C3D6F}" dt="2020-10-27T04:57:03.582" v="71" actId="20577"/>
          <ac:spMkLst>
            <pc:docMk/>
            <pc:sldMk cId="2147286108" sldId="260"/>
            <ac:spMk id="6" creationId="{5FCF8C1F-7E75-934C-9895-F32B20E38408}"/>
          </ac:spMkLst>
        </pc:spChg>
        <pc:spChg chg="mod">
          <ac:chgData name="Kraucunas, Ian P" userId="57d53948-fb02-4518-abcc-5105602aacc0" providerId="ADAL" clId="{5A81D6E5-56EF-47C7-9DE8-7756FA3C3D6F}" dt="2020-10-27T04:56:49.915" v="22" actId="20577"/>
          <ac:spMkLst>
            <pc:docMk/>
            <pc:sldMk cId="2147286108" sldId="260"/>
            <ac:spMk id="7" creationId="{C5599A82-28CD-4E00-BE9F-94A5CDAD22CF}"/>
          </ac:spMkLst>
        </pc:spChg>
        <pc:spChg chg="mod">
          <ac:chgData name="Kraucunas, Ian P" userId="57d53948-fb02-4518-abcc-5105602aacc0" providerId="ADAL" clId="{5A81D6E5-56EF-47C7-9DE8-7756FA3C3D6F}" dt="2020-10-27T04:56:53.637" v="35" actId="20577"/>
          <ac:spMkLst>
            <pc:docMk/>
            <pc:sldMk cId="2147286108" sldId="260"/>
            <ac:spMk id="8" creationId="{52D066A1-A973-45C7-AB66-42372847F62D}"/>
          </ac:spMkLst>
        </pc:spChg>
      </pc:sldChg>
      <pc:sldChg chg="del">
        <pc:chgData name="Kraucunas, Ian P" userId="57d53948-fb02-4518-abcc-5105602aacc0" providerId="ADAL" clId="{5A81D6E5-56EF-47C7-9DE8-7756FA3C3D6F}" dt="2020-10-27T05:14:35.285" v="578" actId="2696"/>
        <pc:sldMkLst>
          <pc:docMk/>
          <pc:sldMk cId="3001774134" sldId="261"/>
        </pc:sldMkLst>
      </pc:sldChg>
      <pc:sldChg chg="addSp delSp modSp add">
        <pc:chgData name="Kraucunas, Ian P" userId="57d53948-fb02-4518-abcc-5105602aacc0" providerId="ADAL" clId="{5A81D6E5-56EF-47C7-9DE8-7756FA3C3D6F}" dt="2020-10-27T05:09:08.767" v="491" actId="1076"/>
        <pc:sldMkLst>
          <pc:docMk/>
          <pc:sldMk cId="502051213" sldId="262"/>
        </pc:sldMkLst>
        <pc:spChg chg="add del mod">
          <ac:chgData name="Kraucunas, Ian P" userId="57d53948-fb02-4518-abcc-5105602aacc0" providerId="ADAL" clId="{5A81D6E5-56EF-47C7-9DE8-7756FA3C3D6F}" dt="2020-10-27T05:08:53.605" v="487" actId="478"/>
          <ac:spMkLst>
            <pc:docMk/>
            <pc:sldMk cId="502051213" sldId="262"/>
            <ac:spMk id="4" creationId="{A4B6C837-E8DA-4BB2-85B9-877781C08597}"/>
          </ac:spMkLst>
        </pc:spChg>
        <pc:spChg chg="del">
          <ac:chgData name="Kraucunas, Ian P" userId="57d53948-fb02-4518-abcc-5105602aacc0" providerId="ADAL" clId="{5A81D6E5-56EF-47C7-9DE8-7756FA3C3D6F}" dt="2020-10-27T05:08:46.147" v="484" actId="478"/>
          <ac:spMkLst>
            <pc:docMk/>
            <pc:sldMk cId="502051213" sldId="262"/>
            <ac:spMk id="5" creationId="{DA1336E9-34E4-764C-B18B-D24C8DF15A22}"/>
          </ac:spMkLst>
        </pc:spChg>
        <pc:spChg chg="mod">
          <ac:chgData name="Kraucunas, Ian P" userId="57d53948-fb02-4518-abcc-5105602aacc0" providerId="ADAL" clId="{5A81D6E5-56EF-47C7-9DE8-7756FA3C3D6F}" dt="2020-10-27T05:08:31.712" v="483" actId="20577"/>
          <ac:spMkLst>
            <pc:docMk/>
            <pc:sldMk cId="502051213" sldId="262"/>
            <ac:spMk id="6" creationId="{51261804-96DC-A44D-A18C-55A3B091A233}"/>
          </ac:spMkLst>
        </pc:spChg>
        <pc:grpChg chg="mod">
          <ac:chgData name="Kraucunas, Ian P" userId="57d53948-fb02-4518-abcc-5105602aacc0" providerId="ADAL" clId="{5A81D6E5-56EF-47C7-9DE8-7756FA3C3D6F}" dt="2020-10-27T05:09:05.368" v="489" actId="1076"/>
          <ac:grpSpMkLst>
            <pc:docMk/>
            <pc:sldMk cId="502051213" sldId="262"/>
            <ac:grpSpMk id="14" creationId="{264E71EC-A1BD-42E8-BAB3-60D2B647C1AA}"/>
          </ac:grpSpMkLst>
        </pc:grpChg>
        <pc:picChg chg="mod">
          <ac:chgData name="Kraucunas, Ian P" userId="57d53948-fb02-4518-abcc-5105602aacc0" providerId="ADAL" clId="{5A81D6E5-56EF-47C7-9DE8-7756FA3C3D6F}" dt="2020-10-27T05:09:05.368" v="489" actId="1076"/>
          <ac:picMkLst>
            <pc:docMk/>
            <pc:sldMk cId="502051213" sldId="262"/>
            <ac:picMk id="3" creationId="{80DF63F5-FB7D-4141-940C-7B44440DB9E5}"/>
          </ac:picMkLst>
        </pc:picChg>
        <pc:picChg chg="mod">
          <ac:chgData name="Kraucunas, Ian P" userId="57d53948-fb02-4518-abcc-5105602aacc0" providerId="ADAL" clId="{5A81D6E5-56EF-47C7-9DE8-7756FA3C3D6F}" dt="2020-10-27T05:09:05.368" v="489" actId="1076"/>
          <ac:picMkLst>
            <pc:docMk/>
            <pc:sldMk cId="502051213" sldId="262"/>
            <ac:picMk id="7" creationId="{3311544D-A501-404D-819A-1A08C9909ED8}"/>
          </ac:picMkLst>
        </pc:picChg>
        <pc:picChg chg="mod">
          <ac:chgData name="Kraucunas, Ian P" userId="57d53948-fb02-4518-abcc-5105602aacc0" providerId="ADAL" clId="{5A81D6E5-56EF-47C7-9DE8-7756FA3C3D6F}" dt="2020-10-27T05:09:05.368" v="489" actId="1076"/>
          <ac:picMkLst>
            <pc:docMk/>
            <pc:sldMk cId="502051213" sldId="262"/>
            <ac:picMk id="9" creationId="{3710AEE6-C470-4499-9A62-346BDE415285}"/>
          </ac:picMkLst>
        </pc:picChg>
        <pc:picChg chg="mod">
          <ac:chgData name="Kraucunas, Ian P" userId="57d53948-fb02-4518-abcc-5105602aacc0" providerId="ADAL" clId="{5A81D6E5-56EF-47C7-9DE8-7756FA3C3D6F}" dt="2020-10-27T05:09:05.368" v="489" actId="1076"/>
          <ac:picMkLst>
            <pc:docMk/>
            <pc:sldMk cId="502051213" sldId="262"/>
            <ac:picMk id="10" creationId="{775766CC-3117-4D8C-8F25-9C527D7A1C4E}"/>
          </ac:picMkLst>
        </pc:picChg>
        <pc:picChg chg="mod">
          <ac:chgData name="Kraucunas, Ian P" userId="57d53948-fb02-4518-abcc-5105602aacc0" providerId="ADAL" clId="{5A81D6E5-56EF-47C7-9DE8-7756FA3C3D6F}" dt="2020-10-27T05:09:05.368" v="489" actId="1076"/>
          <ac:picMkLst>
            <pc:docMk/>
            <pc:sldMk cId="502051213" sldId="262"/>
            <ac:picMk id="11" creationId="{0A5CFFB7-1A41-44A2-85DA-7BE3A5AFEC36}"/>
          </ac:picMkLst>
        </pc:picChg>
        <pc:picChg chg="mod">
          <ac:chgData name="Kraucunas, Ian P" userId="57d53948-fb02-4518-abcc-5105602aacc0" providerId="ADAL" clId="{5A81D6E5-56EF-47C7-9DE8-7756FA3C3D6F}" dt="2020-10-27T05:09:05.368" v="489" actId="1076"/>
          <ac:picMkLst>
            <pc:docMk/>
            <pc:sldMk cId="502051213" sldId="262"/>
            <ac:picMk id="12" creationId="{B2806A1A-920D-4152-A137-8DCB7680DE2D}"/>
          </ac:picMkLst>
        </pc:picChg>
        <pc:picChg chg="mod">
          <ac:chgData name="Kraucunas, Ian P" userId="57d53948-fb02-4518-abcc-5105602aacc0" providerId="ADAL" clId="{5A81D6E5-56EF-47C7-9DE8-7756FA3C3D6F}" dt="2020-10-27T05:09:05.368" v="489" actId="1076"/>
          <ac:picMkLst>
            <pc:docMk/>
            <pc:sldMk cId="502051213" sldId="262"/>
            <ac:picMk id="17" creationId="{DCA3FD70-6684-41A7-8CA2-CBB0D87785B8}"/>
          </ac:picMkLst>
        </pc:picChg>
        <pc:picChg chg="mod">
          <ac:chgData name="Kraucunas, Ian P" userId="57d53948-fb02-4518-abcc-5105602aacc0" providerId="ADAL" clId="{5A81D6E5-56EF-47C7-9DE8-7756FA3C3D6F}" dt="2020-10-27T05:09:05.368" v="489" actId="1076"/>
          <ac:picMkLst>
            <pc:docMk/>
            <pc:sldMk cId="502051213" sldId="262"/>
            <ac:picMk id="18" creationId="{92524E72-FC0C-4557-9B49-02878457B817}"/>
          </ac:picMkLst>
        </pc:picChg>
        <pc:picChg chg="mod">
          <ac:chgData name="Kraucunas, Ian P" userId="57d53948-fb02-4518-abcc-5105602aacc0" providerId="ADAL" clId="{5A81D6E5-56EF-47C7-9DE8-7756FA3C3D6F}" dt="2020-10-27T05:09:05.368" v="489" actId="1076"/>
          <ac:picMkLst>
            <pc:docMk/>
            <pc:sldMk cId="502051213" sldId="262"/>
            <ac:picMk id="19" creationId="{DB1D446D-F31D-4E50-8A8C-C95DA8B04A76}"/>
          </ac:picMkLst>
        </pc:picChg>
        <pc:picChg chg="add mod">
          <ac:chgData name="Kraucunas, Ian P" userId="57d53948-fb02-4518-abcc-5105602aacc0" providerId="ADAL" clId="{5A81D6E5-56EF-47C7-9DE8-7756FA3C3D6F}" dt="2020-10-27T05:09:08.767" v="491" actId="1076"/>
          <ac:picMkLst>
            <pc:docMk/>
            <pc:sldMk cId="502051213" sldId="262"/>
            <ac:picMk id="20" creationId="{727761FE-2E48-4505-BC7A-41A42EEC6809}"/>
          </ac:picMkLst>
        </pc:picChg>
        <pc:picChg chg="mod">
          <ac:chgData name="Kraucunas, Ian P" userId="57d53948-fb02-4518-abcc-5105602aacc0" providerId="ADAL" clId="{5A81D6E5-56EF-47C7-9DE8-7756FA3C3D6F}" dt="2020-10-27T05:09:05.368" v="489" actId="1076"/>
          <ac:picMkLst>
            <pc:docMk/>
            <pc:sldMk cId="502051213" sldId="262"/>
            <ac:picMk id="1026" creationId="{D7A781E8-0657-473D-A9DF-0C5ECCF24337}"/>
          </ac:picMkLst>
        </pc:picChg>
      </pc:sldChg>
      <pc:sldChg chg="del">
        <pc:chgData name="Kraucunas, Ian P" userId="57d53948-fb02-4518-abcc-5105602aacc0" providerId="ADAL" clId="{5A81D6E5-56EF-47C7-9DE8-7756FA3C3D6F}" dt="2020-10-27T04:40:35.401" v="1" actId="2696"/>
        <pc:sldMkLst>
          <pc:docMk/>
          <pc:sldMk cId="2346173860" sldId="269"/>
        </pc:sldMkLst>
      </pc:sldChg>
      <pc:sldChg chg="del">
        <pc:chgData name="Kraucunas, Ian P" userId="57d53948-fb02-4518-abcc-5105602aacc0" providerId="ADAL" clId="{5A81D6E5-56EF-47C7-9DE8-7756FA3C3D6F}" dt="2020-10-27T05:14:35.354" v="580" actId="2696"/>
        <pc:sldMkLst>
          <pc:docMk/>
          <pc:sldMk cId="2792525300" sldId="270"/>
        </pc:sldMkLst>
      </pc:sldChg>
      <pc:sldChg chg="addSp delSp modSp ord modNotesTx">
        <pc:chgData name="Kraucunas, Ian P" userId="57d53948-fb02-4518-abcc-5105602aacc0" providerId="ADAL" clId="{5A81D6E5-56EF-47C7-9DE8-7756FA3C3D6F}" dt="2020-10-27T05:16:51.277" v="615" actId="20577"/>
        <pc:sldMkLst>
          <pc:docMk/>
          <pc:sldMk cId="3070527614" sldId="271"/>
        </pc:sldMkLst>
        <pc:spChg chg="add del mod">
          <ac:chgData name="Kraucunas, Ian P" userId="57d53948-fb02-4518-abcc-5105602aacc0" providerId="ADAL" clId="{5A81D6E5-56EF-47C7-9DE8-7756FA3C3D6F}" dt="2020-10-27T05:01:25.291" v="142" actId="478"/>
          <ac:spMkLst>
            <pc:docMk/>
            <pc:sldMk cId="3070527614" sldId="271"/>
            <ac:spMk id="3" creationId="{C0946DB9-FD01-41C8-9E6E-905646EAD1D7}"/>
          </ac:spMkLst>
        </pc:spChg>
        <pc:spChg chg="add mod">
          <ac:chgData name="Kraucunas, Ian P" userId="57d53948-fb02-4518-abcc-5105602aacc0" providerId="ADAL" clId="{5A81D6E5-56EF-47C7-9DE8-7756FA3C3D6F}" dt="2020-10-27T05:05:11.946" v="366" actId="1076"/>
          <ac:spMkLst>
            <pc:docMk/>
            <pc:sldMk cId="3070527614" sldId="271"/>
            <ac:spMk id="4" creationId="{3979AC71-9B12-4AF9-9A96-B2F0B142D07B}"/>
          </ac:spMkLst>
        </pc:spChg>
        <pc:spChg chg="add mod">
          <ac:chgData name="Kraucunas, Ian P" userId="57d53948-fb02-4518-abcc-5105602aacc0" providerId="ADAL" clId="{5A81D6E5-56EF-47C7-9DE8-7756FA3C3D6F}" dt="2020-10-27T05:01:17.995" v="140" actId="20577"/>
          <ac:spMkLst>
            <pc:docMk/>
            <pc:sldMk cId="3070527614" sldId="271"/>
            <ac:spMk id="5" creationId="{13E5CDE2-C098-4DB8-A1FB-DE8586827B19}"/>
          </ac:spMkLst>
        </pc:spChg>
        <pc:spChg chg="del mod">
          <ac:chgData name="Kraucunas, Ian P" userId="57d53948-fb02-4518-abcc-5105602aacc0" providerId="ADAL" clId="{5A81D6E5-56EF-47C7-9DE8-7756FA3C3D6F}" dt="2020-10-27T05:01:22.681" v="141" actId="478"/>
          <ac:spMkLst>
            <pc:docMk/>
            <pc:sldMk cId="3070527614" sldId="271"/>
            <ac:spMk id="17" creationId="{4E18DBD0-6F0D-FF46-9F63-CB2F27458724}"/>
          </ac:spMkLst>
        </pc:spChg>
        <pc:picChg chg="mod">
          <ac:chgData name="Kraucunas, Ian P" userId="57d53948-fb02-4518-abcc-5105602aacc0" providerId="ADAL" clId="{5A81D6E5-56EF-47C7-9DE8-7756FA3C3D6F}" dt="2020-10-27T05:03:00.616" v="147" actId="1076"/>
          <ac:picMkLst>
            <pc:docMk/>
            <pc:sldMk cId="3070527614" sldId="271"/>
            <ac:picMk id="7" creationId="{E759D093-161D-DB49-80B4-4DE1CBDDAA09}"/>
          </ac:picMkLst>
        </pc:picChg>
      </pc:sldChg>
      <pc:sldChg chg="add">
        <pc:chgData name="Kraucunas, Ian P" userId="57d53948-fb02-4518-abcc-5105602aacc0" providerId="ADAL" clId="{5A81D6E5-56EF-47C7-9DE8-7756FA3C3D6F}" dt="2020-10-27T05:16:13.320" v="613"/>
        <pc:sldMkLst>
          <pc:docMk/>
          <pc:sldMk cId="4270540785" sldId="272"/>
        </pc:sldMkLst>
      </pc:sldChg>
      <pc:sldChg chg="ord modNotesTx">
        <pc:chgData name="Kraucunas, Ian P" userId="57d53948-fb02-4518-abcc-5105602aacc0" providerId="ADAL" clId="{5A81D6E5-56EF-47C7-9DE8-7756FA3C3D6F}" dt="2020-10-27T05:16:56.006" v="616" actId="20577"/>
        <pc:sldMkLst>
          <pc:docMk/>
          <pc:sldMk cId="2327785228" sldId="273"/>
        </pc:sldMkLst>
      </pc:sldChg>
      <pc:sldChg chg="modSp add modNotesTx">
        <pc:chgData name="Kraucunas, Ian P" userId="57d53948-fb02-4518-abcc-5105602aacc0" providerId="ADAL" clId="{5A81D6E5-56EF-47C7-9DE8-7756FA3C3D6F}" dt="2020-10-27T05:17:05.836" v="620" actId="5793"/>
        <pc:sldMkLst>
          <pc:docMk/>
          <pc:sldMk cId="2544170393" sldId="274"/>
        </pc:sldMkLst>
        <pc:spChg chg="mod">
          <ac:chgData name="Kraucunas, Ian P" userId="57d53948-fb02-4518-abcc-5105602aacc0" providerId="ADAL" clId="{5A81D6E5-56EF-47C7-9DE8-7756FA3C3D6F}" dt="2020-10-27T05:06:34.432" v="383" actId="20577"/>
          <ac:spMkLst>
            <pc:docMk/>
            <pc:sldMk cId="2544170393" sldId="274"/>
            <ac:spMk id="3" creationId="{BDB50BE0-9DA7-48B1-AB80-E3840D9A148C}"/>
          </ac:spMkLst>
        </pc:spChg>
        <pc:spChg chg="mod">
          <ac:chgData name="Kraucunas, Ian P" userId="57d53948-fb02-4518-abcc-5105602aacc0" providerId="ADAL" clId="{5A81D6E5-56EF-47C7-9DE8-7756FA3C3D6F}" dt="2020-10-27T05:06:16.334" v="378" actId="1076"/>
          <ac:spMkLst>
            <pc:docMk/>
            <pc:sldMk cId="2544170393" sldId="274"/>
            <ac:spMk id="15" creationId="{F8C06FA2-896E-44C7-8189-BAAE4A7D5985}"/>
          </ac:spMkLst>
        </pc:spChg>
        <pc:picChg chg="mod">
          <ac:chgData name="Kraucunas, Ian P" userId="57d53948-fb02-4518-abcc-5105602aacc0" providerId="ADAL" clId="{5A81D6E5-56EF-47C7-9DE8-7756FA3C3D6F}" dt="2020-10-27T05:06:12.438" v="377" actId="14100"/>
          <ac:picMkLst>
            <pc:docMk/>
            <pc:sldMk cId="2544170393" sldId="274"/>
            <ac:picMk id="16" creationId="{A0A27353-53AC-4AE6-B270-AE0ACF5B8622}"/>
          </ac:picMkLst>
        </pc:picChg>
        <pc:picChg chg="mod">
          <ac:chgData name="Kraucunas, Ian P" userId="57d53948-fb02-4518-abcc-5105602aacc0" providerId="ADAL" clId="{5A81D6E5-56EF-47C7-9DE8-7756FA3C3D6F}" dt="2020-10-27T05:06:08.499" v="375" actId="1076"/>
          <ac:picMkLst>
            <pc:docMk/>
            <pc:sldMk cId="2544170393" sldId="274"/>
            <ac:picMk id="17" creationId="{67A023DB-7D76-4411-9917-AE5D90F3E656}"/>
          </ac:picMkLst>
        </pc:picChg>
      </pc:sldChg>
      <pc:sldChg chg="modSp add modNotesTx">
        <pc:chgData name="Kraucunas, Ian P" userId="57d53948-fb02-4518-abcc-5105602aacc0" providerId="ADAL" clId="{5A81D6E5-56EF-47C7-9DE8-7756FA3C3D6F}" dt="2020-10-27T05:17:10.137" v="622" actId="5793"/>
        <pc:sldMkLst>
          <pc:docMk/>
          <pc:sldMk cId="1359844934" sldId="275"/>
        </pc:sldMkLst>
        <pc:spChg chg="mod">
          <ac:chgData name="Kraucunas, Ian P" userId="57d53948-fb02-4518-abcc-5105602aacc0" providerId="ADAL" clId="{5A81D6E5-56EF-47C7-9DE8-7756FA3C3D6F}" dt="2020-10-27T05:06:38.814" v="391" actId="20577"/>
          <ac:spMkLst>
            <pc:docMk/>
            <pc:sldMk cId="1359844934" sldId="275"/>
            <ac:spMk id="6" creationId="{51261804-96DC-A44D-A18C-55A3B091A233}"/>
          </ac:spMkLst>
        </pc:spChg>
        <pc:spChg chg="mod">
          <ac:chgData name="Kraucunas, Ian P" userId="57d53948-fb02-4518-abcc-5105602aacc0" providerId="ADAL" clId="{5A81D6E5-56EF-47C7-9DE8-7756FA3C3D6F}" dt="2020-10-27T05:07:17.584" v="408" actId="1035"/>
          <ac:spMkLst>
            <pc:docMk/>
            <pc:sldMk cId="1359844934" sldId="275"/>
            <ac:spMk id="14" creationId="{A906231A-D4D0-44B1-B3DC-17C5AF4FF235}"/>
          </ac:spMkLst>
        </pc:spChg>
        <pc:picChg chg="mod">
          <ac:chgData name="Kraucunas, Ian P" userId="57d53948-fb02-4518-abcc-5105602aacc0" providerId="ADAL" clId="{5A81D6E5-56EF-47C7-9DE8-7756FA3C3D6F}" dt="2020-10-27T05:07:28.665" v="412" actId="14100"/>
          <ac:picMkLst>
            <pc:docMk/>
            <pc:sldMk cId="1359844934" sldId="275"/>
            <ac:picMk id="7" creationId="{157DD7E3-A264-4254-A47E-FD0772AE3341}"/>
          </ac:picMkLst>
        </pc:picChg>
        <pc:picChg chg="mod">
          <ac:chgData name="Kraucunas, Ian P" userId="57d53948-fb02-4518-abcc-5105602aacc0" providerId="ADAL" clId="{5A81D6E5-56EF-47C7-9DE8-7756FA3C3D6F}" dt="2020-10-27T05:07:23.555" v="410" actId="14100"/>
          <ac:picMkLst>
            <pc:docMk/>
            <pc:sldMk cId="1359844934" sldId="275"/>
            <ac:picMk id="10" creationId="{629C2074-1796-49F5-97DD-F5E780A8ADCC}"/>
          </ac:picMkLst>
        </pc:picChg>
      </pc:sldChg>
      <pc:sldChg chg="del">
        <pc:chgData name="Kraucunas, Ian P" userId="57d53948-fb02-4518-abcc-5105602aacc0" providerId="ADAL" clId="{5A81D6E5-56EF-47C7-9DE8-7756FA3C3D6F}" dt="2020-10-27T05:14:35.555" v="585" actId="2696"/>
        <pc:sldMkLst>
          <pc:docMk/>
          <pc:sldMk cId="406679256" sldId="276"/>
        </pc:sldMkLst>
      </pc:sldChg>
      <pc:sldChg chg="del">
        <pc:chgData name="Kraucunas, Ian P" userId="57d53948-fb02-4518-abcc-5105602aacc0" providerId="ADAL" clId="{5A81D6E5-56EF-47C7-9DE8-7756FA3C3D6F}" dt="2020-10-27T05:14:37.220" v="604" actId="2696"/>
        <pc:sldMkLst>
          <pc:docMk/>
          <pc:sldMk cId="2838487279" sldId="282"/>
        </pc:sldMkLst>
      </pc:sldChg>
      <pc:sldChg chg="del">
        <pc:chgData name="Kraucunas, Ian P" userId="57d53948-fb02-4518-abcc-5105602aacc0" providerId="ADAL" clId="{5A81D6E5-56EF-47C7-9DE8-7756FA3C3D6F}" dt="2020-10-27T05:14:37.258" v="605" actId="2696"/>
        <pc:sldMkLst>
          <pc:docMk/>
          <pc:sldMk cId="105832409" sldId="283"/>
        </pc:sldMkLst>
      </pc:sldChg>
      <pc:sldChg chg="add ord">
        <pc:chgData name="Kraucunas, Ian P" userId="57d53948-fb02-4518-abcc-5105602aacc0" providerId="ADAL" clId="{5A81D6E5-56EF-47C7-9DE8-7756FA3C3D6F}" dt="2020-10-27T05:14:15.677" v="572"/>
        <pc:sldMkLst>
          <pc:docMk/>
          <pc:sldMk cId="472918942" sldId="284"/>
        </pc:sldMkLst>
      </pc:sldChg>
      <pc:sldChg chg="addSp delSp modSp add modNotesTx">
        <pc:chgData name="Kraucunas, Ian P" userId="57d53948-fb02-4518-abcc-5105602aacc0" providerId="ADAL" clId="{5A81D6E5-56EF-47C7-9DE8-7756FA3C3D6F}" dt="2020-10-27T05:16:46.893" v="614" actId="20577"/>
        <pc:sldMkLst>
          <pc:docMk/>
          <pc:sldMk cId="2676581195" sldId="285"/>
        </pc:sldMkLst>
        <pc:spChg chg="del">
          <ac:chgData name="Kraucunas, Ian P" userId="57d53948-fb02-4518-abcc-5105602aacc0" providerId="ADAL" clId="{5A81D6E5-56EF-47C7-9DE8-7756FA3C3D6F}" dt="2020-10-27T04:58:40.186" v="96" actId="478"/>
          <ac:spMkLst>
            <pc:docMk/>
            <pc:sldMk cId="2676581195" sldId="285"/>
            <ac:spMk id="2" creationId="{D6BD869C-2032-47FE-9635-0941A83DA501}"/>
          </ac:spMkLst>
        </pc:spChg>
        <pc:spChg chg="mod">
          <ac:chgData name="Kraucunas, Ian P" userId="57d53948-fb02-4518-abcc-5105602aacc0" providerId="ADAL" clId="{5A81D6E5-56EF-47C7-9DE8-7756FA3C3D6F}" dt="2020-10-27T04:58:24.304" v="94" actId="113"/>
          <ac:spMkLst>
            <pc:docMk/>
            <pc:sldMk cId="2676581195" sldId="285"/>
            <ac:spMk id="5" creationId="{DA1336E9-34E4-764C-B18B-D24C8DF15A22}"/>
          </ac:spMkLst>
        </pc:spChg>
        <pc:spChg chg="mod">
          <ac:chgData name="Kraucunas, Ian P" userId="57d53948-fb02-4518-abcc-5105602aacc0" providerId="ADAL" clId="{5A81D6E5-56EF-47C7-9DE8-7756FA3C3D6F}" dt="2020-10-27T04:58:20.266" v="93" actId="20577"/>
          <ac:spMkLst>
            <pc:docMk/>
            <pc:sldMk cId="2676581195" sldId="285"/>
            <ac:spMk id="6" creationId="{51261804-96DC-A44D-A18C-55A3B091A233}"/>
          </ac:spMkLst>
        </pc:spChg>
        <pc:picChg chg="del">
          <ac:chgData name="Kraucunas, Ian P" userId="57d53948-fb02-4518-abcc-5105602aacc0" providerId="ADAL" clId="{5A81D6E5-56EF-47C7-9DE8-7756FA3C3D6F}" dt="2020-10-27T04:58:37.461" v="95" actId="478"/>
          <ac:picMkLst>
            <pc:docMk/>
            <pc:sldMk cId="2676581195" sldId="285"/>
            <ac:picMk id="4" creationId="{97EFF8E6-EA21-48A5-9C9B-FBE53B0E4761}"/>
          </ac:picMkLst>
        </pc:picChg>
        <pc:picChg chg="add mod modCrop">
          <ac:chgData name="Kraucunas, Ian P" userId="57d53948-fb02-4518-abcc-5105602aacc0" providerId="ADAL" clId="{5A81D6E5-56EF-47C7-9DE8-7756FA3C3D6F}" dt="2020-10-27T04:59:30.465" v="102" actId="1076"/>
          <ac:picMkLst>
            <pc:docMk/>
            <pc:sldMk cId="2676581195" sldId="285"/>
            <ac:picMk id="7" creationId="{56D6BC51-368C-441F-B95C-8025AC7B2932}"/>
          </ac:picMkLst>
        </pc:picChg>
        <pc:picChg chg="add mod">
          <ac:chgData name="Kraucunas, Ian P" userId="57d53948-fb02-4518-abcc-5105602aacc0" providerId="ADAL" clId="{5A81D6E5-56EF-47C7-9DE8-7756FA3C3D6F}" dt="2020-10-27T04:59:31.638" v="103" actId="1076"/>
          <ac:picMkLst>
            <pc:docMk/>
            <pc:sldMk cId="2676581195" sldId="285"/>
            <ac:picMk id="8" creationId="{75EEFBAF-9059-4327-9BDA-DAFB42C8FD46}"/>
          </ac:picMkLst>
        </pc:picChg>
      </pc:sldChg>
      <pc:sldChg chg="add">
        <pc:chgData name="Kraucunas, Ian P" userId="57d53948-fb02-4518-abcc-5105602aacc0" providerId="ADAL" clId="{5A81D6E5-56EF-47C7-9DE8-7756FA3C3D6F}" dt="2020-10-27T05:12:01.121" v="565"/>
        <pc:sldMkLst>
          <pc:docMk/>
          <pc:sldMk cId="1845389742" sldId="296"/>
        </pc:sldMkLst>
      </pc:sldChg>
      <pc:sldChg chg="del">
        <pc:chgData name="Kraucunas, Ian P" userId="57d53948-fb02-4518-abcc-5105602aacc0" providerId="ADAL" clId="{5A81D6E5-56EF-47C7-9DE8-7756FA3C3D6F}" dt="2020-10-27T05:14:37.274" v="606" actId="2696"/>
        <pc:sldMkLst>
          <pc:docMk/>
          <pc:sldMk cId="1195309312" sldId="351"/>
        </pc:sldMkLst>
      </pc:sldChg>
      <pc:sldChg chg="del">
        <pc:chgData name="Kraucunas, Ian P" userId="57d53948-fb02-4518-abcc-5105602aacc0" providerId="ADAL" clId="{5A81D6E5-56EF-47C7-9DE8-7756FA3C3D6F}" dt="2020-10-27T05:14:35.818" v="591" actId="2696"/>
        <pc:sldMkLst>
          <pc:docMk/>
          <pc:sldMk cId="1336746731" sldId="411"/>
        </pc:sldMkLst>
      </pc:sldChg>
      <pc:sldChg chg="ord modNotesTx">
        <pc:chgData name="Kraucunas, Ian P" userId="57d53948-fb02-4518-abcc-5105602aacc0" providerId="ADAL" clId="{5A81D6E5-56EF-47C7-9DE8-7756FA3C3D6F}" dt="2020-10-27T05:17:27.760" v="623" actId="20577"/>
        <pc:sldMkLst>
          <pc:docMk/>
          <pc:sldMk cId="3187530916" sldId="423"/>
        </pc:sldMkLst>
      </pc:sldChg>
      <pc:sldChg chg="del">
        <pc:chgData name="Kraucunas, Ian P" userId="57d53948-fb02-4518-abcc-5105602aacc0" providerId="ADAL" clId="{5A81D6E5-56EF-47C7-9DE8-7756FA3C3D6F}" dt="2020-10-27T05:12:47.173" v="566" actId="2696"/>
        <pc:sldMkLst>
          <pc:docMk/>
          <pc:sldMk cId="3326047214" sldId="426"/>
        </pc:sldMkLst>
      </pc:sldChg>
      <pc:sldChg chg="del">
        <pc:chgData name="Kraucunas, Ian P" userId="57d53948-fb02-4518-abcc-5105602aacc0" providerId="ADAL" clId="{5A81D6E5-56EF-47C7-9DE8-7756FA3C3D6F}" dt="2020-10-27T05:14:37.305" v="607" actId="2696"/>
        <pc:sldMkLst>
          <pc:docMk/>
          <pc:sldMk cId="530246591" sldId="432"/>
        </pc:sldMkLst>
      </pc:sldChg>
      <pc:sldChg chg="add">
        <pc:chgData name="Kraucunas, Ian P" userId="57d53948-fb02-4518-abcc-5105602aacc0" providerId="ADAL" clId="{5A81D6E5-56EF-47C7-9DE8-7756FA3C3D6F}" dt="2020-10-27T05:15:50.247" v="612"/>
        <pc:sldMkLst>
          <pc:docMk/>
          <pc:sldMk cId="4230073544" sldId="432"/>
        </pc:sldMkLst>
      </pc:sldChg>
      <pc:sldChg chg="del">
        <pc:chgData name="Kraucunas, Ian P" userId="57d53948-fb02-4518-abcc-5105602aacc0" providerId="ADAL" clId="{5A81D6E5-56EF-47C7-9DE8-7756FA3C3D6F}" dt="2020-10-27T05:14:35.432" v="583" actId="2696"/>
        <pc:sldMkLst>
          <pc:docMk/>
          <pc:sldMk cId="1801582713" sldId="433"/>
        </pc:sldMkLst>
      </pc:sldChg>
      <pc:sldChg chg="del">
        <pc:chgData name="Kraucunas, Ian P" userId="57d53948-fb02-4518-abcc-5105602aacc0" providerId="ADAL" clId="{5A81D6E5-56EF-47C7-9DE8-7756FA3C3D6F}" dt="2020-10-27T05:14:35.971" v="594" actId="2696"/>
        <pc:sldMkLst>
          <pc:docMk/>
          <pc:sldMk cId="1517568446" sldId="436"/>
        </pc:sldMkLst>
      </pc:sldChg>
      <pc:sldChg chg="del">
        <pc:chgData name="Kraucunas, Ian P" userId="57d53948-fb02-4518-abcc-5105602aacc0" providerId="ADAL" clId="{5A81D6E5-56EF-47C7-9DE8-7756FA3C3D6F}" dt="2020-10-27T05:14:36.018" v="595" actId="2696"/>
        <pc:sldMkLst>
          <pc:docMk/>
          <pc:sldMk cId="1135566833" sldId="437"/>
        </pc:sldMkLst>
      </pc:sldChg>
      <pc:sldChg chg="del">
        <pc:chgData name="Kraucunas, Ian P" userId="57d53948-fb02-4518-abcc-5105602aacc0" providerId="ADAL" clId="{5A81D6E5-56EF-47C7-9DE8-7756FA3C3D6F}" dt="2020-10-27T05:14:37.374" v="609" actId="2696"/>
        <pc:sldMkLst>
          <pc:docMk/>
          <pc:sldMk cId="2273616496" sldId="439"/>
        </pc:sldMkLst>
      </pc:sldChg>
      <pc:sldChg chg="del">
        <pc:chgData name="Kraucunas, Ian P" userId="57d53948-fb02-4518-abcc-5105602aacc0" providerId="ADAL" clId="{5A81D6E5-56EF-47C7-9DE8-7756FA3C3D6F}" dt="2020-10-27T04:40:19.261" v="0" actId="2696"/>
        <pc:sldMkLst>
          <pc:docMk/>
          <pc:sldMk cId="1599706548" sldId="440"/>
        </pc:sldMkLst>
      </pc:sldChg>
      <pc:sldChg chg="del">
        <pc:chgData name="Kraucunas, Ian P" userId="57d53948-fb02-4518-abcc-5105602aacc0" providerId="ADAL" clId="{5A81D6E5-56EF-47C7-9DE8-7756FA3C3D6F}" dt="2020-10-27T05:14:37.352" v="608" actId="2696"/>
        <pc:sldMkLst>
          <pc:docMk/>
          <pc:sldMk cId="215787626" sldId="441"/>
        </pc:sldMkLst>
      </pc:sldChg>
      <pc:sldChg chg="del">
        <pc:chgData name="Kraucunas, Ian P" userId="57d53948-fb02-4518-abcc-5105602aacc0" providerId="ADAL" clId="{5A81D6E5-56EF-47C7-9DE8-7756FA3C3D6F}" dt="2020-10-27T05:14:36.881" v="596" actId="2696"/>
        <pc:sldMkLst>
          <pc:docMk/>
          <pc:sldMk cId="2307684955" sldId="442"/>
        </pc:sldMkLst>
      </pc:sldChg>
      <pc:sldChg chg="del">
        <pc:chgData name="Kraucunas, Ian P" userId="57d53948-fb02-4518-abcc-5105602aacc0" providerId="ADAL" clId="{5A81D6E5-56EF-47C7-9DE8-7756FA3C3D6F}" dt="2020-10-27T05:14:35.918" v="593" actId="2696"/>
        <pc:sldMkLst>
          <pc:docMk/>
          <pc:sldMk cId="2436411901" sldId="447"/>
        </pc:sldMkLst>
      </pc:sldChg>
      <pc:sldChg chg="del">
        <pc:chgData name="Kraucunas, Ian P" userId="57d53948-fb02-4518-abcc-5105602aacc0" providerId="ADAL" clId="{5A81D6E5-56EF-47C7-9DE8-7756FA3C3D6F}" dt="2020-10-27T05:14:35.486" v="584" actId="2696"/>
        <pc:sldMkLst>
          <pc:docMk/>
          <pc:sldMk cId="572496603" sldId="448"/>
        </pc:sldMkLst>
      </pc:sldChg>
      <pc:sldChg chg="del">
        <pc:chgData name="Kraucunas, Ian P" userId="57d53948-fb02-4518-abcc-5105602aacc0" providerId="ADAL" clId="{5A81D6E5-56EF-47C7-9DE8-7756FA3C3D6F}" dt="2020-10-27T05:14:35.332" v="579" actId="2696"/>
        <pc:sldMkLst>
          <pc:docMk/>
          <pc:sldMk cId="1983572855" sldId="449"/>
        </pc:sldMkLst>
      </pc:sldChg>
      <pc:sldChg chg="del">
        <pc:chgData name="Kraucunas, Ian P" userId="57d53948-fb02-4518-abcc-5105602aacc0" providerId="ADAL" clId="{5A81D6E5-56EF-47C7-9DE8-7756FA3C3D6F}" dt="2020-10-27T05:14:37.075" v="601" actId="2696"/>
        <pc:sldMkLst>
          <pc:docMk/>
          <pc:sldMk cId="2163284819" sldId="456"/>
        </pc:sldMkLst>
      </pc:sldChg>
      <pc:sldChg chg="del">
        <pc:chgData name="Kraucunas, Ian P" userId="57d53948-fb02-4518-abcc-5105602aacc0" providerId="ADAL" clId="{5A81D6E5-56EF-47C7-9DE8-7756FA3C3D6F}" dt="2020-10-27T05:14:35.386" v="582" actId="2696"/>
        <pc:sldMkLst>
          <pc:docMk/>
          <pc:sldMk cId="748273212" sldId="459"/>
        </pc:sldMkLst>
      </pc:sldChg>
      <pc:sldChg chg="del">
        <pc:chgData name="Kraucunas, Ian P" userId="57d53948-fb02-4518-abcc-5105602aacc0" providerId="ADAL" clId="{5A81D6E5-56EF-47C7-9DE8-7756FA3C3D6F}" dt="2020-10-27T05:14:35.624" v="587" actId="2696"/>
        <pc:sldMkLst>
          <pc:docMk/>
          <pc:sldMk cId="204659592" sldId="460"/>
        </pc:sldMkLst>
      </pc:sldChg>
      <pc:sldChg chg="del">
        <pc:chgData name="Kraucunas, Ian P" userId="57d53948-fb02-4518-abcc-5105602aacc0" providerId="ADAL" clId="{5A81D6E5-56EF-47C7-9DE8-7756FA3C3D6F}" dt="2020-10-27T05:14:35.771" v="590" actId="2696"/>
        <pc:sldMkLst>
          <pc:docMk/>
          <pc:sldMk cId="1524258995" sldId="461"/>
        </pc:sldMkLst>
      </pc:sldChg>
      <pc:sldChg chg="del">
        <pc:chgData name="Kraucunas, Ian P" userId="57d53948-fb02-4518-abcc-5105602aacc0" providerId="ADAL" clId="{5A81D6E5-56EF-47C7-9DE8-7756FA3C3D6F}" dt="2020-10-27T05:14:36.958" v="598" actId="2696"/>
        <pc:sldMkLst>
          <pc:docMk/>
          <pc:sldMk cId="1682952598" sldId="462"/>
        </pc:sldMkLst>
      </pc:sldChg>
      <pc:sldChg chg="del">
        <pc:chgData name="Kraucunas, Ian P" userId="57d53948-fb02-4518-abcc-5105602aacc0" providerId="ADAL" clId="{5A81D6E5-56EF-47C7-9DE8-7756FA3C3D6F}" dt="2020-10-27T05:14:37.111" v="602" actId="2696"/>
        <pc:sldMkLst>
          <pc:docMk/>
          <pc:sldMk cId="2384547686" sldId="463"/>
        </pc:sldMkLst>
      </pc:sldChg>
      <pc:sldChg chg="del">
        <pc:chgData name="Kraucunas, Ian P" userId="57d53948-fb02-4518-abcc-5105602aacc0" providerId="ADAL" clId="{5A81D6E5-56EF-47C7-9DE8-7756FA3C3D6F}" dt="2020-10-27T05:00:18.462" v="104" actId="2696"/>
        <pc:sldMkLst>
          <pc:docMk/>
          <pc:sldMk cId="2749190050" sldId="464"/>
        </pc:sldMkLst>
      </pc:sldChg>
      <pc:sldChg chg="del">
        <pc:chgData name="Kraucunas, Ian P" userId="57d53948-fb02-4518-abcc-5105602aacc0" providerId="ADAL" clId="{5A81D6E5-56EF-47C7-9DE8-7756FA3C3D6F}" dt="2020-10-27T05:14:35.254" v="577" actId="2696"/>
        <pc:sldMkLst>
          <pc:docMk/>
          <pc:sldMk cId="1315927279" sldId="465"/>
        </pc:sldMkLst>
      </pc:sldChg>
      <pc:sldChg chg="del">
        <pc:chgData name="Kraucunas, Ian P" userId="57d53948-fb02-4518-abcc-5105602aacc0" providerId="ADAL" clId="{5A81D6E5-56EF-47C7-9DE8-7756FA3C3D6F}" dt="2020-10-27T05:14:36.928" v="597" actId="2696"/>
        <pc:sldMkLst>
          <pc:docMk/>
          <pc:sldMk cId="1797519722" sldId="471"/>
        </pc:sldMkLst>
      </pc:sldChg>
      <pc:sldChg chg="del">
        <pc:chgData name="Kraucunas, Ian P" userId="57d53948-fb02-4518-abcc-5105602aacc0" providerId="ADAL" clId="{5A81D6E5-56EF-47C7-9DE8-7756FA3C3D6F}" dt="2020-10-27T05:14:36.989" v="599" actId="2696"/>
        <pc:sldMkLst>
          <pc:docMk/>
          <pc:sldMk cId="751918907" sldId="472"/>
        </pc:sldMkLst>
      </pc:sldChg>
      <pc:sldChg chg="del">
        <pc:chgData name="Kraucunas, Ian P" userId="57d53948-fb02-4518-abcc-5105602aacc0" providerId="ADAL" clId="{5A81D6E5-56EF-47C7-9DE8-7756FA3C3D6F}" dt="2020-10-27T05:14:37.020" v="600" actId="2696"/>
        <pc:sldMkLst>
          <pc:docMk/>
          <pc:sldMk cId="3285602854" sldId="473"/>
        </pc:sldMkLst>
      </pc:sldChg>
      <pc:sldChg chg="del">
        <pc:chgData name="Kraucunas, Ian P" userId="57d53948-fb02-4518-abcc-5105602aacc0" providerId="ADAL" clId="{5A81D6E5-56EF-47C7-9DE8-7756FA3C3D6F}" dt="2020-10-27T05:14:35.586" v="586" actId="2696"/>
        <pc:sldMkLst>
          <pc:docMk/>
          <pc:sldMk cId="3279370417" sldId="475"/>
        </pc:sldMkLst>
      </pc:sldChg>
      <pc:sldChg chg="del">
        <pc:chgData name="Kraucunas, Ian P" userId="57d53948-fb02-4518-abcc-5105602aacc0" providerId="ADAL" clId="{5A81D6E5-56EF-47C7-9DE8-7756FA3C3D6F}" dt="2020-10-27T05:14:35.655" v="588" actId="2696"/>
        <pc:sldMkLst>
          <pc:docMk/>
          <pc:sldMk cId="4051076384" sldId="476"/>
        </pc:sldMkLst>
      </pc:sldChg>
      <pc:sldChg chg="del">
        <pc:chgData name="Kraucunas, Ian P" userId="57d53948-fb02-4518-abcc-5105602aacc0" providerId="ADAL" clId="{5A81D6E5-56EF-47C7-9DE8-7756FA3C3D6F}" dt="2020-10-27T05:14:35.733" v="589" actId="2696"/>
        <pc:sldMkLst>
          <pc:docMk/>
          <pc:sldMk cId="4099251997" sldId="477"/>
        </pc:sldMkLst>
      </pc:sldChg>
      <pc:sldChg chg="del">
        <pc:chgData name="Kraucunas, Ian P" userId="57d53948-fb02-4518-abcc-5105602aacc0" providerId="ADAL" clId="{5A81D6E5-56EF-47C7-9DE8-7756FA3C3D6F}" dt="2020-10-27T05:14:35.855" v="592" actId="2696"/>
        <pc:sldMkLst>
          <pc:docMk/>
          <pc:sldMk cId="2069088431" sldId="478"/>
        </pc:sldMkLst>
      </pc:sldChg>
      <pc:sldChg chg="del">
        <pc:chgData name="Kraucunas, Ian P" userId="57d53948-fb02-4518-abcc-5105602aacc0" providerId="ADAL" clId="{5A81D6E5-56EF-47C7-9DE8-7756FA3C3D6F}" dt="2020-10-27T05:14:37.189" v="603" actId="2696"/>
        <pc:sldMkLst>
          <pc:docMk/>
          <pc:sldMk cId="2006240030" sldId="479"/>
        </pc:sldMkLst>
      </pc:sldChg>
      <pc:sldChg chg="add modNotesTx">
        <pc:chgData name="Kraucunas, Ian P" userId="57d53948-fb02-4518-abcc-5105602aacc0" providerId="ADAL" clId="{5A81D6E5-56EF-47C7-9DE8-7756FA3C3D6F}" dt="2020-10-27T05:17:00.466" v="618" actId="5793"/>
        <pc:sldMkLst>
          <pc:docMk/>
          <pc:sldMk cId="670300983" sldId="480"/>
        </pc:sldMkLst>
      </pc:sldChg>
      <pc:sldChg chg="modSp add">
        <pc:chgData name="Kraucunas, Ian P" userId="57d53948-fb02-4518-abcc-5105602aacc0" providerId="ADAL" clId="{5A81D6E5-56EF-47C7-9DE8-7756FA3C3D6F}" dt="2020-10-27T05:11:35.179" v="564" actId="20577"/>
        <pc:sldMkLst>
          <pc:docMk/>
          <pc:sldMk cId="4257781330" sldId="481"/>
        </pc:sldMkLst>
        <pc:spChg chg="mod">
          <ac:chgData name="Kraucunas, Ian P" userId="57d53948-fb02-4518-abcc-5105602aacc0" providerId="ADAL" clId="{5A81D6E5-56EF-47C7-9DE8-7756FA3C3D6F}" dt="2020-10-27T05:11:35.179" v="564" actId="20577"/>
          <ac:spMkLst>
            <pc:docMk/>
            <pc:sldMk cId="4257781330" sldId="481"/>
            <ac:spMk id="8" creationId="{C29034EB-1DB9-41B4-A83C-A1E7E73838C1}"/>
          </ac:spMkLst>
        </pc:spChg>
      </pc:sldChg>
      <pc:sldChg chg="add modNotesTx">
        <pc:chgData name="Kraucunas, Ian P" userId="57d53948-fb02-4518-abcc-5105602aacc0" providerId="ADAL" clId="{5A81D6E5-56EF-47C7-9DE8-7756FA3C3D6F}" dt="2020-10-27T05:17:33.629" v="624" actId="20577"/>
        <pc:sldMkLst>
          <pc:docMk/>
          <pc:sldMk cId="1308028035" sldId="482"/>
        </pc:sldMkLst>
      </pc:sldChg>
      <pc:sldChg chg="modSp add modNotesTx">
        <pc:chgData name="Kraucunas, Ian P" userId="57d53948-fb02-4518-abcc-5105602aacc0" providerId="ADAL" clId="{5A81D6E5-56EF-47C7-9DE8-7756FA3C3D6F}" dt="2020-10-27T05:17:38.492" v="625" actId="20577"/>
        <pc:sldMkLst>
          <pc:docMk/>
          <pc:sldMk cId="2950001427" sldId="483"/>
        </pc:sldMkLst>
        <pc:spChg chg="mod">
          <ac:chgData name="Kraucunas, Ian P" userId="57d53948-fb02-4518-abcc-5105602aacc0" providerId="ADAL" clId="{5A81D6E5-56EF-47C7-9DE8-7756FA3C3D6F}" dt="2020-10-27T05:14:21.671" v="575" actId="20577"/>
          <ac:spMkLst>
            <pc:docMk/>
            <pc:sldMk cId="2950001427" sldId="483"/>
            <ac:spMk id="3" creationId="{F3300790-0668-46A7-9F2A-3FBECCD86BBF}"/>
          </ac:spMkLst>
        </pc:spChg>
      </pc:sldChg>
      <pc:sldMasterChg chg="delSldLayout">
        <pc:chgData name="Kraucunas, Ian P" userId="57d53948-fb02-4518-abcc-5105602aacc0" providerId="ADAL" clId="{5A81D6E5-56EF-47C7-9DE8-7756FA3C3D6F}" dt="2020-10-27T05:14:37.390" v="610" actId="2696"/>
        <pc:sldMasterMkLst>
          <pc:docMk/>
          <pc:sldMasterMk cId="3999847798" sldId="2147483704"/>
        </pc:sldMasterMkLst>
        <pc:sldLayoutChg chg="del">
          <pc:chgData name="Kraucunas, Ian P" userId="57d53948-fb02-4518-abcc-5105602aacc0" providerId="ADAL" clId="{5A81D6E5-56EF-47C7-9DE8-7756FA3C3D6F}" dt="2020-10-27T05:14:37.390" v="610" actId="2696"/>
          <pc:sldLayoutMkLst>
            <pc:docMk/>
            <pc:sldMasterMk cId="3999847798" sldId="2147483704"/>
            <pc:sldLayoutMk cId="3958950194" sldId="2147483715"/>
          </pc:sldLayoutMkLst>
        </pc:sldLayoutChg>
      </pc:sldMasterChg>
      <pc:sldMasterChg chg="delSldLayout">
        <pc:chgData name="Kraucunas, Ian P" userId="57d53948-fb02-4518-abcc-5105602aacc0" providerId="ADAL" clId="{5A81D6E5-56EF-47C7-9DE8-7756FA3C3D6F}" dt="2020-10-27T05:14:35.354" v="581" actId="2696"/>
        <pc:sldMasterMkLst>
          <pc:docMk/>
          <pc:sldMasterMk cId="4280824606" sldId="2147483717"/>
        </pc:sldMasterMkLst>
        <pc:sldLayoutChg chg="del">
          <pc:chgData name="Kraucunas, Ian P" userId="57d53948-fb02-4518-abcc-5105602aacc0" providerId="ADAL" clId="{5A81D6E5-56EF-47C7-9DE8-7756FA3C3D6F}" dt="2020-10-27T04:40:35.403" v="2" actId="2696"/>
          <pc:sldLayoutMkLst>
            <pc:docMk/>
            <pc:sldMasterMk cId="4280824606" sldId="2147483717"/>
            <pc:sldLayoutMk cId="1567349264" sldId="2147483729"/>
          </pc:sldLayoutMkLst>
        </pc:sldLayoutChg>
        <pc:sldLayoutChg chg="del">
          <pc:chgData name="Kraucunas, Ian P" userId="57d53948-fb02-4518-abcc-5105602aacc0" providerId="ADAL" clId="{5A81D6E5-56EF-47C7-9DE8-7756FA3C3D6F}" dt="2020-10-27T05:14:35.354" v="581" actId="2696"/>
          <pc:sldLayoutMkLst>
            <pc:docMk/>
            <pc:sldMasterMk cId="4280824606" sldId="2147483717"/>
            <pc:sldLayoutMk cId="559934469" sldId="2147483732"/>
          </pc:sldLayoutMkLst>
        </pc:sldLayoutChg>
      </pc:sldMasterChg>
    </pc:docChg>
  </pc:docChgLst>
  <pc:docChgLst>
    <pc:chgData name="Kraucunas, Ian P" userId="57d53948-fb02-4518-abcc-5105602aacc0" providerId="ADAL" clId="{33137597-91B6-45F5-8472-308AE5646160}"/>
    <pc:docChg chg="modSld sldOrd">
      <pc:chgData name="Kraucunas, Ian P" userId="57d53948-fb02-4518-abcc-5105602aacc0" providerId="ADAL" clId="{33137597-91B6-45F5-8472-308AE5646160}" dt="2020-10-27T12:42:01.113" v="8" actId="14100"/>
      <pc:docMkLst>
        <pc:docMk/>
      </pc:docMkLst>
      <pc:sldChg chg="modSp ord">
        <pc:chgData name="Kraucunas, Ian P" userId="57d53948-fb02-4518-abcc-5105602aacc0" providerId="ADAL" clId="{33137597-91B6-45F5-8472-308AE5646160}" dt="2020-10-27T12:41:32.261" v="6" actId="14100"/>
        <pc:sldMkLst>
          <pc:docMk/>
          <pc:sldMk cId="412821315" sldId="256"/>
        </pc:sldMkLst>
        <pc:spChg chg="mod">
          <ac:chgData name="Kraucunas, Ian P" userId="57d53948-fb02-4518-abcc-5105602aacc0" providerId="ADAL" clId="{33137597-91B6-45F5-8472-308AE5646160}" dt="2020-10-27T12:41:32.261" v="6" actId="14100"/>
          <ac:spMkLst>
            <pc:docMk/>
            <pc:sldMk cId="412821315" sldId="256"/>
            <ac:spMk id="23" creationId="{7946F2F9-0DE8-114C-B448-E2F32B13A283}"/>
          </ac:spMkLst>
        </pc:spChg>
      </pc:sldChg>
      <pc:sldChg chg="modSp">
        <pc:chgData name="Kraucunas, Ian P" userId="57d53948-fb02-4518-abcc-5105602aacc0" providerId="ADAL" clId="{33137597-91B6-45F5-8472-308AE5646160}" dt="2020-10-27T12:41:05.409" v="2" actId="14100"/>
        <pc:sldMkLst>
          <pc:docMk/>
          <pc:sldMk cId="502051213" sldId="262"/>
        </pc:sldMkLst>
        <pc:spChg chg="mod">
          <ac:chgData name="Kraucunas, Ian P" userId="57d53948-fb02-4518-abcc-5105602aacc0" providerId="ADAL" clId="{33137597-91B6-45F5-8472-308AE5646160}" dt="2020-10-27T12:41:05.409" v="2" actId="14100"/>
          <ac:spMkLst>
            <pc:docMk/>
            <pc:sldMk cId="502051213" sldId="262"/>
            <ac:spMk id="6" creationId="{51261804-96DC-A44D-A18C-55A3B091A233}"/>
          </ac:spMkLst>
        </pc:spChg>
      </pc:sldChg>
      <pc:sldChg chg="modSp">
        <pc:chgData name="Kraucunas, Ian P" userId="57d53948-fb02-4518-abcc-5105602aacc0" providerId="ADAL" clId="{33137597-91B6-45F5-8472-308AE5646160}" dt="2020-10-27T12:42:01.113" v="8" actId="14100"/>
        <pc:sldMkLst>
          <pc:docMk/>
          <pc:sldMk cId="472918942" sldId="284"/>
        </pc:sldMkLst>
        <pc:spChg chg="mod">
          <ac:chgData name="Kraucunas, Ian P" userId="57d53948-fb02-4518-abcc-5105602aacc0" providerId="ADAL" clId="{33137597-91B6-45F5-8472-308AE5646160}" dt="2020-10-27T12:42:01.113" v="8" actId="14100"/>
          <ac:spMkLst>
            <pc:docMk/>
            <pc:sldMk cId="472918942" sldId="284"/>
            <ac:spMk id="6" creationId="{51261804-96DC-A44D-A18C-55A3B091A233}"/>
          </ac:spMkLst>
        </pc:spChg>
      </pc:sldChg>
      <pc:sldChg chg="modSp">
        <pc:chgData name="Kraucunas, Ian P" userId="57d53948-fb02-4518-abcc-5105602aacc0" providerId="ADAL" clId="{33137597-91B6-45F5-8472-308AE5646160}" dt="2020-10-27T12:41:48.079" v="7" actId="14100"/>
        <pc:sldMkLst>
          <pc:docMk/>
          <pc:sldMk cId="2676581195" sldId="285"/>
        </pc:sldMkLst>
        <pc:spChg chg="mod">
          <ac:chgData name="Kraucunas, Ian P" userId="57d53948-fb02-4518-abcc-5105602aacc0" providerId="ADAL" clId="{33137597-91B6-45F5-8472-308AE5646160}" dt="2020-10-27T12:39:45.138" v="0" actId="20577"/>
          <ac:spMkLst>
            <pc:docMk/>
            <pc:sldMk cId="2676581195" sldId="285"/>
            <ac:spMk id="5" creationId="{DA1336E9-34E4-764C-B18B-D24C8DF15A22}"/>
          </ac:spMkLst>
        </pc:spChg>
        <pc:spChg chg="mod">
          <ac:chgData name="Kraucunas, Ian P" userId="57d53948-fb02-4518-abcc-5105602aacc0" providerId="ADAL" clId="{33137597-91B6-45F5-8472-308AE5646160}" dt="2020-10-27T12:41:48.079" v="7" actId="14100"/>
          <ac:spMkLst>
            <pc:docMk/>
            <pc:sldMk cId="2676581195" sldId="285"/>
            <ac:spMk id="6" creationId="{51261804-96DC-A44D-A18C-55A3B091A233}"/>
          </ac:spMkLst>
        </pc:spChg>
      </pc:sldChg>
      <pc:sldChg chg="modSp">
        <pc:chgData name="Kraucunas, Ian P" userId="57d53948-fb02-4518-abcc-5105602aacc0" providerId="ADAL" clId="{33137597-91B6-45F5-8472-308AE5646160}" dt="2020-10-27T12:41:27.791" v="5" actId="14100"/>
        <pc:sldMkLst>
          <pc:docMk/>
          <pc:sldMk cId="4257781330" sldId="481"/>
        </pc:sldMkLst>
        <pc:spChg chg="mod">
          <ac:chgData name="Kraucunas, Ian P" userId="57d53948-fb02-4518-abcc-5105602aacc0" providerId="ADAL" clId="{33137597-91B6-45F5-8472-308AE5646160}" dt="2020-10-27T12:41:27.791" v="5" actId="14100"/>
          <ac:spMkLst>
            <pc:docMk/>
            <pc:sldMk cId="4257781330" sldId="481"/>
            <ac:spMk id="6" creationId="{51261804-96DC-A44D-A18C-55A3B091A2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AD84228-5C11-4041-AF09-D6CDE41542BF}" type="datetimeFigureOut">
              <a:rPr lang="en-US" smtClean="0"/>
              <a:t>10/27/2020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8FC2B7F-BAB0-454C-ADFA-B12EC569193E}" type="slidenum">
              <a:rPr lang="en-US" smtClean="0"/>
              <a:t>‹#›</a:t>
            </a:fld>
            <a:endParaRPr lang="en-US"/>
          </a:p>
        </p:txBody>
      </p:sp>
    </p:spTree>
    <p:extLst>
      <p:ext uri="{BB962C8B-B14F-4D97-AF65-F5344CB8AC3E}">
        <p14:creationId xmlns:p14="http://schemas.microsoft.com/office/powerpoint/2010/main" val="425146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840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E3SM currently considers inland lakes as a simple parameterization within the ELM land model, which limits the fidelity of E3SM’s regional climate projections in the GLR. We see an opportunity for DOE to develop a new regional refinement in the next generation of E3SM, namely, an “E3SM-GLR” that couples MPAS-O, MPAS-SI, and ELM with the E3SM Atmosphere Model (EAM). Such a capability could resolve an unprecedented number of processes and feedbacks affecting regional climate in a consistent global modeling framework. Our proposed work with the WRF+FVCOM-based regional modeling system could serve as a benchmarking tool for developing a new and unique 3-D hydrodynamic lake model capability for E3SM, and our efforts would also provide scientific insights to guide E3SM-GLR development. In addition, we could combine these advances with those under development or consideration in E3SM, ICoM, recent DOE Early Career Awards, and other DOE projects </a:t>
            </a:r>
            <a:endParaRPr lang="en-US" dirty="0"/>
          </a:p>
        </p:txBody>
      </p:sp>
      <p:sp>
        <p:nvSpPr>
          <p:cNvPr id="4" name="Slide Number Placeholder 3"/>
          <p:cNvSpPr>
            <a:spLocks noGrp="1"/>
          </p:cNvSpPr>
          <p:nvPr>
            <p:ph type="sldNum" sz="quarter" idx="5"/>
          </p:nvPr>
        </p:nvSpPr>
        <p:spPr/>
        <p:txBody>
          <a:bodyPr/>
          <a:lstStyle/>
          <a:p>
            <a:fld id="{E0BCAB5C-D27C-4FE4-9452-3DCD6EF5327A}" type="slidenum">
              <a:rPr lang="en-US" smtClean="0"/>
              <a:t>10</a:t>
            </a:fld>
            <a:endParaRPr lang="en-US" dirty="0"/>
          </a:p>
        </p:txBody>
      </p:sp>
    </p:spTree>
    <p:extLst>
      <p:ext uri="{BB962C8B-B14F-4D97-AF65-F5344CB8AC3E}">
        <p14:creationId xmlns:p14="http://schemas.microsoft.com/office/powerpoint/2010/main" val="1030272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805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C2B7F-BAB0-454C-ADFA-B12EC569193E}" type="slidenum">
              <a:rPr lang="en-US" smtClean="0"/>
              <a:t>14</a:t>
            </a:fld>
            <a:endParaRPr lang="en-US"/>
          </a:p>
        </p:txBody>
      </p:sp>
    </p:spTree>
    <p:extLst>
      <p:ext uri="{BB962C8B-B14F-4D97-AF65-F5344CB8AC3E}">
        <p14:creationId xmlns:p14="http://schemas.microsoft.com/office/powerpoint/2010/main" val="231162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174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118128" rtl="0" eaLnBrk="1" fontAlgn="auto" latinLnBrk="0" hangingPunct="1">
              <a:lnSpc>
                <a:spcPct val="100000"/>
              </a:lnSpc>
              <a:spcBef>
                <a:spcPts val="0"/>
              </a:spcBef>
              <a:spcAft>
                <a:spcPts val="0"/>
              </a:spcAft>
              <a:buClrTx/>
              <a:buSzTx/>
              <a:buFontTx/>
              <a:buNone/>
              <a:tabLst/>
              <a:defRPr/>
            </a:pPr>
            <a:fld id="{710104DB-87CA-D64F-AB86-DB2520DDF5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11812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43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C2B7F-BAB0-454C-ADFA-B12EC569193E}" type="slidenum">
              <a:rPr lang="en-US" smtClean="0"/>
              <a:t>17</a:t>
            </a:fld>
            <a:endParaRPr lang="en-US"/>
          </a:p>
        </p:txBody>
      </p:sp>
    </p:spTree>
    <p:extLst>
      <p:ext uri="{BB962C8B-B14F-4D97-AF65-F5344CB8AC3E}">
        <p14:creationId xmlns:p14="http://schemas.microsoft.com/office/powerpoint/2010/main" val="371957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0BCAB5C-D27C-4FE4-9452-3DCD6EF5327A}" type="slidenum">
              <a:rPr lang="en-US" smtClean="0"/>
              <a:t>2</a:t>
            </a:fld>
            <a:endParaRPr lang="en-US"/>
          </a:p>
        </p:txBody>
      </p:sp>
    </p:spTree>
    <p:extLst>
      <p:ext uri="{BB962C8B-B14F-4D97-AF65-F5344CB8AC3E}">
        <p14:creationId xmlns:p14="http://schemas.microsoft.com/office/powerpoint/2010/main" val="2839304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8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18FC2B7F-BAB0-454C-ADFA-B12EC56919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09728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98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90000"/>
              </a:lnSpc>
              <a:spcBef>
                <a:spcPts val="1000"/>
              </a:spcBef>
              <a:spcAft>
                <a:spcPts val="0"/>
              </a:spcAft>
              <a:buClrTx/>
              <a:buSzTx/>
              <a:buFont typeface="Arial" panose="020B0604020202020204" pitchFamily="34" charset="0"/>
              <a:buNone/>
              <a:tabLst>
                <a:tab pos="3432832" algn="l"/>
              </a:tabLst>
              <a:defRPr/>
            </a:pPr>
            <a:endParaRPr kumimoji="0" lang="en-US" sz="1100" b="0" i="0" u="none" strike="noStrike" kern="1200" cap="none" spc="0" normalizeH="0" baseline="0" noProof="0" dirty="0">
              <a:ln>
                <a:noFill/>
              </a:ln>
              <a:solidFill>
                <a:srgbClr val="191C1F"/>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E0BCAB5C-D27C-4FE4-9452-3DCD6EF5327A}" type="slidenum">
              <a:rPr lang="en-US" smtClean="0"/>
              <a:t>5</a:t>
            </a:fld>
            <a:endParaRPr lang="en-US"/>
          </a:p>
        </p:txBody>
      </p:sp>
    </p:spTree>
    <p:extLst>
      <p:ext uri="{BB962C8B-B14F-4D97-AF65-F5344CB8AC3E}">
        <p14:creationId xmlns:p14="http://schemas.microsoft.com/office/powerpoint/2010/main" val="1043795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90000"/>
              </a:lnSpc>
              <a:spcBef>
                <a:spcPts val="1000"/>
              </a:spcBef>
              <a:spcAft>
                <a:spcPts val="0"/>
              </a:spcAft>
              <a:buClrTx/>
              <a:buSzTx/>
              <a:buFont typeface="Arial" panose="020B0604020202020204" pitchFamily="34" charset="0"/>
              <a:buNone/>
              <a:tabLst>
                <a:tab pos="3432832" algn="l"/>
              </a:tabLst>
              <a:defRPr/>
            </a:pPr>
            <a:endParaRPr kumimoji="0" lang="en-US" sz="1100" b="0" i="0" u="none" strike="noStrike" kern="1200" cap="none" spc="0" normalizeH="0" baseline="0" noProof="0" dirty="0">
              <a:ln>
                <a:noFill/>
              </a:ln>
              <a:solidFill>
                <a:srgbClr val="191C1F"/>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E0BCAB5C-D27C-4FE4-9452-3DCD6EF5327A}" type="slidenum">
              <a:rPr lang="en-US" smtClean="0"/>
              <a:t>6</a:t>
            </a:fld>
            <a:endParaRPr lang="en-US"/>
          </a:p>
        </p:txBody>
      </p:sp>
    </p:spTree>
    <p:extLst>
      <p:ext uri="{BB962C8B-B14F-4D97-AF65-F5344CB8AC3E}">
        <p14:creationId xmlns:p14="http://schemas.microsoft.com/office/powerpoint/2010/main" val="233332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3" rtl="0" eaLnBrk="1" fontAlgn="auto" latinLnBrk="0" hangingPunct="1">
              <a:lnSpc>
                <a:spcPct val="90000"/>
              </a:lnSpc>
              <a:spcBef>
                <a:spcPts val="1000"/>
              </a:spcBef>
              <a:spcAft>
                <a:spcPts val="0"/>
              </a:spcAft>
              <a:buClrTx/>
              <a:buSzTx/>
              <a:buFont typeface="Arial" panose="020B0604020202020204" pitchFamily="34" charset="0"/>
              <a:buNone/>
              <a:tabLst>
                <a:tab pos="3432832" algn="l"/>
              </a:tabLst>
              <a:defRPr/>
            </a:pPr>
            <a:endParaRPr kumimoji="0" lang="en-US" sz="1100" b="0" i="0" u="none" strike="noStrike" kern="1200" cap="none" spc="0" normalizeH="0" baseline="0" noProof="0" dirty="0">
              <a:ln>
                <a:noFill/>
              </a:ln>
              <a:solidFill>
                <a:srgbClr val="191C1F"/>
              </a:solidFill>
              <a:effectLst/>
              <a:uLnTx/>
              <a:uFillTx/>
              <a:latin typeface="+mn-lt"/>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E0BCAB5C-D27C-4FE4-9452-3DCD6EF5327A}" type="slidenum">
              <a:rPr lang="en-US" smtClean="0"/>
              <a:t>7</a:t>
            </a:fld>
            <a:endParaRPr lang="en-US"/>
          </a:p>
        </p:txBody>
      </p:sp>
    </p:spTree>
    <p:extLst>
      <p:ext uri="{BB962C8B-B14F-4D97-AF65-F5344CB8AC3E}">
        <p14:creationId xmlns:p14="http://schemas.microsoft.com/office/powerpoint/2010/main" val="179758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CAB5C-D27C-4FE4-9452-3DCD6EF5327A}" type="slidenum">
              <a:rPr lang="en-US" smtClean="0"/>
              <a:t>8</a:t>
            </a:fld>
            <a:endParaRPr lang="en-US"/>
          </a:p>
        </p:txBody>
      </p:sp>
    </p:spTree>
    <p:extLst>
      <p:ext uri="{BB962C8B-B14F-4D97-AF65-F5344CB8AC3E}">
        <p14:creationId xmlns:p14="http://schemas.microsoft.com/office/powerpoint/2010/main" val="2981637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C2B7F-BAB0-454C-ADFA-B12EC569193E}" type="slidenum">
              <a:rPr lang="en-US" smtClean="0"/>
              <a:t>9</a:t>
            </a:fld>
            <a:endParaRPr lang="en-US"/>
          </a:p>
        </p:txBody>
      </p:sp>
    </p:spTree>
    <p:extLst>
      <p:ext uri="{BB962C8B-B14F-4D97-AF65-F5344CB8AC3E}">
        <p14:creationId xmlns:p14="http://schemas.microsoft.com/office/powerpoint/2010/main" val="2948739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21DF1AC-1D08-B945-A034-B740A35902F9}"/>
              </a:ext>
            </a:extLst>
          </p:cNvPr>
          <p:cNvSpPr txBox="1"/>
          <p:nvPr/>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hasCustomPrompt="1"/>
          </p:nvPr>
        </p:nvSpPr>
        <p:spPr>
          <a:xfrm>
            <a:off x="1143000" y="1862328"/>
            <a:ext cx="3810000" cy="1678799"/>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dirty="0"/>
              <a:t>Insert Title (Use Title Case)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91198"/>
            <a:ext cx="25146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7" name="Text Placeholder 19">
            <a:extLst>
              <a:ext uri="{FF2B5EF4-FFF2-40B4-BE49-F238E27FC236}">
                <a16:creationId xmlns:a16="http://schemas.microsoft.com/office/drawing/2014/main" id="{5E612A1A-064B-4A71-A1BE-9CFA56D31132}"/>
              </a:ext>
            </a:extLst>
          </p:cNvPr>
          <p:cNvSpPr>
            <a:spLocks noGrp="1"/>
          </p:cNvSpPr>
          <p:nvPr>
            <p:ph type="body" sz="quarter" idx="10" hasCustomPrompt="1"/>
          </p:nvPr>
        </p:nvSpPr>
        <p:spPr>
          <a:xfrm>
            <a:off x="1142108" y="4362693"/>
            <a:ext cx="2515492" cy="590307"/>
          </a:xfrm>
          <a:prstGeom prst="rect">
            <a:avLst/>
          </a:prstGeom>
        </p:spPr>
        <p:txBody>
          <a:bodyPr wrap="square" lIns="0" tIns="0" rIns="0" bIns="0" anchor="b">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dirty="0"/>
              <a:t>Click to add presenter’s name</a:t>
            </a:r>
          </a:p>
        </p:txBody>
      </p:sp>
      <p:sp>
        <p:nvSpPr>
          <p:cNvPr id="18" name="Date Placeholder 1">
            <a:extLst>
              <a:ext uri="{FF2B5EF4-FFF2-40B4-BE49-F238E27FC236}">
                <a16:creationId xmlns:a16="http://schemas.microsoft.com/office/drawing/2014/main" id="{172D2CB8-8A9B-4418-B51D-21D72F35AA7B}"/>
              </a:ext>
            </a:extLst>
          </p:cNvPr>
          <p:cNvSpPr>
            <a:spLocks noGrp="1"/>
          </p:cNvSpPr>
          <p:nvPr>
            <p:ph type="dt" sz="half" idx="2"/>
          </p:nvPr>
        </p:nvSpPr>
        <p:spPr>
          <a:xfrm>
            <a:off x="2209702" y="540944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sp>
        <p:nvSpPr>
          <p:cNvPr id="4" name="Picture Placeholder 3">
            <a:extLst>
              <a:ext uri="{FF2B5EF4-FFF2-40B4-BE49-F238E27FC236}">
                <a16:creationId xmlns:a16="http://schemas.microsoft.com/office/drawing/2014/main" id="{24DE7AC1-E3CE-724B-A13C-C0C18FA99DA0}"/>
              </a:ext>
            </a:extLst>
          </p:cNvPr>
          <p:cNvSpPr>
            <a:spLocks noGrp="1"/>
          </p:cNvSpPr>
          <p:nvPr>
            <p:ph type="pic" sz="quarter" idx="12" hasCustomPrompt="1"/>
          </p:nvPr>
        </p:nvSpPr>
        <p:spPr>
          <a:xfrm>
            <a:off x="3811588" y="3846064"/>
            <a:ext cx="1139825" cy="1373636"/>
          </a:xfrm>
          <a:prstGeom prst="rect">
            <a:avLst/>
          </a:prstGeom>
          <a:solidFill>
            <a:schemeClr val="bg1">
              <a:lumMod val="95000"/>
            </a:schemeClr>
          </a:solidFill>
        </p:spPr>
        <p:txBody>
          <a:bodyPr anchor="ctr"/>
          <a:lstStyle>
            <a:lvl1pPr marL="0" indent="0" algn="ctr">
              <a:buFontTx/>
              <a:buNone/>
              <a:defRPr sz="1400"/>
            </a:lvl1pPr>
          </a:lstStyle>
          <a:p>
            <a:r>
              <a:rPr lang="en-US" dirty="0"/>
              <a:t>Insert picture</a:t>
            </a:r>
          </a:p>
        </p:txBody>
      </p:sp>
    </p:spTree>
    <p:extLst>
      <p:ext uri="{BB962C8B-B14F-4D97-AF65-F5344CB8AC3E}">
        <p14:creationId xmlns:p14="http://schemas.microsoft.com/office/powerpoint/2010/main" val="286468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C71E6-9EE4-4909-9FE6-90DDD86AEFB1}"/>
              </a:ext>
            </a:extLst>
          </p:cNvPr>
          <p:cNvSpPr/>
          <p:nvPr/>
        </p:nvSpPr>
        <p:spPr>
          <a:xfrm>
            <a:off x="5273524" y="0"/>
            <a:ext cx="69184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6">
            <a:extLst>
              <a:ext uri="{FF2B5EF4-FFF2-40B4-BE49-F238E27FC236}">
                <a16:creationId xmlns:a16="http://schemas.microsoft.com/office/drawing/2014/main" id="{C97C10FD-6484-4E95-9EC6-C63D7E6DABF1}"/>
              </a:ext>
            </a:extLst>
          </p:cNvPr>
          <p:cNvSpPr>
            <a:spLocks noGrp="1"/>
          </p:cNvSpPr>
          <p:nvPr>
            <p:ph type="body" sz="quarter" idx="19"/>
          </p:nvPr>
        </p:nvSpPr>
        <p:spPr>
          <a:xfrm>
            <a:off x="1143000" y="3619500"/>
            <a:ext cx="3320143" cy="1877060"/>
          </a:xfrm>
          <a:prstGeom prst="rect">
            <a:avLst/>
          </a:prstGeom>
        </p:spPr>
        <p:txBody>
          <a:bodyPr/>
          <a:lstStyle>
            <a:lvl1pPr marL="0" indent="0">
              <a:buNone/>
              <a:defRPr sz="3000"/>
            </a:lvl1pPr>
          </a:lstStyle>
          <a:p>
            <a:pPr lvl="0"/>
            <a:r>
              <a:rPr lang="en-US" sz="3333"/>
              <a:t>Click to edit Master text styles</a:t>
            </a:r>
          </a:p>
        </p:txBody>
      </p:sp>
      <p:sp>
        <p:nvSpPr>
          <p:cNvPr id="8" name="Text Placeholder 7">
            <a:extLst>
              <a:ext uri="{FF2B5EF4-FFF2-40B4-BE49-F238E27FC236}">
                <a16:creationId xmlns:a16="http://schemas.microsoft.com/office/drawing/2014/main" id="{A0095129-70C0-4751-99A2-4E4FD8E528C6}"/>
              </a:ext>
            </a:extLst>
          </p:cNvPr>
          <p:cNvSpPr>
            <a:spLocks noGrp="1"/>
          </p:cNvSpPr>
          <p:nvPr>
            <p:ph type="body" sz="quarter" idx="24" hasCustomPrompt="1"/>
          </p:nvPr>
        </p:nvSpPr>
        <p:spPr>
          <a:xfrm>
            <a:off x="1143000" y="1711890"/>
            <a:ext cx="3320143" cy="1717110"/>
          </a:xfrm>
          <a:prstGeom prst="rect">
            <a:avLst/>
          </a:prstGeom>
        </p:spPr>
        <p:txBody>
          <a:bodyPr anchor="b"/>
          <a:lstStyle>
            <a:lvl1pPr marL="0" indent="0" algn="l">
              <a:buNone/>
              <a:defRPr sz="3000" b="1">
                <a:solidFill>
                  <a:srgbClr val="C8722E"/>
                </a:solidFill>
                <a:latin typeface="Arial" panose="020B0604020202020204" pitchFamily="34" charset="0"/>
                <a:cs typeface="Arial" panose="020B0604020202020204" pitchFamily="34" charset="0"/>
              </a:defRPr>
            </a:lvl1pPr>
          </a:lstStyle>
          <a:p>
            <a:r>
              <a:rPr lang="en-US" sz="4000" dirty="0"/>
              <a:t>Section Divider</a:t>
            </a:r>
          </a:p>
        </p:txBody>
      </p:sp>
    </p:spTree>
    <p:extLst>
      <p:ext uri="{BB962C8B-B14F-4D97-AF65-F5344CB8AC3E}">
        <p14:creationId xmlns:p14="http://schemas.microsoft.com/office/powerpoint/2010/main" val="405483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9484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21DF1AC-1D08-B945-A034-B740A35902F9}"/>
              </a:ext>
            </a:extLst>
          </p:cNvPr>
          <p:cNvSpPr txBox="1"/>
          <p:nvPr/>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hasCustomPrompt="1"/>
          </p:nvPr>
        </p:nvSpPr>
        <p:spPr>
          <a:xfrm>
            <a:off x="1143000" y="1862328"/>
            <a:ext cx="3810000" cy="1678799"/>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dirty="0"/>
              <a:t>Insert Title (Use Title Case)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91198"/>
            <a:ext cx="25146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7" name="Text Placeholder 19">
            <a:extLst>
              <a:ext uri="{FF2B5EF4-FFF2-40B4-BE49-F238E27FC236}">
                <a16:creationId xmlns:a16="http://schemas.microsoft.com/office/drawing/2014/main" id="{5E612A1A-064B-4A71-A1BE-9CFA56D31132}"/>
              </a:ext>
            </a:extLst>
          </p:cNvPr>
          <p:cNvSpPr>
            <a:spLocks noGrp="1"/>
          </p:cNvSpPr>
          <p:nvPr>
            <p:ph type="body" sz="quarter" idx="10" hasCustomPrompt="1"/>
          </p:nvPr>
        </p:nvSpPr>
        <p:spPr>
          <a:xfrm>
            <a:off x="1142108" y="4362693"/>
            <a:ext cx="2515492" cy="590307"/>
          </a:xfrm>
          <a:prstGeom prst="rect">
            <a:avLst/>
          </a:prstGeom>
        </p:spPr>
        <p:txBody>
          <a:bodyPr wrap="square" lIns="0" tIns="0" rIns="0" bIns="0" anchor="b">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dirty="0"/>
              <a:t>Click to add presenter’s name</a:t>
            </a:r>
          </a:p>
        </p:txBody>
      </p:sp>
      <p:sp>
        <p:nvSpPr>
          <p:cNvPr id="18" name="Date Placeholder 1">
            <a:extLst>
              <a:ext uri="{FF2B5EF4-FFF2-40B4-BE49-F238E27FC236}">
                <a16:creationId xmlns:a16="http://schemas.microsoft.com/office/drawing/2014/main" id="{172D2CB8-8A9B-4418-B51D-21D72F35AA7B}"/>
              </a:ext>
            </a:extLst>
          </p:cNvPr>
          <p:cNvSpPr>
            <a:spLocks noGrp="1"/>
          </p:cNvSpPr>
          <p:nvPr>
            <p:ph type="dt" sz="half" idx="2"/>
          </p:nvPr>
        </p:nvSpPr>
        <p:spPr>
          <a:xfrm>
            <a:off x="2209702" y="540944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sp>
        <p:nvSpPr>
          <p:cNvPr id="4" name="Picture Placeholder 3">
            <a:extLst>
              <a:ext uri="{FF2B5EF4-FFF2-40B4-BE49-F238E27FC236}">
                <a16:creationId xmlns:a16="http://schemas.microsoft.com/office/drawing/2014/main" id="{24DE7AC1-E3CE-724B-A13C-C0C18FA99DA0}"/>
              </a:ext>
            </a:extLst>
          </p:cNvPr>
          <p:cNvSpPr>
            <a:spLocks noGrp="1"/>
          </p:cNvSpPr>
          <p:nvPr>
            <p:ph type="pic" sz="quarter" idx="12" hasCustomPrompt="1"/>
          </p:nvPr>
        </p:nvSpPr>
        <p:spPr>
          <a:xfrm>
            <a:off x="3811588" y="3846064"/>
            <a:ext cx="1139825" cy="1373636"/>
          </a:xfrm>
          <a:prstGeom prst="rect">
            <a:avLst/>
          </a:prstGeom>
          <a:solidFill>
            <a:schemeClr val="bg1">
              <a:lumMod val="95000"/>
            </a:schemeClr>
          </a:solidFill>
        </p:spPr>
        <p:txBody>
          <a:bodyPr anchor="ctr"/>
          <a:lstStyle>
            <a:lvl1pPr marL="0" indent="0" algn="ctr">
              <a:buFontTx/>
              <a:buNone/>
              <a:defRPr sz="1400"/>
            </a:lvl1pPr>
          </a:lstStyle>
          <a:p>
            <a:r>
              <a:rPr lang="en-US" dirty="0"/>
              <a:t>Insert picture</a:t>
            </a:r>
          </a:p>
        </p:txBody>
      </p:sp>
    </p:spTree>
    <p:extLst>
      <p:ext uri="{BB962C8B-B14F-4D97-AF65-F5344CB8AC3E}">
        <p14:creationId xmlns:p14="http://schemas.microsoft.com/office/powerpoint/2010/main" val="137332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hasCustomPrompt="1"/>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Tree>
    <p:extLst>
      <p:ext uri="{BB962C8B-B14F-4D97-AF65-F5344CB8AC3E}">
        <p14:creationId xmlns:p14="http://schemas.microsoft.com/office/powerpoint/2010/main" val="181088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3" name="Text Placeholder 2">
            <a:extLst>
              <a:ext uri="{FF2B5EF4-FFF2-40B4-BE49-F238E27FC236}">
                <a16:creationId xmlns:a16="http://schemas.microsoft.com/office/drawing/2014/main" id="{214F694E-9862-8542-A3A6-9720057B3D75}"/>
              </a:ext>
            </a:extLst>
          </p:cNvPr>
          <p:cNvSpPr>
            <a:spLocks noGrp="1"/>
          </p:cNvSpPr>
          <p:nvPr>
            <p:ph type="body" sz="quarter" idx="25"/>
          </p:nvPr>
        </p:nvSpPr>
        <p:spPr>
          <a:xfrm>
            <a:off x="5334000" y="381000"/>
            <a:ext cx="6477000" cy="6096000"/>
          </a:xfrm>
          <a:prstGeom prst="rect">
            <a:avLst/>
          </a:prstGeom>
        </p:spPr>
        <p:txBody>
          <a:bodyPr/>
          <a:lstStyle>
            <a:lvl1pPr marL="266689" indent="-266689">
              <a:defRPr sz="2400">
                <a:solidFill>
                  <a:srgbClr val="000000"/>
                </a:solidFill>
                <a:latin typeface="Arial" panose="020B0604020202020204" pitchFamily="34" charset="0"/>
                <a:cs typeface="Arial" panose="020B0604020202020204" pitchFamily="34" charset="0"/>
              </a:defRPr>
            </a:lvl1pPr>
            <a:lvl2pPr marL="571477" indent="-266689">
              <a:buFont typeface="PingFang SC Regular" panose="020B0400000000000000" pitchFamily="34" charset="-122"/>
              <a:buChar char="・"/>
              <a:defRPr sz="2400">
                <a:solidFill>
                  <a:srgbClr val="000000"/>
                </a:solidFill>
                <a:latin typeface="Arial" panose="020B0604020202020204" pitchFamily="34" charset="0"/>
                <a:cs typeface="Arial" panose="020B0604020202020204" pitchFamily="34" charset="0"/>
              </a:defRPr>
            </a:lvl2pPr>
            <a:lvl3pPr marL="914363" indent="-266689">
              <a:buFont typeface="Wingdings" pitchFamily="2" charset="2"/>
              <a:buChar char="ü"/>
              <a:defRPr sz="1667">
                <a:solidFill>
                  <a:srgbClr val="000000"/>
                </a:solidFill>
                <a:latin typeface="Arial" panose="020B0604020202020204" pitchFamily="34" charset="0"/>
                <a:cs typeface="Arial" panose="020B0604020202020204" pitchFamily="34" charset="0"/>
              </a:defRPr>
            </a:lvl3pPr>
            <a:lvl4pPr>
              <a:defRPr sz="2333">
                <a:solidFill>
                  <a:schemeClr val="tx1"/>
                </a:solidFill>
                <a:latin typeface="Arial" panose="020B0604020202020204" pitchFamily="34" charset="0"/>
                <a:cs typeface="Arial" panose="020B0604020202020204" pitchFamily="34" charset="0"/>
              </a:defRPr>
            </a:lvl4pPr>
            <a:lvl5pPr>
              <a:defRPr sz="23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786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7" name="Text Placeholder 2">
            <a:extLst>
              <a:ext uri="{FF2B5EF4-FFF2-40B4-BE49-F238E27FC236}">
                <a16:creationId xmlns:a16="http://schemas.microsoft.com/office/drawing/2014/main" id="{22E89FF7-921F-114E-AFE0-3C848D398F73}"/>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8">
            <a:extLst>
              <a:ext uri="{FF2B5EF4-FFF2-40B4-BE49-F238E27FC236}">
                <a16:creationId xmlns:a16="http://schemas.microsoft.com/office/drawing/2014/main" id="{F110C929-3155-BF45-BCBB-74C3717CA55B}"/>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383034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8" name="Text Placeholder 2">
            <a:extLst>
              <a:ext uri="{FF2B5EF4-FFF2-40B4-BE49-F238E27FC236}">
                <a16:creationId xmlns:a16="http://schemas.microsoft.com/office/drawing/2014/main" id="{AAD55970-36CE-294C-BAA1-28878CAD24B6}"/>
              </a:ext>
            </a:extLst>
          </p:cNvPr>
          <p:cNvSpPr>
            <a:spLocks noGrp="1"/>
          </p:cNvSpPr>
          <p:nvPr>
            <p:ph type="body" sz="quarter" idx="23" hasCustomPrompt="1"/>
          </p:nvPr>
        </p:nvSpPr>
        <p:spPr>
          <a:xfrm>
            <a:off x="1143000" y="1714500"/>
            <a:ext cx="10668000" cy="571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57291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396034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7" name="Text Placeholder 2">
            <a:extLst>
              <a:ext uri="{FF2B5EF4-FFF2-40B4-BE49-F238E27FC236}">
                <a16:creationId xmlns:a16="http://schemas.microsoft.com/office/drawing/2014/main" id="{7B813EE8-93F5-5947-A695-145EDAD067C8}"/>
              </a:ext>
            </a:extLst>
          </p:cNvPr>
          <p:cNvSpPr>
            <a:spLocks noGrp="1"/>
          </p:cNvSpPr>
          <p:nvPr>
            <p:ph type="body" sz="quarter" idx="23"/>
          </p:nvPr>
        </p:nvSpPr>
        <p:spPr>
          <a:xfrm>
            <a:off x="1143000" y="1714500"/>
            <a:ext cx="10668000" cy="4572000"/>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a:solidFill>
                  <a:schemeClr val="accent2"/>
                </a:solidFill>
                <a:latin typeface="Arial" panose="020B0604020202020204" pitchFamily="34" charset="0"/>
                <a:cs typeface="Arial" panose="020B0604020202020204" pitchFamily="34" charset="0"/>
              </a:defRPr>
            </a:lvl1pPr>
            <a:lvl2pPr marL="838166" indent="-380985">
              <a:buFont typeface="Wingdings" panose="05000000000000000000" pitchFamily="2" charset="2"/>
              <a:buChar char="§"/>
              <a:defRPr sz="2000">
                <a:solidFill>
                  <a:schemeClr val="accent2"/>
                </a:solidFill>
                <a:latin typeface="Arial" panose="020B0604020202020204" pitchFamily="34" charset="0"/>
                <a:cs typeface="Arial" panose="020B0604020202020204" pitchFamily="34" charset="0"/>
              </a:defRPr>
            </a:lvl2pPr>
            <a:lvl3pPr marL="1295348" indent="-380985">
              <a:buFont typeface="Wingdings" panose="05000000000000000000" pitchFamily="2" charset="2"/>
              <a:buChar char="ü"/>
              <a:defRPr sz="1667">
                <a:solidFill>
                  <a:schemeClr val="accent2"/>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marL="838166" marR="0" lvl="1"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lang="en-US" dirty="0"/>
              <a:t>Second level</a:t>
            </a:r>
          </a:p>
          <a:p>
            <a:pPr lvl="0"/>
            <a:endParaRPr lang="en-US" dirty="0"/>
          </a:p>
        </p:txBody>
      </p:sp>
      <p:sp>
        <p:nvSpPr>
          <p:cNvPr id="9" name="Text Placeholder 8">
            <a:extLst>
              <a:ext uri="{FF2B5EF4-FFF2-40B4-BE49-F238E27FC236}">
                <a16:creationId xmlns:a16="http://schemas.microsoft.com/office/drawing/2014/main" id="{1D44CC3A-CB37-6C48-A103-B2B2CDEA958F}"/>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425629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Tree>
    <p:extLst>
      <p:ext uri="{BB962C8B-B14F-4D97-AF65-F5344CB8AC3E}">
        <p14:creationId xmlns:p14="http://schemas.microsoft.com/office/powerpoint/2010/main" val="386039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hasCustomPrompt="1"/>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Tree>
    <p:extLst>
      <p:ext uri="{BB962C8B-B14F-4D97-AF65-F5344CB8AC3E}">
        <p14:creationId xmlns:p14="http://schemas.microsoft.com/office/powerpoint/2010/main" val="334488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Box 5">
            <a:extLst>
              <a:ext uri="{FF2B5EF4-FFF2-40B4-BE49-F238E27FC236}">
                <a16:creationId xmlns:a16="http://schemas.microsoft.com/office/drawing/2014/main" id="{D366D1A4-6DD7-B54C-AB7B-63074374BB93}"/>
              </a:ext>
            </a:extLst>
          </p:cNvPr>
          <p:cNvSpPr txBox="1"/>
          <p:nvPr/>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13415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C71E6-9EE4-4909-9FE6-90DDD86AEFB1}"/>
              </a:ext>
            </a:extLst>
          </p:cNvPr>
          <p:cNvSpPr/>
          <p:nvPr/>
        </p:nvSpPr>
        <p:spPr>
          <a:xfrm>
            <a:off x="5273524" y="0"/>
            <a:ext cx="69184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6">
            <a:extLst>
              <a:ext uri="{FF2B5EF4-FFF2-40B4-BE49-F238E27FC236}">
                <a16:creationId xmlns:a16="http://schemas.microsoft.com/office/drawing/2014/main" id="{C97C10FD-6484-4E95-9EC6-C63D7E6DABF1}"/>
              </a:ext>
            </a:extLst>
          </p:cNvPr>
          <p:cNvSpPr>
            <a:spLocks noGrp="1"/>
          </p:cNvSpPr>
          <p:nvPr>
            <p:ph type="body" sz="quarter" idx="19"/>
          </p:nvPr>
        </p:nvSpPr>
        <p:spPr>
          <a:xfrm>
            <a:off x="1143000" y="3619500"/>
            <a:ext cx="3320143" cy="1877060"/>
          </a:xfrm>
          <a:prstGeom prst="rect">
            <a:avLst/>
          </a:prstGeom>
        </p:spPr>
        <p:txBody>
          <a:bodyPr/>
          <a:lstStyle>
            <a:lvl1pPr marL="0" indent="0">
              <a:buNone/>
              <a:defRPr sz="3000"/>
            </a:lvl1pPr>
          </a:lstStyle>
          <a:p>
            <a:pPr lvl="0"/>
            <a:r>
              <a:rPr lang="en-US" sz="3333"/>
              <a:t>Click to edit Master text styles</a:t>
            </a:r>
          </a:p>
        </p:txBody>
      </p:sp>
      <p:sp>
        <p:nvSpPr>
          <p:cNvPr id="8" name="Text Placeholder 7">
            <a:extLst>
              <a:ext uri="{FF2B5EF4-FFF2-40B4-BE49-F238E27FC236}">
                <a16:creationId xmlns:a16="http://schemas.microsoft.com/office/drawing/2014/main" id="{A0095129-70C0-4751-99A2-4E4FD8E528C6}"/>
              </a:ext>
            </a:extLst>
          </p:cNvPr>
          <p:cNvSpPr>
            <a:spLocks noGrp="1"/>
          </p:cNvSpPr>
          <p:nvPr>
            <p:ph type="body" sz="quarter" idx="24" hasCustomPrompt="1"/>
          </p:nvPr>
        </p:nvSpPr>
        <p:spPr>
          <a:xfrm>
            <a:off x="1143000" y="1711890"/>
            <a:ext cx="3320143" cy="1717110"/>
          </a:xfrm>
          <a:prstGeom prst="rect">
            <a:avLst/>
          </a:prstGeom>
        </p:spPr>
        <p:txBody>
          <a:bodyPr anchor="b"/>
          <a:lstStyle>
            <a:lvl1pPr marL="0" indent="0" algn="l">
              <a:buNone/>
              <a:defRPr sz="3000" b="1">
                <a:solidFill>
                  <a:srgbClr val="C8722E"/>
                </a:solidFill>
                <a:latin typeface="Arial" panose="020B0604020202020204" pitchFamily="34" charset="0"/>
                <a:cs typeface="Arial" panose="020B0604020202020204" pitchFamily="34" charset="0"/>
              </a:defRPr>
            </a:lvl1pPr>
          </a:lstStyle>
          <a:p>
            <a:r>
              <a:rPr lang="en-US" sz="4000" dirty="0"/>
              <a:t>Section Divider</a:t>
            </a:r>
          </a:p>
        </p:txBody>
      </p:sp>
    </p:spTree>
    <p:extLst>
      <p:ext uri="{BB962C8B-B14F-4D97-AF65-F5344CB8AC3E}">
        <p14:creationId xmlns:p14="http://schemas.microsoft.com/office/powerpoint/2010/main" val="346842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48933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21DF1AC-1D08-B945-A034-B740A35902F9}"/>
              </a:ext>
            </a:extLst>
          </p:cNvPr>
          <p:cNvSpPr txBox="1"/>
          <p:nvPr/>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hasCustomPrompt="1"/>
          </p:nvPr>
        </p:nvSpPr>
        <p:spPr>
          <a:xfrm>
            <a:off x="1143000" y="1862328"/>
            <a:ext cx="3810000" cy="1678799"/>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dirty="0"/>
              <a:t>Insert Title (Use Title Case)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91198"/>
            <a:ext cx="25146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7" name="Text Placeholder 19">
            <a:extLst>
              <a:ext uri="{FF2B5EF4-FFF2-40B4-BE49-F238E27FC236}">
                <a16:creationId xmlns:a16="http://schemas.microsoft.com/office/drawing/2014/main" id="{5E612A1A-064B-4A71-A1BE-9CFA56D31132}"/>
              </a:ext>
            </a:extLst>
          </p:cNvPr>
          <p:cNvSpPr>
            <a:spLocks noGrp="1"/>
          </p:cNvSpPr>
          <p:nvPr>
            <p:ph type="body" sz="quarter" idx="10" hasCustomPrompt="1"/>
          </p:nvPr>
        </p:nvSpPr>
        <p:spPr>
          <a:xfrm>
            <a:off x="1142108" y="4362693"/>
            <a:ext cx="2515492" cy="590307"/>
          </a:xfrm>
          <a:prstGeom prst="rect">
            <a:avLst/>
          </a:prstGeom>
        </p:spPr>
        <p:txBody>
          <a:bodyPr wrap="square" lIns="0" tIns="0" rIns="0" bIns="0" anchor="b">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dirty="0"/>
              <a:t>Click to add presenter’s name</a:t>
            </a:r>
          </a:p>
        </p:txBody>
      </p:sp>
      <p:sp>
        <p:nvSpPr>
          <p:cNvPr id="18" name="Date Placeholder 1">
            <a:extLst>
              <a:ext uri="{FF2B5EF4-FFF2-40B4-BE49-F238E27FC236}">
                <a16:creationId xmlns:a16="http://schemas.microsoft.com/office/drawing/2014/main" id="{172D2CB8-8A9B-4418-B51D-21D72F35AA7B}"/>
              </a:ext>
            </a:extLst>
          </p:cNvPr>
          <p:cNvSpPr>
            <a:spLocks noGrp="1"/>
          </p:cNvSpPr>
          <p:nvPr>
            <p:ph type="dt" sz="half" idx="2"/>
          </p:nvPr>
        </p:nvSpPr>
        <p:spPr>
          <a:xfrm>
            <a:off x="2209702" y="540944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fld id="{5A974E22-65D5-5141-AEB5-22E40D144A7A}" type="datetimeFigureOut">
              <a:rPr lang="en-US" smtClean="0"/>
              <a:t>10/27/2020</a:t>
            </a:fld>
            <a:endParaRPr lang="en-US"/>
          </a:p>
        </p:txBody>
      </p:sp>
      <p:sp>
        <p:nvSpPr>
          <p:cNvPr id="4" name="Picture Placeholder 3">
            <a:extLst>
              <a:ext uri="{FF2B5EF4-FFF2-40B4-BE49-F238E27FC236}">
                <a16:creationId xmlns:a16="http://schemas.microsoft.com/office/drawing/2014/main" id="{24DE7AC1-E3CE-724B-A13C-C0C18FA99DA0}"/>
              </a:ext>
            </a:extLst>
          </p:cNvPr>
          <p:cNvSpPr>
            <a:spLocks noGrp="1"/>
          </p:cNvSpPr>
          <p:nvPr>
            <p:ph type="pic" sz="quarter" idx="12" hasCustomPrompt="1"/>
          </p:nvPr>
        </p:nvSpPr>
        <p:spPr>
          <a:xfrm>
            <a:off x="3811588" y="3846064"/>
            <a:ext cx="1139825" cy="1373636"/>
          </a:xfrm>
          <a:prstGeom prst="rect">
            <a:avLst/>
          </a:prstGeom>
          <a:solidFill>
            <a:schemeClr val="bg1">
              <a:lumMod val="95000"/>
            </a:schemeClr>
          </a:solidFill>
        </p:spPr>
        <p:txBody>
          <a:bodyPr anchor="ctr"/>
          <a:lstStyle>
            <a:lvl1pPr marL="0" indent="0" algn="ctr">
              <a:buFontTx/>
              <a:buNone/>
              <a:defRPr sz="1400"/>
            </a:lvl1pPr>
          </a:lstStyle>
          <a:p>
            <a:r>
              <a:rPr lang="en-US" dirty="0"/>
              <a:t>Insert picture</a:t>
            </a:r>
          </a:p>
        </p:txBody>
      </p:sp>
    </p:spTree>
    <p:extLst>
      <p:ext uri="{BB962C8B-B14F-4D97-AF65-F5344CB8AC3E}">
        <p14:creationId xmlns:p14="http://schemas.microsoft.com/office/powerpoint/2010/main" val="364919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hasCustomPrompt="1"/>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Tree>
    <p:extLst>
      <p:ext uri="{BB962C8B-B14F-4D97-AF65-F5344CB8AC3E}">
        <p14:creationId xmlns:p14="http://schemas.microsoft.com/office/powerpoint/2010/main" val="98544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3" name="Text Placeholder 2">
            <a:extLst>
              <a:ext uri="{FF2B5EF4-FFF2-40B4-BE49-F238E27FC236}">
                <a16:creationId xmlns:a16="http://schemas.microsoft.com/office/drawing/2014/main" id="{214F694E-9862-8542-A3A6-9720057B3D75}"/>
              </a:ext>
            </a:extLst>
          </p:cNvPr>
          <p:cNvSpPr>
            <a:spLocks noGrp="1"/>
          </p:cNvSpPr>
          <p:nvPr>
            <p:ph type="body" sz="quarter" idx="25"/>
          </p:nvPr>
        </p:nvSpPr>
        <p:spPr>
          <a:xfrm>
            <a:off x="5334000" y="381000"/>
            <a:ext cx="6477000" cy="6096000"/>
          </a:xfrm>
          <a:prstGeom prst="rect">
            <a:avLst/>
          </a:prstGeom>
        </p:spPr>
        <p:txBody>
          <a:bodyPr/>
          <a:lstStyle>
            <a:lvl1pPr marL="266689" indent="-266689">
              <a:defRPr sz="2400">
                <a:solidFill>
                  <a:srgbClr val="000000"/>
                </a:solidFill>
                <a:latin typeface="Arial" panose="020B0604020202020204" pitchFamily="34" charset="0"/>
                <a:cs typeface="Arial" panose="020B0604020202020204" pitchFamily="34" charset="0"/>
              </a:defRPr>
            </a:lvl1pPr>
            <a:lvl2pPr marL="571477" indent="-266689">
              <a:buFont typeface="PingFang SC Regular" panose="020B0400000000000000" pitchFamily="34" charset="-122"/>
              <a:buChar char="・"/>
              <a:defRPr sz="2400">
                <a:solidFill>
                  <a:srgbClr val="000000"/>
                </a:solidFill>
                <a:latin typeface="Arial" panose="020B0604020202020204" pitchFamily="34" charset="0"/>
                <a:cs typeface="Arial" panose="020B0604020202020204" pitchFamily="34" charset="0"/>
              </a:defRPr>
            </a:lvl2pPr>
            <a:lvl3pPr marL="914363" indent="-266689">
              <a:buFont typeface="Wingdings" pitchFamily="2" charset="2"/>
              <a:buChar char="ü"/>
              <a:defRPr sz="1667">
                <a:solidFill>
                  <a:srgbClr val="000000"/>
                </a:solidFill>
                <a:latin typeface="Arial" panose="020B0604020202020204" pitchFamily="34" charset="0"/>
                <a:cs typeface="Arial" panose="020B0604020202020204" pitchFamily="34" charset="0"/>
              </a:defRPr>
            </a:lvl3pPr>
            <a:lvl4pPr>
              <a:defRPr sz="2333">
                <a:solidFill>
                  <a:schemeClr val="tx1"/>
                </a:solidFill>
                <a:latin typeface="Arial" panose="020B0604020202020204" pitchFamily="34" charset="0"/>
                <a:cs typeface="Arial" panose="020B0604020202020204" pitchFamily="34" charset="0"/>
              </a:defRPr>
            </a:lvl4pPr>
            <a:lvl5pPr>
              <a:defRPr sz="23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8052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7" name="Text Placeholder 2">
            <a:extLst>
              <a:ext uri="{FF2B5EF4-FFF2-40B4-BE49-F238E27FC236}">
                <a16:creationId xmlns:a16="http://schemas.microsoft.com/office/drawing/2014/main" id="{22E89FF7-921F-114E-AFE0-3C848D398F73}"/>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8">
            <a:extLst>
              <a:ext uri="{FF2B5EF4-FFF2-40B4-BE49-F238E27FC236}">
                <a16:creationId xmlns:a16="http://schemas.microsoft.com/office/drawing/2014/main" id="{F110C929-3155-BF45-BCBB-74C3717CA55B}"/>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178247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8" name="Text Placeholder 2">
            <a:extLst>
              <a:ext uri="{FF2B5EF4-FFF2-40B4-BE49-F238E27FC236}">
                <a16:creationId xmlns:a16="http://schemas.microsoft.com/office/drawing/2014/main" id="{AAD55970-36CE-294C-BAA1-28878CAD24B6}"/>
              </a:ext>
            </a:extLst>
          </p:cNvPr>
          <p:cNvSpPr>
            <a:spLocks noGrp="1"/>
          </p:cNvSpPr>
          <p:nvPr>
            <p:ph type="body" sz="quarter" idx="23" hasCustomPrompt="1"/>
          </p:nvPr>
        </p:nvSpPr>
        <p:spPr>
          <a:xfrm>
            <a:off x="1143000" y="1714500"/>
            <a:ext cx="10668000" cy="571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133232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69031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7" name="Text Placeholder 2">
            <a:extLst>
              <a:ext uri="{FF2B5EF4-FFF2-40B4-BE49-F238E27FC236}">
                <a16:creationId xmlns:a16="http://schemas.microsoft.com/office/drawing/2014/main" id="{7B813EE8-93F5-5947-A695-145EDAD067C8}"/>
              </a:ext>
            </a:extLst>
          </p:cNvPr>
          <p:cNvSpPr>
            <a:spLocks noGrp="1"/>
          </p:cNvSpPr>
          <p:nvPr>
            <p:ph type="body" sz="quarter" idx="23"/>
          </p:nvPr>
        </p:nvSpPr>
        <p:spPr>
          <a:xfrm>
            <a:off x="1143000" y="1714500"/>
            <a:ext cx="10668000" cy="4572000"/>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a:solidFill>
                  <a:schemeClr val="accent2"/>
                </a:solidFill>
                <a:latin typeface="Arial" panose="020B0604020202020204" pitchFamily="34" charset="0"/>
                <a:cs typeface="Arial" panose="020B0604020202020204" pitchFamily="34" charset="0"/>
              </a:defRPr>
            </a:lvl1pPr>
            <a:lvl2pPr marL="838166" indent="-380985">
              <a:buFont typeface="Wingdings" panose="05000000000000000000" pitchFamily="2" charset="2"/>
              <a:buChar char="§"/>
              <a:defRPr sz="2000">
                <a:solidFill>
                  <a:schemeClr val="accent2"/>
                </a:solidFill>
                <a:latin typeface="Arial" panose="020B0604020202020204" pitchFamily="34" charset="0"/>
                <a:cs typeface="Arial" panose="020B0604020202020204" pitchFamily="34" charset="0"/>
              </a:defRPr>
            </a:lvl2pPr>
            <a:lvl3pPr marL="1295348" indent="-380985">
              <a:buFont typeface="Wingdings" panose="05000000000000000000" pitchFamily="2" charset="2"/>
              <a:buChar char="ü"/>
              <a:defRPr sz="1667">
                <a:solidFill>
                  <a:schemeClr val="accent2"/>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marL="838166" marR="0" lvl="1"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lang="en-US" dirty="0"/>
              <a:t>Second level</a:t>
            </a:r>
          </a:p>
          <a:p>
            <a:pPr lvl="0"/>
            <a:endParaRPr lang="en-US" dirty="0"/>
          </a:p>
        </p:txBody>
      </p:sp>
      <p:sp>
        <p:nvSpPr>
          <p:cNvPr id="9" name="Text Placeholder 8">
            <a:extLst>
              <a:ext uri="{FF2B5EF4-FFF2-40B4-BE49-F238E27FC236}">
                <a16:creationId xmlns:a16="http://schemas.microsoft.com/office/drawing/2014/main" id="{1D44CC3A-CB37-6C48-A103-B2B2CDEA958F}"/>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256754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3" name="Text Placeholder 2">
            <a:extLst>
              <a:ext uri="{FF2B5EF4-FFF2-40B4-BE49-F238E27FC236}">
                <a16:creationId xmlns:a16="http://schemas.microsoft.com/office/drawing/2014/main" id="{214F694E-9862-8542-A3A6-9720057B3D75}"/>
              </a:ext>
            </a:extLst>
          </p:cNvPr>
          <p:cNvSpPr>
            <a:spLocks noGrp="1"/>
          </p:cNvSpPr>
          <p:nvPr>
            <p:ph type="body" sz="quarter" idx="25"/>
          </p:nvPr>
        </p:nvSpPr>
        <p:spPr>
          <a:xfrm>
            <a:off x="5334000" y="381000"/>
            <a:ext cx="6477000" cy="6096000"/>
          </a:xfrm>
          <a:prstGeom prst="rect">
            <a:avLst/>
          </a:prstGeom>
        </p:spPr>
        <p:txBody>
          <a:bodyPr/>
          <a:lstStyle>
            <a:lvl1pPr marL="266689" indent="-266689">
              <a:defRPr sz="2400">
                <a:solidFill>
                  <a:srgbClr val="000000"/>
                </a:solidFill>
                <a:latin typeface="Arial" panose="020B0604020202020204" pitchFamily="34" charset="0"/>
                <a:cs typeface="Arial" panose="020B0604020202020204" pitchFamily="34" charset="0"/>
              </a:defRPr>
            </a:lvl1pPr>
            <a:lvl2pPr marL="571477" indent="-266689">
              <a:buFont typeface="PingFang SC Regular" panose="020B0400000000000000" pitchFamily="34" charset="-122"/>
              <a:buChar char="・"/>
              <a:defRPr sz="2400">
                <a:solidFill>
                  <a:srgbClr val="000000"/>
                </a:solidFill>
                <a:latin typeface="Arial" panose="020B0604020202020204" pitchFamily="34" charset="0"/>
                <a:cs typeface="Arial" panose="020B0604020202020204" pitchFamily="34" charset="0"/>
              </a:defRPr>
            </a:lvl2pPr>
            <a:lvl3pPr marL="914363" indent="-266689">
              <a:buFont typeface="Wingdings" pitchFamily="2" charset="2"/>
              <a:buChar char="ü"/>
              <a:defRPr sz="1667">
                <a:solidFill>
                  <a:srgbClr val="000000"/>
                </a:solidFill>
                <a:latin typeface="Arial" panose="020B0604020202020204" pitchFamily="34" charset="0"/>
                <a:cs typeface="Arial" panose="020B0604020202020204" pitchFamily="34" charset="0"/>
              </a:defRPr>
            </a:lvl3pPr>
            <a:lvl4pPr>
              <a:defRPr sz="2333">
                <a:solidFill>
                  <a:schemeClr val="tx1"/>
                </a:solidFill>
                <a:latin typeface="Arial" panose="020B0604020202020204" pitchFamily="34" charset="0"/>
                <a:cs typeface="Arial" panose="020B0604020202020204" pitchFamily="34" charset="0"/>
              </a:defRPr>
            </a:lvl4pPr>
            <a:lvl5pPr>
              <a:defRPr sz="23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8087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8">
            <a:extLst>
              <a:ext uri="{FF2B5EF4-FFF2-40B4-BE49-F238E27FC236}">
                <a16:creationId xmlns:a16="http://schemas.microsoft.com/office/drawing/2014/main" id="{A78E6944-DF84-7648-8E28-8D44E221DE3D}"/>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chemeClr val="tx2"/>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234100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Box 5">
            <a:extLst>
              <a:ext uri="{FF2B5EF4-FFF2-40B4-BE49-F238E27FC236}">
                <a16:creationId xmlns:a16="http://schemas.microsoft.com/office/drawing/2014/main" id="{D366D1A4-6DD7-B54C-AB7B-63074374BB93}"/>
              </a:ext>
            </a:extLst>
          </p:cNvPr>
          <p:cNvSpPr txBox="1"/>
          <p:nvPr/>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59170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C71E6-9EE4-4909-9FE6-90DDD86AEFB1}"/>
              </a:ext>
            </a:extLst>
          </p:cNvPr>
          <p:cNvSpPr/>
          <p:nvPr/>
        </p:nvSpPr>
        <p:spPr>
          <a:xfrm>
            <a:off x="5273524" y="0"/>
            <a:ext cx="69184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6">
            <a:extLst>
              <a:ext uri="{FF2B5EF4-FFF2-40B4-BE49-F238E27FC236}">
                <a16:creationId xmlns:a16="http://schemas.microsoft.com/office/drawing/2014/main" id="{C97C10FD-6484-4E95-9EC6-C63D7E6DABF1}"/>
              </a:ext>
            </a:extLst>
          </p:cNvPr>
          <p:cNvSpPr>
            <a:spLocks noGrp="1"/>
          </p:cNvSpPr>
          <p:nvPr>
            <p:ph type="body" sz="quarter" idx="19"/>
          </p:nvPr>
        </p:nvSpPr>
        <p:spPr>
          <a:xfrm>
            <a:off x="1143000" y="3619500"/>
            <a:ext cx="3320143" cy="1877060"/>
          </a:xfrm>
          <a:prstGeom prst="rect">
            <a:avLst/>
          </a:prstGeom>
        </p:spPr>
        <p:txBody>
          <a:bodyPr/>
          <a:lstStyle>
            <a:lvl1pPr marL="0" indent="0">
              <a:buNone/>
              <a:defRPr sz="3000"/>
            </a:lvl1pPr>
          </a:lstStyle>
          <a:p>
            <a:pPr lvl="0"/>
            <a:r>
              <a:rPr lang="en-US" sz="3333"/>
              <a:t>Click to edit Master text styles</a:t>
            </a:r>
          </a:p>
        </p:txBody>
      </p:sp>
      <p:sp>
        <p:nvSpPr>
          <p:cNvPr id="8" name="Text Placeholder 7">
            <a:extLst>
              <a:ext uri="{FF2B5EF4-FFF2-40B4-BE49-F238E27FC236}">
                <a16:creationId xmlns:a16="http://schemas.microsoft.com/office/drawing/2014/main" id="{A0095129-70C0-4751-99A2-4E4FD8E528C6}"/>
              </a:ext>
            </a:extLst>
          </p:cNvPr>
          <p:cNvSpPr>
            <a:spLocks noGrp="1"/>
          </p:cNvSpPr>
          <p:nvPr>
            <p:ph type="body" sz="quarter" idx="24" hasCustomPrompt="1"/>
          </p:nvPr>
        </p:nvSpPr>
        <p:spPr>
          <a:xfrm>
            <a:off x="1143000" y="1711890"/>
            <a:ext cx="3320143" cy="1717110"/>
          </a:xfrm>
          <a:prstGeom prst="rect">
            <a:avLst/>
          </a:prstGeom>
        </p:spPr>
        <p:txBody>
          <a:bodyPr anchor="b"/>
          <a:lstStyle>
            <a:lvl1pPr marL="0" indent="0" algn="l">
              <a:buNone/>
              <a:defRPr sz="3000" b="1">
                <a:solidFill>
                  <a:srgbClr val="C8722E"/>
                </a:solidFill>
                <a:latin typeface="Arial" panose="020B0604020202020204" pitchFamily="34" charset="0"/>
                <a:cs typeface="Arial" panose="020B0604020202020204" pitchFamily="34" charset="0"/>
              </a:defRPr>
            </a:lvl1pPr>
          </a:lstStyle>
          <a:p>
            <a:r>
              <a:rPr lang="en-US" sz="4000" dirty="0"/>
              <a:t>Section Divider</a:t>
            </a:r>
          </a:p>
        </p:txBody>
      </p:sp>
    </p:spTree>
    <p:extLst>
      <p:ext uri="{BB962C8B-B14F-4D97-AF65-F5344CB8AC3E}">
        <p14:creationId xmlns:p14="http://schemas.microsoft.com/office/powerpoint/2010/main" val="394731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3000" y="1714500"/>
            <a:ext cx="10668000"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10/27/2020</a:t>
            </a:fld>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336908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10/27/2020</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7999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21DF1AC-1D08-B945-A034-B740A35902F9}"/>
              </a:ext>
            </a:extLst>
          </p:cNvPr>
          <p:cNvSpPr txBox="1"/>
          <p:nvPr/>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hasCustomPrompt="1"/>
          </p:nvPr>
        </p:nvSpPr>
        <p:spPr>
          <a:xfrm>
            <a:off x="1143000" y="1862328"/>
            <a:ext cx="3810000" cy="1678799"/>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dirty="0"/>
              <a:t>Insert Title (Use Title Case)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91198"/>
            <a:ext cx="25146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7" name="Text Placeholder 19">
            <a:extLst>
              <a:ext uri="{FF2B5EF4-FFF2-40B4-BE49-F238E27FC236}">
                <a16:creationId xmlns:a16="http://schemas.microsoft.com/office/drawing/2014/main" id="{5E612A1A-064B-4A71-A1BE-9CFA56D31132}"/>
              </a:ext>
            </a:extLst>
          </p:cNvPr>
          <p:cNvSpPr>
            <a:spLocks noGrp="1"/>
          </p:cNvSpPr>
          <p:nvPr>
            <p:ph type="body" sz="quarter" idx="10" hasCustomPrompt="1"/>
          </p:nvPr>
        </p:nvSpPr>
        <p:spPr>
          <a:xfrm>
            <a:off x="1142108" y="4362693"/>
            <a:ext cx="2515492" cy="590307"/>
          </a:xfrm>
          <a:prstGeom prst="rect">
            <a:avLst/>
          </a:prstGeom>
        </p:spPr>
        <p:txBody>
          <a:bodyPr wrap="square" lIns="0" tIns="0" rIns="0" bIns="0" anchor="b">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dirty="0"/>
              <a:t>Click to add presenter’s name</a:t>
            </a:r>
          </a:p>
        </p:txBody>
      </p:sp>
      <p:sp>
        <p:nvSpPr>
          <p:cNvPr id="18" name="Date Placeholder 1">
            <a:extLst>
              <a:ext uri="{FF2B5EF4-FFF2-40B4-BE49-F238E27FC236}">
                <a16:creationId xmlns:a16="http://schemas.microsoft.com/office/drawing/2014/main" id="{172D2CB8-8A9B-4418-B51D-21D72F35AA7B}"/>
              </a:ext>
            </a:extLst>
          </p:cNvPr>
          <p:cNvSpPr>
            <a:spLocks noGrp="1"/>
          </p:cNvSpPr>
          <p:nvPr>
            <p:ph type="dt" sz="half" idx="2"/>
          </p:nvPr>
        </p:nvSpPr>
        <p:spPr>
          <a:xfrm>
            <a:off x="2209702" y="540944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fld id="{5A974E22-65D5-5141-AEB5-22E40D144A7A}" type="datetimeFigureOut">
              <a:rPr lang="en-US" smtClean="0"/>
              <a:t>10/27/2020</a:t>
            </a:fld>
            <a:endParaRPr lang="en-US"/>
          </a:p>
        </p:txBody>
      </p:sp>
      <p:sp>
        <p:nvSpPr>
          <p:cNvPr id="4" name="Picture Placeholder 3">
            <a:extLst>
              <a:ext uri="{FF2B5EF4-FFF2-40B4-BE49-F238E27FC236}">
                <a16:creationId xmlns:a16="http://schemas.microsoft.com/office/drawing/2014/main" id="{24DE7AC1-E3CE-724B-A13C-C0C18FA99DA0}"/>
              </a:ext>
            </a:extLst>
          </p:cNvPr>
          <p:cNvSpPr>
            <a:spLocks noGrp="1"/>
          </p:cNvSpPr>
          <p:nvPr>
            <p:ph type="pic" sz="quarter" idx="12" hasCustomPrompt="1"/>
          </p:nvPr>
        </p:nvSpPr>
        <p:spPr>
          <a:xfrm>
            <a:off x="3811588" y="3846064"/>
            <a:ext cx="1139825" cy="1373636"/>
          </a:xfrm>
          <a:prstGeom prst="rect">
            <a:avLst/>
          </a:prstGeom>
          <a:solidFill>
            <a:schemeClr val="bg1">
              <a:lumMod val="95000"/>
            </a:schemeClr>
          </a:solidFill>
        </p:spPr>
        <p:txBody>
          <a:bodyPr anchor="ctr"/>
          <a:lstStyle>
            <a:lvl1pPr marL="0" indent="0" algn="ctr">
              <a:buFontTx/>
              <a:buNone/>
              <a:defRPr sz="1400"/>
            </a:lvl1pPr>
          </a:lstStyle>
          <a:p>
            <a:r>
              <a:rPr lang="en-US" dirty="0"/>
              <a:t>Insert picture</a:t>
            </a:r>
          </a:p>
        </p:txBody>
      </p:sp>
    </p:spTree>
    <p:extLst>
      <p:ext uri="{BB962C8B-B14F-4D97-AF65-F5344CB8AC3E}">
        <p14:creationId xmlns:p14="http://schemas.microsoft.com/office/powerpoint/2010/main" val="174575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hasCustomPrompt="1"/>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Tree>
    <p:extLst>
      <p:ext uri="{BB962C8B-B14F-4D97-AF65-F5344CB8AC3E}">
        <p14:creationId xmlns:p14="http://schemas.microsoft.com/office/powerpoint/2010/main" val="97253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3" name="Text Placeholder 2">
            <a:extLst>
              <a:ext uri="{FF2B5EF4-FFF2-40B4-BE49-F238E27FC236}">
                <a16:creationId xmlns:a16="http://schemas.microsoft.com/office/drawing/2014/main" id="{214F694E-9862-8542-A3A6-9720057B3D75}"/>
              </a:ext>
            </a:extLst>
          </p:cNvPr>
          <p:cNvSpPr>
            <a:spLocks noGrp="1"/>
          </p:cNvSpPr>
          <p:nvPr>
            <p:ph type="body" sz="quarter" idx="25"/>
          </p:nvPr>
        </p:nvSpPr>
        <p:spPr>
          <a:xfrm>
            <a:off x="5334000" y="381000"/>
            <a:ext cx="6477000" cy="6096000"/>
          </a:xfrm>
          <a:prstGeom prst="rect">
            <a:avLst/>
          </a:prstGeom>
        </p:spPr>
        <p:txBody>
          <a:bodyPr/>
          <a:lstStyle>
            <a:lvl1pPr marL="266689" indent="-266689">
              <a:defRPr sz="2400">
                <a:solidFill>
                  <a:srgbClr val="000000"/>
                </a:solidFill>
                <a:latin typeface="Arial" panose="020B0604020202020204" pitchFamily="34" charset="0"/>
                <a:cs typeface="Arial" panose="020B0604020202020204" pitchFamily="34" charset="0"/>
              </a:defRPr>
            </a:lvl1pPr>
            <a:lvl2pPr marL="571477" indent="-266689">
              <a:buFont typeface="PingFang SC Regular" panose="020B0400000000000000" pitchFamily="34" charset="-122"/>
              <a:buChar char="・"/>
              <a:defRPr sz="2400">
                <a:solidFill>
                  <a:srgbClr val="000000"/>
                </a:solidFill>
                <a:latin typeface="Arial" panose="020B0604020202020204" pitchFamily="34" charset="0"/>
                <a:cs typeface="Arial" panose="020B0604020202020204" pitchFamily="34" charset="0"/>
              </a:defRPr>
            </a:lvl2pPr>
            <a:lvl3pPr marL="914363" indent="-266689">
              <a:buFont typeface="Wingdings" pitchFamily="2" charset="2"/>
              <a:buChar char="ü"/>
              <a:defRPr sz="1667">
                <a:solidFill>
                  <a:srgbClr val="000000"/>
                </a:solidFill>
                <a:latin typeface="Arial" panose="020B0604020202020204" pitchFamily="34" charset="0"/>
                <a:cs typeface="Arial" panose="020B0604020202020204" pitchFamily="34" charset="0"/>
              </a:defRPr>
            </a:lvl3pPr>
            <a:lvl4pPr>
              <a:defRPr sz="2333">
                <a:solidFill>
                  <a:schemeClr val="tx1"/>
                </a:solidFill>
                <a:latin typeface="Arial" panose="020B0604020202020204" pitchFamily="34" charset="0"/>
                <a:cs typeface="Arial" panose="020B0604020202020204" pitchFamily="34" charset="0"/>
              </a:defRPr>
            </a:lvl4pPr>
            <a:lvl5pPr>
              <a:defRPr sz="23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5405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7" name="Text Placeholder 2">
            <a:extLst>
              <a:ext uri="{FF2B5EF4-FFF2-40B4-BE49-F238E27FC236}">
                <a16:creationId xmlns:a16="http://schemas.microsoft.com/office/drawing/2014/main" id="{22E89FF7-921F-114E-AFE0-3C848D398F73}"/>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8">
            <a:extLst>
              <a:ext uri="{FF2B5EF4-FFF2-40B4-BE49-F238E27FC236}">
                <a16:creationId xmlns:a16="http://schemas.microsoft.com/office/drawing/2014/main" id="{F110C929-3155-BF45-BCBB-74C3717CA55B}"/>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395381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8" name="Text Placeholder 2">
            <a:extLst>
              <a:ext uri="{FF2B5EF4-FFF2-40B4-BE49-F238E27FC236}">
                <a16:creationId xmlns:a16="http://schemas.microsoft.com/office/drawing/2014/main" id="{AAD55970-36CE-294C-BAA1-28878CAD24B6}"/>
              </a:ext>
            </a:extLst>
          </p:cNvPr>
          <p:cNvSpPr>
            <a:spLocks noGrp="1"/>
          </p:cNvSpPr>
          <p:nvPr>
            <p:ph type="body" sz="quarter" idx="23" hasCustomPrompt="1"/>
          </p:nvPr>
        </p:nvSpPr>
        <p:spPr>
          <a:xfrm>
            <a:off x="1143000" y="1714500"/>
            <a:ext cx="10668000" cy="571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77259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7" name="Text Placeholder 2">
            <a:extLst>
              <a:ext uri="{FF2B5EF4-FFF2-40B4-BE49-F238E27FC236}">
                <a16:creationId xmlns:a16="http://schemas.microsoft.com/office/drawing/2014/main" id="{22E89FF7-921F-114E-AFE0-3C848D398F73}"/>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8">
            <a:extLst>
              <a:ext uri="{FF2B5EF4-FFF2-40B4-BE49-F238E27FC236}">
                <a16:creationId xmlns:a16="http://schemas.microsoft.com/office/drawing/2014/main" id="{F110C929-3155-BF45-BCBB-74C3717CA55B}"/>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80837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106883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7" name="Text Placeholder 2">
            <a:extLst>
              <a:ext uri="{FF2B5EF4-FFF2-40B4-BE49-F238E27FC236}">
                <a16:creationId xmlns:a16="http://schemas.microsoft.com/office/drawing/2014/main" id="{7B813EE8-93F5-5947-A695-145EDAD067C8}"/>
              </a:ext>
            </a:extLst>
          </p:cNvPr>
          <p:cNvSpPr>
            <a:spLocks noGrp="1"/>
          </p:cNvSpPr>
          <p:nvPr>
            <p:ph type="body" sz="quarter" idx="23"/>
          </p:nvPr>
        </p:nvSpPr>
        <p:spPr>
          <a:xfrm>
            <a:off x="1143000" y="1714500"/>
            <a:ext cx="10668000" cy="4572000"/>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a:solidFill>
                  <a:schemeClr val="accent2"/>
                </a:solidFill>
                <a:latin typeface="Arial" panose="020B0604020202020204" pitchFamily="34" charset="0"/>
                <a:cs typeface="Arial" panose="020B0604020202020204" pitchFamily="34" charset="0"/>
              </a:defRPr>
            </a:lvl1pPr>
            <a:lvl2pPr marL="838166" indent="-380985">
              <a:buFont typeface="Wingdings" panose="05000000000000000000" pitchFamily="2" charset="2"/>
              <a:buChar char="§"/>
              <a:defRPr sz="2000">
                <a:solidFill>
                  <a:schemeClr val="accent2"/>
                </a:solidFill>
                <a:latin typeface="Arial" panose="020B0604020202020204" pitchFamily="34" charset="0"/>
                <a:cs typeface="Arial" panose="020B0604020202020204" pitchFamily="34" charset="0"/>
              </a:defRPr>
            </a:lvl2pPr>
            <a:lvl3pPr marL="1295348" indent="-380985">
              <a:buFont typeface="Wingdings" panose="05000000000000000000" pitchFamily="2" charset="2"/>
              <a:buChar char="ü"/>
              <a:defRPr sz="1667">
                <a:solidFill>
                  <a:schemeClr val="accent2"/>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marL="838166" marR="0" lvl="1"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lang="en-US" dirty="0"/>
              <a:t>Second level</a:t>
            </a:r>
          </a:p>
          <a:p>
            <a:pPr lvl="0"/>
            <a:endParaRPr lang="en-US" dirty="0"/>
          </a:p>
        </p:txBody>
      </p:sp>
      <p:sp>
        <p:nvSpPr>
          <p:cNvPr id="9" name="Text Placeholder 8">
            <a:extLst>
              <a:ext uri="{FF2B5EF4-FFF2-40B4-BE49-F238E27FC236}">
                <a16:creationId xmlns:a16="http://schemas.microsoft.com/office/drawing/2014/main" id="{1D44CC3A-CB37-6C48-A103-B2B2CDEA958F}"/>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113725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Tree>
    <p:extLst>
      <p:ext uri="{BB962C8B-B14F-4D97-AF65-F5344CB8AC3E}">
        <p14:creationId xmlns:p14="http://schemas.microsoft.com/office/powerpoint/2010/main" val="253819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Box 5">
            <a:extLst>
              <a:ext uri="{FF2B5EF4-FFF2-40B4-BE49-F238E27FC236}">
                <a16:creationId xmlns:a16="http://schemas.microsoft.com/office/drawing/2014/main" id="{D366D1A4-6DD7-B54C-AB7B-63074374BB93}"/>
              </a:ext>
            </a:extLst>
          </p:cNvPr>
          <p:cNvSpPr txBox="1"/>
          <p:nvPr/>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31624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C71E6-9EE4-4909-9FE6-90DDD86AEFB1}"/>
              </a:ext>
            </a:extLst>
          </p:cNvPr>
          <p:cNvSpPr/>
          <p:nvPr/>
        </p:nvSpPr>
        <p:spPr>
          <a:xfrm>
            <a:off x="5273524" y="0"/>
            <a:ext cx="69184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6">
            <a:extLst>
              <a:ext uri="{FF2B5EF4-FFF2-40B4-BE49-F238E27FC236}">
                <a16:creationId xmlns:a16="http://schemas.microsoft.com/office/drawing/2014/main" id="{C97C10FD-6484-4E95-9EC6-C63D7E6DABF1}"/>
              </a:ext>
            </a:extLst>
          </p:cNvPr>
          <p:cNvSpPr>
            <a:spLocks noGrp="1"/>
          </p:cNvSpPr>
          <p:nvPr>
            <p:ph type="body" sz="quarter" idx="19"/>
          </p:nvPr>
        </p:nvSpPr>
        <p:spPr>
          <a:xfrm>
            <a:off x="1143000" y="3619500"/>
            <a:ext cx="3320143" cy="1877060"/>
          </a:xfrm>
          <a:prstGeom prst="rect">
            <a:avLst/>
          </a:prstGeom>
        </p:spPr>
        <p:txBody>
          <a:bodyPr/>
          <a:lstStyle>
            <a:lvl1pPr marL="0" indent="0">
              <a:buNone/>
              <a:defRPr sz="3000"/>
            </a:lvl1pPr>
          </a:lstStyle>
          <a:p>
            <a:pPr lvl="0"/>
            <a:r>
              <a:rPr lang="en-US" sz="3333"/>
              <a:t>Click to edit Master text styles</a:t>
            </a:r>
          </a:p>
        </p:txBody>
      </p:sp>
      <p:sp>
        <p:nvSpPr>
          <p:cNvPr id="8" name="Text Placeholder 7">
            <a:extLst>
              <a:ext uri="{FF2B5EF4-FFF2-40B4-BE49-F238E27FC236}">
                <a16:creationId xmlns:a16="http://schemas.microsoft.com/office/drawing/2014/main" id="{A0095129-70C0-4751-99A2-4E4FD8E528C6}"/>
              </a:ext>
            </a:extLst>
          </p:cNvPr>
          <p:cNvSpPr>
            <a:spLocks noGrp="1"/>
          </p:cNvSpPr>
          <p:nvPr>
            <p:ph type="body" sz="quarter" idx="24" hasCustomPrompt="1"/>
          </p:nvPr>
        </p:nvSpPr>
        <p:spPr>
          <a:xfrm>
            <a:off x="1143000" y="1711890"/>
            <a:ext cx="3320143" cy="1717110"/>
          </a:xfrm>
          <a:prstGeom prst="rect">
            <a:avLst/>
          </a:prstGeom>
        </p:spPr>
        <p:txBody>
          <a:bodyPr anchor="b"/>
          <a:lstStyle>
            <a:lvl1pPr marL="0" indent="0" algn="l">
              <a:buNone/>
              <a:defRPr sz="3000" b="1">
                <a:solidFill>
                  <a:srgbClr val="C8722E"/>
                </a:solidFill>
                <a:latin typeface="Arial" panose="020B0604020202020204" pitchFamily="34" charset="0"/>
                <a:cs typeface="Arial" panose="020B0604020202020204" pitchFamily="34" charset="0"/>
              </a:defRPr>
            </a:lvl1pPr>
          </a:lstStyle>
          <a:p>
            <a:r>
              <a:rPr lang="en-US" sz="4000" dirty="0"/>
              <a:t>Section Divider</a:t>
            </a:r>
          </a:p>
        </p:txBody>
      </p:sp>
    </p:spTree>
    <p:extLst>
      <p:ext uri="{BB962C8B-B14F-4D97-AF65-F5344CB8AC3E}">
        <p14:creationId xmlns:p14="http://schemas.microsoft.com/office/powerpoint/2010/main" val="90228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10/27/2020</a:t>
            </a:fld>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95558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21DF1AC-1D08-B945-A034-B740A35902F9}"/>
              </a:ext>
            </a:extLst>
          </p:cNvPr>
          <p:cNvSpPr txBox="1"/>
          <p:nvPr/>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hasCustomPrompt="1"/>
          </p:nvPr>
        </p:nvSpPr>
        <p:spPr>
          <a:xfrm>
            <a:off x="1143000" y="1862328"/>
            <a:ext cx="3810000" cy="1678799"/>
          </a:xfrm>
          <a:prstGeom prst="rect">
            <a:avLst/>
          </a:prstGeom>
        </p:spPr>
        <p:txBody>
          <a:bodyPr lIns="0" tIns="0" rIns="0" bIns="0" anchor="b">
            <a:noAutofit/>
          </a:bodyPr>
          <a:lstStyle>
            <a:lvl1pPr algn="r">
              <a:defRPr sz="4000" b="1">
                <a:solidFill>
                  <a:srgbClr val="C8722E"/>
                </a:solidFill>
                <a:latin typeface="Arial" panose="020B0604020202020204" pitchFamily="34" charset="0"/>
                <a:cs typeface="Arial" panose="020B0604020202020204" pitchFamily="34" charset="0"/>
              </a:defRPr>
            </a:lvl1pPr>
          </a:lstStyle>
          <a:p>
            <a:r>
              <a:rPr lang="en-US" dirty="0"/>
              <a:t>Insert Title (Use Title Case)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91198"/>
            <a:ext cx="25146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pic>
        <p:nvPicPr>
          <p:cNvPr id="13" name="Picture 12">
            <a:extLst>
              <a:ext uri="{FF2B5EF4-FFF2-40B4-BE49-F238E27FC236}">
                <a16:creationId xmlns:a16="http://schemas.microsoft.com/office/drawing/2014/main" id="{56617363-F73D-B74F-9647-C9D747AC7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7" name="Text Placeholder 19">
            <a:extLst>
              <a:ext uri="{FF2B5EF4-FFF2-40B4-BE49-F238E27FC236}">
                <a16:creationId xmlns:a16="http://schemas.microsoft.com/office/drawing/2014/main" id="{5E612A1A-064B-4A71-A1BE-9CFA56D31132}"/>
              </a:ext>
            </a:extLst>
          </p:cNvPr>
          <p:cNvSpPr>
            <a:spLocks noGrp="1"/>
          </p:cNvSpPr>
          <p:nvPr>
            <p:ph type="body" sz="quarter" idx="10" hasCustomPrompt="1"/>
          </p:nvPr>
        </p:nvSpPr>
        <p:spPr>
          <a:xfrm>
            <a:off x="1142108" y="4362693"/>
            <a:ext cx="2515492" cy="590307"/>
          </a:xfrm>
          <a:prstGeom prst="rect">
            <a:avLst/>
          </a:prstGeom>
        </p:spPr>
        <p:txBody>
          <a:bodyPr wrap="square" lIns="0" tIns="0" rIns="0" bIns="0" anchor="b">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63" indent="0">
              <a:buNone/>
              <a:defRPr/>
            </a:lvl2pPr>
            <a:lvl3pPr marL="914327" indent="0">
              <a:buNone/>
              <a:defRPr/>
            </a:lvl3pPr>
            <a:lvl4pPr marL="1371490" indent="0">
              <a:buNone/>
              <a:defRPr/>
            </a:lvl4pPr>
            <a:lvl5pPr marL="1828654" indent="0">
              <a:buNone/>
              <a:defRPr/>
            </a:lvl5pPr>
          </a:lstStyle>
          <a:p>
            <a:pPr lvl="0"/>
            <a:r>
              <a:rPr lang="en-US" dirty="0"/>
              <a:t>Click to add presenter’s name</a:t>
            </a:r>
          </a:p>
        </p:txBody>
      </p:sp>
      <p:sp>
        <p:nvSpPr>
          <p:cNvPr id="18" name="Date Placeholder 1">
            <a:extLst>
              <a:ext uri="{FF2B5EF4-FFF2-40B4-BE49-F238E27FC236}">
                <a16:creationId xmlns:a16="http://schemas.microsoft.com/office/drawing/2014/main" id="{172D2CB8-8A9B-4418-B51D-21D72F35AA7B}"/>
              </a:ext>
            </a:extLst>
          </p:cNvPr>
          <p:cNvSpPr>
            <a:spLocks noGrp="1"/>
          </p:cNvSpPr>
          <p:nvPr>
            <p:ph type="dt" sz="half" idx="2"/>
          </p:nvPr>
        </p:nvSpPr>
        <p:spPr>
          <a:xfrm>
            <a:off x="2209702" y="540944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a:p>
        </p:txBody>
      </p:sp>
      <p:sp>
        <p:nvSpPr>
          <p:cNvPr id="4" name="Picture Placeholder 3">
            <a:extLst>
              <a:ext uri="{FF2B5EF4-FFF2-40B4-BE49-F238E27FC236}">
                <a16:creationId xmlns:a16="http://schemas.microsoft.com/office/drawing/2014/main" id="{24DE7AC1-E3CE-724B-A13C-C0C18FA99DA0}"/>
              </a:ext>
            </a:extLst>
          </p:cNvPr>
          <p:cNvSpPr>
            <a:spLocks noGrp="1"/>
          </p:cNvSpPr>
          <p:nvPr>
            <p:ph type="pic" sz="quarter" idx="12" hasCustomPrompt="1"/>
          </p:nvPr>
        </p:nvSpPr>
        <p:spPr>
          <a:xfrm>
            <a:off x="3811588" y="3846064"/>
            <a:ext cx="1139825" cy="1373636"/>
          </a:xfrm>
          <a:prstGeom prst="rect">
            <a:avLst/>
          </a:prstGeom>
          <a:solidFill>
            <a:schemeClr val="bg1">
              <a:lumMod val="95000"/>
            </a:schemeClr>
          </a:solidFill>
        </p:spPr>
        <p:txBody>
          <a:bodyPr anchor="ctr"/>
          <a:lstStyle>
            <a:lvl1pPr marL="0" indent="0" algn="ctr">
              <a:buFontTx/>
              <a:buNone/>
              <a:defRPr sz="1400"/>
            </a:lvl1pPr>
          </a:lstStyle>
          <a:p>
            <a:r>
              <a:rPr lang="en-US" dirty="0"/>
              <a:t>Insert picture</a:t>
            </a:r>
          </a:p>
        </p:txBody>
      </p:sp>
    </p:spTree>
    <p:extLst>
      <p:ext uri="{BB962C8B-B14F-4D97-AF65-F5344CB8AC3E}">
        <p14:creationId xmlns:p14="http://schemas.microsoft.com/office/powerpoint/2010/main" val="38926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5334000" y="381000"/>
            <a:ext cx="6477000" cy="60960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hasCustomPrompt="1"/>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5334000" y="5715000"/>
            <a:ext cx="6477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Tree>
    <p:extLst>
      <p:ext uri="{BB962C8B-B14F-4D97-AF65-F5344CB8AC3E}">
        <p14:creationId xmlns:p14="http://schemas.microsoft.com/office/powerpoint/2010/main" val="4065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2">
            <a:extLst>
              <a:ext uri="{FF2B5EF4-FFF2-40B4-BE49-F238E27FC236}">
                <a16:creationId xmlns:a16="http://schemas.microsoft.com/office/drawing/2014/main" id="{10AF34D6-176C-B34A-8235-43AC2F87F65B}"/>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8">
            <a:extLst>
              <a:ext uri="{FF2B5EF4-FFF2-40B4-BE49-F238E27FC236}">
                <a16:creationId xmlns:a16="http://schemas.microsoft.com/office/drawing/2014/main" id="{25F7872D-7E3E-FD4E-8558-F1280C5FD6B7}"/>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
        <p:nvSpPr>
          <p:cNvPr id="3" name="Text Placeholder 2">
            <a:extLst>
              <a:ext uri="{FF2B5EF4-FFF2-40B4-BE49-F238E27FC236}">
                <a16:creationId xmlns:a16="http://schemas.microsoft.com/office/drawing/2014/main" id="{214F694E-9862-8542-A3A6-9720057B3D75}"/>
              </a:ext>
            </a:extLst>
          </p:cNvPr>
          <p:cNvSpPr>
            <a:spLocks noGrp="1"/>
          </p:cNvSpPr>
          <p:nvPr>
            <p:ph type="body" sz="quarter" idx="25"/>
          </p:nvPr>
        </p:nvSpPr>
        <p:spPr>
          <a:xfrm>
            <a:off x="5334000" y="381000"/>
            <a:ext cx="6477000" cy="6096000"/>
          </a:xfrm>
          <a:prstGeom prst="rect">
            <a:avLst/>
          </a:prstGeom>
        </p:spPr>
        <p:txBody>
          <a:bodyPr/>
          <a:lstStyle>
            <a:lvl1pPr marL="266689" indent="-266689">
              <a:defRPr sz="2400">
                <a:solidFill>
                  <a:srgbClr val="000000"/>
                </a:solidFill>
                <a:latin typeface="Arial" panose="020B0604020202020204" pitchFamily="34" charset="0"/>
                <a:cs typeface="Arial" panose="020B0604020202020204" pitchFamily="34" charset="0"/>
              </a:defRPr>
            </a:lvl1pPr>
            <a:lvl2pPr marL="571477" indent="-266689">
              <a:buFont typeface="PingFang SC Regular" panose="020B0400000000000000" pitchFamily="34" charset="-122"/>
              <a:buChar char="・"/>
              <a:defRPr sz="2400">
                <a:solidFill>
                  <a:srgbClr val="000000"/>
                </a:solidFill>
                <a:latin typeface="Arial" panose="020B0604020202020204" pitchFamily="34" charset="0"/>
                <a:cs typeface="Arial" panose="020B0604020202020204" pitchFamily="34" charset="0"/>
              </a:defRPr>
            </a:lvl2pPr>
            <a:lvl3pPr marL="914363" indent="-266689">
              <a:buFont typeface="Wingdings" pitchFamily="2" charset="2"/>
              <a:buChar char="ü"/>
              <a:defRPr sz="1667">
                <a:solidFill>
                  <a:srgbClr val="000000"/>
                </a:solidFill>
                <a:latin typeface="Arial" panose="020B0604020202020204" pitchFamily="34" charset="0"/>
                <a:cs typeface="Arial" panose="020B0604020202020204" pitchFamily="34" charset="0"/>
              </a:defRPr>
            </a:lvl3pPr>
            <a:lvl4pPr>
              <a:defRPr sz="2333">
                <a:solidFill>
                  <a:schemeClr val="tx1"/>
                </a:solidFill>
                <a:latin typeface="Arial" panose="020B0604020202020204" pitchFamily="34" charset="0"/>
                <a:cs typeface="Arial" panose="020B0604020202020204" pitchFamily="34" charset="0"/>
              </a:defRPr>
            </a:lvl4pPr>
            <a:lvl5pPr>
              <a:defRPr sz="2333">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1587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5334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8763000" y="3810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5334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8763000" y="3619500"/>
            <a:ext cx="3048000" cy="28575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5334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5334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8763000" y="24765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8763000" y="5715000"/>
            <a:ext cx="3048000" cy="7620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7" name="Text Placeholder 2">
            <a:extLst>
              <a:ext uri="{FF2B5EF4-FFF2-40B4-BE49-F238E27FC236}">
                <a16:creationId xmlns:a16="http://schemas.microsoft.com/office/drawing/2014/main" id="{22E89FF7-921F-114E-AFE0-3C848D398F73}"/>
              </a:ext>
            </a:extLst>
          </p:cNvPr>
          <p:cNvSpPr>
            <a:spLocks noGrp="1"/>
          </p:cNvSpPr>
          <p:nvPr>
            <p:ph type="body" sz="quarter" idx="19"/>
          </p:nvPr>
        </p:nvSpPr>
        <p:spPr>
          <a:xfrm>
            <a:off x="1143000" y="3619500"/>
            <a:ext cx="3810000" cy="2857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8">
            <a:extLst>
              <a:ext uri="{FF2B5EF4-FFF2-40B4-BE49-F238E27FC236}">
                <a16:creationId xmlns:a16="http://schemas.microsoft.com/office/drawing/2014/main" id="{F110C929-3155-BF45-BCBB-74C3717CA55B}"/>
              </a:ext>
            </a:extLst>
          </p:cNvPr>
          <p:cNvSpPr>
            <a:spLocks noGrp="1"/>
          </p:cNvSpPr>
          <p:nvPr>
            <p:ph type="body" sz="quarter" idx="24" hasCustomPrompt="1"/>
          </p:nvPr>
        </p:nvSpPr>
        <p:spPr>
          <a:xfrm>
            <a:off x="1143000" y="1711890"/>
            <a:ext cx="3810000" cy="152661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246788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8" name="Text Placeholder 2">
            <a:extLst>
              <a:ext uri="{FF2B5EF4-FFF2-40B4-BE49-F238E27FC236}">
                <a16:creationId xmlns:a16="http://schemas.microsoft.com/office/drawing/2014/main" id="{AAD55970-36CE-294C-BAA1-28878CAD24B6}"/>
              </a:ext>
            </a:extLst>
          </p:cNvPr>
          <p:cNvSpPr>
            <a:spLocks noGrp="1"/>
          </p:cNvSpPr>
          <p:nvPr>
            <p:ph type="body" sz="quarter" idx="23" hasCustomPrompt="1"/>
          </p:nvPr>
        </p:nvSpPr>
        <p:spPr>
          <a:xfrm>
            <a:off x="1143000" y="1714500"/>
            <a:ext cx="10668000" cy="571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106107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18" name="Text Placeholder 2">
            <a:extLst>
              <a:ext uri="{FF2B5EF4-FFF2-40B4-BE49-F238E27FC236}">
                <a16:creationId xmlns:a16="http://schemas.microsoft.com/office/drawing/2014/main" id="{AAD55970-36CE-294C-BAA1-28878CAD24B6}"/>
              </a:ext>
            </a:extLst>
          </p:cNvPr>
          <p:cNvSpPr>
            <a:spLocks noGrp="1"/>
          </p:cNvSpPr>
          <p:nvPr>
            <p:ph type="body" sz="quarter" idx="23" hasCustomPrompt="1"/>
          </p:nvPr>
        </p:nvSpPr>
        <p:spPr>
          <a:xfrm>
            <a:off x="1143000" y="1714500"/>
            <a:ext cx="10668000" cy="571500"/>
          </a:xfrm>
          <a:prstGeom prst="rect">
            <a:avLst/>
          </a:prstGeom>
        </p:spPr>
        <p:txBody>
          <a:bodyPr lIns="0" tIns="0" rIns="0" bIns="0" anchor="t" anchorCtr="0"/>
          <a:lstStyle>
            <a:lvl1pPr marL="0" indent="0">
              <a:buNone/>
              <a:defRPr sz="2200">
                <a:solidFill>
                  <a:srgbClr val="616265"/>
                </a:solidFill>
                <a:latin typeface="Arial" panose="020B0604020202020204" pitchFamily="34" charset="0"/>
                <a:cs typeface="Arial" panose="020B0604020202020204" pitchFamily="34" charset="0"/>
              </a:defRPr>
            </a:lvl1pPr>
            <a:lvl2pPr marL="457182" indent="0">
              <a:buNone/>
              <a:defRPr sz="2333">
                <a:solidFill>
                  <a:srgbClr val="7F7F7F"/>
                </a:solidFill>
                <a:latin typeface="Arial" panose="020B0604020202020204" pitchFamily="34" charset="0"/>
                <a:cs typeface="Arial" panose="020B0604020202020204" pitchFamily="34" charset="0"/>
              </a:defRPr>
            </a:lvl2pPr>
            <a:lvl3pPr marL="914363" indent="0">
              <a:buNone/>
              <a:defRPr sz="2333">
                <a:solidFill>
                  <a:srgbClr val="7F7F7F"/>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insert slide text</a:t>
            </a:r>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220867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364806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7" name="Text Placeholder 2">
            <a:extLst>
              <a:ext uri="{FF2B5EF4-FFF2-40B4-BE49-F238E27FC236}">
                <a16:creationId xmlns:a16="http://schemas.microsoft.com/office/drawing/2014/main" id="{7B813EE8-93F5-5947-A695-145EDAD067C8}"/>
              </a:ext>
            </a:extLst>
          </p:cNvPr>
          <p:cNvSpPr>
            <a:spLocks noGrp="1"/>
          </p:cNvSpPr>
          <p:nvPr>
            <p:ph type="body" sz="quarter" idx="23"/>
          </p:nvPr>
        </p:nvSpPr>
        <p:spPr>
          <a:xfrm>
            <a:off x="1143000" y="1714500"/>
            <a:ext cx="10668000" cy="4572000"/>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a:solidFill>
                  <a:schemeClr val="accent2"/>
                </a:solidFill>
                <a:latin typeface="Arial" panose="020B0604020202020204" pitchFamily="34" charset="0"/>
                <a:cs typeface="Arial" panose="020B0604020202020204" pitchFamily="34" charset="0"/>
              </a:defRPr>
            </a:lvl1pPr>
            <a:lvl2pPr marL="838166" indent="-380985">
              <a:buFont typeface="Wingdings" panose="05000000000000000000" pitchFamily="2" charset="2"/>
              <a:buChar char="§"/>
              <a:defRPr sz="2000">
                <a:solidFill>
                  <a:schemeClr val="accent2"/>
                </a:solidFill>
                <a:latin typeface="Arial" panose="020B0604020202020204" pitchFamily="34" charset="0"/>
                <a:cs typeface="Arial" panose="020B0604020202020204" pitchFamily="34" charset="0"/>
              </a:defRPr>
            </a:lvl2pPr>
            <a:lvl3pPr marL="1295348" indent="-380985">
              <a:buFont typeface="Wingdings" panose="05000000000000000000" pitchFamily="2" charset="2"/>
              <a:buChar char="ü"/>
              <a:defRPr sz="1667">
                <a:solidFill>
                  <a:schemeClr val="accent2"/>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marL="838166" marR="0" lvl="1"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lang="en-US" dirty="0"/>
              <a:t>Second level</a:t>
            </a:r>
          </a:p>
          <a:p>
            <a:pPr lvl="0"/>
            <a:endParaRPr lang="en-US" dirty="0"/>
          </a:p>
        </p:txBody>
      </p:sp>
      <p:sp>
        <p:nvSpPr>
          <p:cNvPr id="9" name="Text Placeholder 8">
            <a:extLst>
              <a:ext uri="{FF2B5EF4-FFF2-40B4-BE49-F238E27FC236}">
                <a16:creationId xmlns:a16="http://schemas.microsoft.com/office/drawing/2014/main" id="{1D44CC3A-CB37-6C48-A103-B2B2CDEA958F}"/>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156292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itle 1">
            <a:extLst>
              <a:ext uri="{FF2B5EF4-FFF2-40B4-BE49-F238E27FC236}">
                <a16:creationId xmlns:a16="http://schemas.microsoft.com/office/drawing/2014/main" id="{F6DA5E01-419D-824A-89DF-E482280F2B40}"/>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642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Box 5">
            <a:extLst>
              <a:ext uri="{FF2B5EF4-FFF2-40B4-BE49-F238E27FC236}">
                <a16:creationId xmlns:a16="http://schemas.microsoft.com/office/drawing/2014/main" id="{D366D1A4-6DD7-B54C-AB7B-63074374BB93}"/>
              </a:ext>
            </a:extLst>
          </p:cNvPr>
          <p:cNvSpPr txBox="1"/>
          <p:nvPr/>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63152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Section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7C71E6-9EE4-4909-9FE6-90DDD86AEFB1}"/>
              </a:ext>
            </a:extLst>
          </p:cNvPr>
          <p:cNvSpPr/>
          <p:nvPr/>
        </p:nvSpPr>
        <p:spPr>
          <a:xfrm>
            <a:off x="5273524" y="0"/>
            <a:ext cx="69184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 Placeholder 6">
            <a:extLst>
              <a:ext uri="{FF2B5EF4-FFF2-40B4-BE49-F238E27FC236}">
                <a16:creationId xmlns:a16="http://schemas.microsoft.com/office/drawing/2014/main" id="{C97C10FD-6484-4E95-9EC6-C63D7E6DABF1}"/>
              </a:ext>
            </a:extLst>
          </p:cNvPr>
          <p:cNvSpPr>
            <a:spLocks noGrp="1"/>
          </p:cNvSpPr>
          <p:nvPr>
            <p:ph type="body" sz="quarter" idx="19"/>
          </p:nvPr>
        </p:nvSpPr>
        <p:spPr>
          <a:xfrm>
            <a:off x="1143000" y="3619500"/>
            <a:ext cx="3320143" cy="1877060"/>
          </a:xfrm>
          <a:prstGeom prst="rect">
            <a:avLst/>
          </a:prstGeom>
        </p:spPr>
        <p:txBody>
          <a:bodyPr/>
          <a:lstStyle>
            <a:lvl1pPr marL="0" indent="0">
              <a:buNone/>
              <a:defRPr sz="3000"/>
            </a:lvl1pPr>
          </a:lstStyle>
          <a:p>
            <a:pPr lvl="0"/>
            <a:r>
              <a:rPr lang="en-US" sz="3333"/>
              <a:t>Click to edit Master text styles</a:t>
            </a:r>
          </a:p>
        </p:txBody>
      </p:sp>
      <p:sp>
        <p:nvSpPr>
          <p:cNvPr id="8" name="Text Placeholder 7">
            <a:extLst>
              <a:ext uri="{FF2B5EF4-FFF2-40B4-BE49-F238E27FC236}">
                <a16:creationId xmlns:a16="http://schemas.microsoft.com/office/drawing/2014/main" id="{A0095129-70C0-4751-99A2-4E4FD8E528C6}"/>
              </a:ext>
            </a:extLst>
          </p:cNvPr>
          <p:cNvSpPr>
            <a:spLocks noGrp="1"/>
          </p:cNvSpPr>
          <p:nvPr>
            <p:ph type="body" sz="quarter" idx="24" hasCustomPrompt="1"/>
          </p:nvPr>
        </p:nvSpPr>
        <p:spPr>
          <a:xfrm>
            <a:off x="1143000" y="1711890"/>
            <a:ext cx="3320143" cy="1717110"/>
          </a:xfrm>
          <a:prstGeom prst="rect">
            <a:avLst/>
          </a:prstGeom>
        </p:spPr>
        <p:txBody>
          <a:bodyPr anchor="b"/>
          <a:lstStyle>
            <a:lvl1pPr marL="0" indent="0" algn="l">
              <a:buNone/>
              <a:defRPr sz="3000" b="1">
                <a:solidFill>
                  <a:srgbClr val="C8722E"/>
                </a:solidFill>
                <a:latin typeface="Arial" panose="020B0604020202020204" pitchFamily="34" charset="0"/>
                <a:cs typeface="Arial" panose="020B0604020202020204" pitchFamily="34" charset="0"/>
              </a:defRPr>
            </a:lvl1pPr>
          </a:lstStyle>
          <a:p>
            <a:r>
              <a:rPr lang="en-US" sz="4000" dirty="0"/>
              <a:t>Section Divider</a:t>
            </a:r>
          </a:p>
        </p:txBody>
      </p:sp>
    </p:spTree>
    <p:extLst>
      <p:ext uri="{BB962C8B-B14F-4D97-AF65-F5344CB8AC3E}">
        <p14:creationId xmlns:p14="http://schemas.microsoft.com/office/powerpoint/2010/main" val="42509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143000" y="6286500"/>
            <a:ext cx="3048000" cy="190500"/>
          </a:xfrm>
          <a:prstGeom prst="rect">
            <a:avLst/>
          </a:prstGeom>
          <a:noFill/>
        </p:spPr>
        <p:txBody>
          <a:bodyPr wrap="square" lIns="0" tIns="0" rIns="0" bIns="0" rtlCol="0" anchor="t" anchorCtr="0">
            <a:noAutofit/>
          </a:bodyPr>
          <a:lstStyle/>
          <a:p>
            <a:pPr>
              <a:spcAft>
                <a:spcPts val="500"/>
              </a:spcAft>
            </a:pPr>
            <a:r>
              <a:rPr lang="en-US" sz="667"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143000" y="2286000"/>
            <a:ext cx="3810000" cy="1524000"/>
          </a:xfrm>
          <a:prstGeom prst="rect">
            <a:avLst/>
          </a:prstGeom>
        </p:spPr>
        <p:txBody>
          <a:bodyPr lIns="0" tIns="0" rIns="0" bIns="0" anchor="b">
            <a:noAutofit/>
          </a:bodyPr>
          <a:lstStyle>
            <a:lvl1pPr algn="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142108" y="4724400"/>
            <a:ext cx="3810000" cy="228600"/>
          </a:xfrm>
          <a:prstGeom prst="rect">
            <a:avLst/>
          </a:prstGeom>
        </p:spPr>
        <p:txBody>
          <a:bodyPr wrap="none" lIns="0" tIns="0" rIns="0" bIns="0">
            <a:noAutofit/>
          </a:bodyPr>
          <a:lstStyle>
            <a:lvl1pPr marL="0" indent="0" algn="r">
              <a:buNone/>
              <a:defRPr sz="1500" b="1">
                <a:solidFill>
                  <a:srgbClr val="000000"/>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143000" y="4986130"/>
            <a:ext cx="3810000" cy="228600"/>
          </a:xfrm>
          <a:prstGeom prst="rect">
            <a:avLst/>
          </a:prstGeom>
        </p:spPr>
        <p:txBody>
          <a:bodyPr wrap="none" lIns="0" tIns="0" rIns="0" bIns="0">
            <a:noAutofit/>
          </a:bodyPr>
          <a:lstStyle>
            <a:lvl1pPr marL="0" indent="0" algn="r">
              <a:buNone/>
              <a:defRPr sz="1333">
                <a:solidFill>
                  <a:srgbClr val="616265"/>
                </a:solidFill>
                <a:latin typeface="Arial" panose="020B0604020202020204" pitchFamily="34" charset="0"/>
                <a:cs typeface="Arial" panose="020B0604020202020204" pitchFamily="34"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092174" y="-1038087"/>
            <a:ext cx="184731" cy="369332"/>
          </a:xfrm>
          <a:prstGeom prst="rect">
            <a:avLst/>
          </a:prstGeom>
          <a:noFill/>
        </p:spPr>
        <p:txBody>
          <a:bodyPr wrap="none" rtlCol="0">
            <a:spAutoFit/>
          </a:bodyPr>
          <a:lstStyle/>
          <a:p>
            <a:endParaRPr lang="en-US" sz="1800"/>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2108" y="5981700"/>
            <a:ext cx="687070" cy="1905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79613" y="6041364"/>
            <a:ext cx="774841" cy="129540"/>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209701" y="4096371"/>
            <a:ext cx="2742407" cy="365125"/>
          </a:xfrm>
          <a:prstGeom prst="rect">
            <a:avLst/>
          </a:prstGeom>
        </p:spPr>
        <p:txBody>
          <a:bodyPr vert="horz" lIns="91440" tIns="45720" rIns="91440" bIns="45720" rtlCol="0" anchor="ctr"/>
          <a:lstStyle>
            <a:lvl1pPr algn="r">
              <a:defRPr sz="1500">
                <a:solidFill>
                  <a:schemeClr val="tx1">
                    <a:tint val="75000"/>
                  </a:schemeClr>
                </a:solidFill>
              </a:defRPr>
            </a:lvl1pPr>
          </a:lstStyle>
          <a:p>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990865" y="6441765"/>
            <a:ext cx="4114271"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Tree>
    <p:extLst>
      <p:ext uri="{BB962C8B-B14F-4D97-AF65-F5344CB8AC3E}">
        <p14:creationId xmlns:p14="http://schemas.microsoft.com/office/powerpoint/2010/main" val="98339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4958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2286000"/>
            <a:ext cx="3390900" cy="198120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5814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2667000" y="225778"/>
            <a:ext cx="9144000" cy="109248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143000" y="1828800"/>
            <a:ext cx="10668000" cy="438238"/>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4177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54339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5358868" y="380999"/>
            <a:ext cx="6477000" cy="6096000"/>
          </a:xfrm>
          <a:prstGeom prst="rect">
            <a:avLst/>
          </a:prstGeom>
        </p:spPr>
        <p:txBody>
          <a:bodyPr/>
          <a:lstStyle>
            <a:lvl1pPr>
              <a:defRPr sz="2333">
                <a:latin typeface="Arial" panose="020B0604020202020204" pitchFamily="34" charset="0"/>
                <a:cs typeface="Arial" panose="020B0604020202020204" pitchFamily="34" charset="0"/>
              </a:defRPr>
            </a:lvl1pPr>
            <a:lvl2pPr marL="685773" indent="-228591">
              <a:buFont typeface="Wingdings" panose="05000000000000000000" pitchFamily="2" charset="2"/>
              <a:buChar char="§"/>
              <a:defRPr sz="2000">
                <a:latin typeface="Arial" panose="020B0604020202020204" pitchFamily="34" charset="0"/>
                <a:cs typeface="Arial" panose="020B0604020202020204" pitchFamily="34" charset="0"/>
              </a:defRPr>
            </a:lvl2pPr>
            <a:lvl3pPr marL="1142954" indent="-228591">
              <a:buFont typeface="Wingdings" panose="05000000000000000000" pitchFamily="2" charset="2"/>
              <a:buChar char="ü"/>
              <a:defRPr sz="1667">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7318" indent="-228591">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162049" y="3644194"/>
            <a:ext cx="3810000" cy="2857500"/>
          </a:xfrm>
          <a:prstGeom prst="rect">
            <a:avLst/>
          </a:prstGeom>
        </p:spPr>
        <p:txBody>
          <a:bodyPr/>
          <a:lstStyle>
            <a:lvl1pPr>
              <a:defRPr sz="2333"/>
            </a:lvl1pPr>
            <a:lvl2pPr marL="685773" indent="-228591">
              <a:buFont typeface="Wingdings" panose="05000000000000000000" pitchFamily="2" charset="2"/>
              <a:buChar char="§"/>
              <a:defRPr sz="2000"/>
            </a:lvl2pPr>
            <a:lvl3pPr marL="1142954" indent="-228591">
              <a:buFont typeface="Wingdings" panose="05000000000000000000" pitchFamily="2" charset="2"/>
              <a:buChar char="ü"/>
              <a:defRPr sz="1667"/>
            </a:lvl3pPr>
            <a:lvl4pPr>
              <a:defRPr sz="1500"/>
            </a:lvl4pPr>
            <a:lvl5pPr marL="2057318" indent="-228591">
              <a:buFont typeface="Wingdings" panose="05000000000000000000" pitchFamily="2" charset="2"/>
              <a:buChar char="§"/>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8919507" y="6495963"/>
            <a:ext cx="2590006" cy="362038"/>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774372" y="6477000"/>
            <a:ext cx="10006518"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143000" y="1912938"/>
            <a:ext cx="3810001" cy="1325563"/>
          </a:xfrm>
          <a:prstGeom prst="rect">
            <a:avLst/>
          </a:prstGeom>
        </p:spPr>
        <p:txBody>
          <a:bodyPr lIns="0" anchor="b"/>
          <a:lstStyle>
            <a:lvl1pPr>
              <a:defRPr lang="en-US" sz="3000" b="1" kern="1200" dirty="0">
                <a:solidFill>
                  <a:schemeClr val="tx2"/>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278333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1430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1430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478155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478155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8420100" y="4217096"/>
            <a:ext cx="3390900" cy="2259904"/>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8420100" y="1722120"/>
            <a:ext cx="3390900" cy="2263140"/>
          </a:xfrm>
          <a:prstGeom prst="rect">
            <a:avLst/>
          </a:prstGeom>
          <a:solidFill>
            <a:srgbClr val="B3B3B3"/>
          </a:solidFill>
        </p:spPr>
        <p:txBody>
          <a:bodyPr lIns="0" tIns="0" rIns="0" bIns="0" anchor="ctr" anchorCtr="0"/>
          <a:lstStyle>
            <a:lvl1pPr marL="0" indent="0" algn="ctr">
              <a:buNone/>
              <a:defRPr sz="15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1430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1430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478155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478155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8420100" y="329946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8420100" y="5791200"/>
            <a:ext cx="3390900" cy="6858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250" b="1">
                <a:solidFill>
                  <a:schemeClr val="bg1"/>
                </a:solidFill>
                <a:latin typeface="Arial" panose="020B0604020202020204" pitchFamily="34" charset="0"/>
                <a:cs typeface="Arial" panose="020B0604020202020204" pitchFamily="34" charset="0"/>
              </a:defRPr>
            </a:lvl1pPr>
            <a:lvl2pPr marL="457182" indent="0">
              <a:buNone/>
              <a:defRPr sz="1167">
                <a:latin typeface="Arial" panose="020B0604020202020204" pitchFamily="34" charset="0"/>
                <a:cs typeface="Arial" panose="020B0604020202020204" pitchFamily="34" charset="0"/>
              </a:defRPr>
            </a:lvl2pPr>
            <a:lvl3pPr marL="914363" indent="0">
              <a:buNone/>
              <a:defRPr sz="1167">
                <a:latin typeface="Arial" panose="020B0604020202020204" pitchFamily="34" charset="0"/>
                <a:cs typeface="Arial" panose="020B0604020202020204" pitchFamily="34" charset="0"/>
              </a:defRPr>
            </a:lvl3pPr>
            <a:lvl4pPr marL="1371545" indent="0">
              <a:buNone/>
              <a:defRPr sz="1167">
                <a:latin typeface="Arial" panose="020B0604020202020204" pitchFamily="34" charset="0"/>
                <a:cs typeface="Arial" panose="020B0604020202020204" pitchFamily="34" charset="0"/>
              </a:defRPr>
            </a:lvl4pPr>
            <a:lvl5pPr marL="1828727" indent="0">
              <a:buNone/>
              <a:defRPr sz="1167">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25" name="Text Placeholder 8">
            <a:extLst>
              <a:ext uri="{FF2B5EF4-FFF2-40B4-BE49-F238E27FC236}">
                <a16:creationId xmlns:a16="http://schemas.microsoft.com/office/drawing/2014/main" id="{DD937406-BF22-A446-8F0E-71483B241E38}"/>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345603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ulleted 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7" name="Text Placeholder 2">
            <a:extLst>
              <a:ext uri="{FF2B5EF4-FFF2-40B4-BE49-F238E27FC236}">
                <a16:creationId xmlns:a16="http://schemas.microsoft.com/office/drawing/2014/main" id="{7B813EE8-93F5-5947-A695-145EDAD067C8}"/>
              </a:ext>
            </a:extLst>
          </p:cNvPr>
          <p:cNvSpPr>
            <a:spLocks noGrp="1"/>
          </p:cNvSpPr>
          <p:nvPr>
            <p:ph type="body" sz="quarter" idx="23"/>
          </p:nvPr>
        </p:nvSpPr>
        <p:spPr>
          <a:xfrm>
            <a:off x="1143000" y="1714500"/>
            <a:ext cx="10668000" cy="4572000"/>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a:solidFill>
                  <a:schemeClr val="accent2"/>
                </a:solidFill>
                <a:latin typeface="Arial" panose="020B0604020202020204" pitchFamily="34" charset="0"/>
                <a:cs typeface="Arial" panose="020B0604020202020204" pitchFamily="34" charset="0"/>
              </a:defRPr>
            </a:lvl1pPr>
            <a:lvl2pPr marL="838166" indent="-380985">
              <a:buFont typeface="Wingdings" panose="05000000000000000000" pitchFamily="2" charset="2"/>
              <a:buChar char="§"/>
              <a:defRPr sz="2000">
                <a:solidFill>
                  <a:schemeClr val="accent2"/>
                </a:solidFill>
                <a:latin typeface="Arial" panose="020B0604020202020204" pitchFamily="34" charset="0"/>
                <a:cs typeface="Arial" panose="020B0604020202020204" pitchFamily="34" charset="0"/>
              </a:defRPr>
            </a:lvl2pPr>
            <a:lvl3pPr marL="1295348" indent="-380985">
              <a:buFont typeface="Wingdings" panose="05000000000000000000" pitchFamily="2" charset="2"/>
              <a:buChar char="ü"/>
              <a:defRPr sz="1667">
                <a:solidFill>
                  <a:schemeClr val="accent2"/>
                </a:solidFill>
                <a:latin typeface="Arial" panose="020B0604020202020204" pitchFamily="34" charset="0"/>
                <a:cs typeface="Arial" panose="020B0604020202020204" pitchFamily="34" charset="0"/>
              </a:defRPr>
            </a:lvl3pPr>
            <a:lvl4pPr marL="1371545" indent="0">
              <a:buNone/>
              <a:defRPr sz="2333">
                <a:solidFill>
                  <a:srgbClr val="7F7F7F"/>
                </a:solidFill>
                <a:latin typeface="Arial" panose="020B0604020202020204" pitchFamily="34" charset="0"/>
                <a:cs typeface="Arial" panose="020B0604020202020204" pitchFamily="34" charset="0"/>
              </a:defRPr>
            </a:lvl4pPr>
            <a:lvl5pPr marL="1828727" indent="0">
              <a:buNone/>
              <a:defRPr sz="2333">
                <a:solidFill>
                  <a:srgbClr val="7F7F7F"/>
                </a:solidFill>
                <a:latin typeface="Arial" panose="020B0604020202020204" pitchFamily="34" charset="0"/>
                <a:cs typeface="Arial" panose="020B0604020202020204" pitchFamily="34" charset="0"/>
              </a:defRPr>
            </a:lvl5pPr>
          </a:lstStyle>
          <a:p>
            <a:pPr lvl="0"/>
            <a:r>
              <a:rPr lang="en-US" dirty="0"/>
              <a:t>Click to edit Master text styles</a:t>
            </a:r>
          </a:p>
          <a:p>
            <a:pPr marL="838166" marR="0" lvl="1"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a:pPr>
            <a:r>
              <a:rPr lang="en-US" dirty="0"/>
              <a:t>Second level</a:t>
            </a:r>
          </a:p>
          <a:p>
            <a:pPr lvl="0"/>
            <a:endParaRPr lang="en-US" dirty="0"/>
          </a:p>
        </p:txBody>
      </p:sp>
      <p:sp>
        <p:nvSpPr>
          <p:cNvPr id="9" name="Text Placeholder 8">
            <a:extLst>
              <a:ext uri="{FF2B5EF4-FFF2-40B4-BE49-F238E27FC236}">
                <a16:creationId xmlns:a16="http://schemas.microsoft.com/office/drawing/2014/main" id="{1D44CC3A-CB37-6C48-A103-B2B2CDEA958F}"/>
              </a:ext>
            </a:extLst>
          </p:cNvPr>
          <p:cNvSpPr>
            <a:spLocks noGrp="1"/>
          </p:cNvSpPr>
          <p:nvPr>
            <p:ph type="body" sz="quarter" idx="24" hasCustomPrompt="1"/>
          </p:nvPr>
        </p:nvSpPr>
        <p:spPr>
          <a:xfrm>
            <a:off x="2667000" y="251460"/>
            <a:ext cx="9144000" cy="1066800"/>
          </a:xfrm>
          <a:prstGeom prst="rect">
            <a:avLst/>
          </a:prstGeom>
        </p:spPr>
        <p:txBody>
          <a:bodyPr lIns="0" tIns="0" rIns="0" bIns="0" anchor="b" anchorCtr="0"/>
          <a:lstStyle>
            <a:lvl1pPr marL="0" indent="0">
              <a:buFont typeface="Arial" panose="020B0604020202020204" pitchFamily="34" charset="0"/>
              <a:buNone/>
              <a:defRPr sz="3000" b="1">
                <a:solidFill>
                  <a:srgbClr val="C8722E"/>
                </a:solidFill>
                <a:latin typeface="Arial" panose="020B0604020202020204" pitchFamily="34" charset="0"/>
                <a:cs typeface="Arial" panose="020B0604020202020204" pitchFamily="34" charset="0"/>
              </a:defRPr>
            </a:lvl1pPr>
            <a:lvl2pPr marL="457182" indent="0">
              <a:buFont typeface="Arial" panose="020B0604020202020204" pitchFamily="34" charset="0"/>
              <a:buNone/>
              <a:defRPr b="1">
                <a:latin typeface="Arial" panose="020B0604020202020204" pitchFamily="34" charset="0"/>
                <a:cs typeface="Arial" panose="020B0604020202020204" pitchFamily="34" charset="0"/>
              </a:defRPr>
            </a:lvl2pPr>
            <a:lvl3pPr marL="914363" indent="0">
              <a:buFont typeface="Arial" panose="020B0604020202020204" pitchFamily="34" charset="0"/>
              <a:buNone/>
              <a:defRPr b="1">
                <a:latin typeface="Arial" panose="020B0604020202020204" pitchFamily="34" charset="0"/>
                <a:cs typeface="Arial" panose="020B0604020202020204" pitchFamily="34" charset="0"/>
              </a:defRPr>
            </a:lvl3pPr>
            <a:lvl4pPr marL="1371545" indent="0">
              <a:buFont typeface="Arial" panose="020B0604020202020204" pitchFamily="34" charset="0"/>
              <a:buNone/>
              <a:defRPr b="1">
                <a:latin typeface="Arial" panose="020B0604020202020204" pitchFamily="34" charset="0"/>
                <a:cs typeface="Arial" panose="020B0604020202020204" pitchFamily="34" charset="0"/>
              </a:defRPr>
            </a:lvl4pPr>
            <a:lvl5pPr marL="1828727" indent="0">
              <a:buFont typeface="Arial" panose="020B0604020202020204" pitchFamily="34" charset="0"/>
              <a:buNone/>
              <a:defRPr b="1">
                <a:latin typeface="Arial" panose="020B0604020202020204" pitchFamily="34" charset="0"/>
                <a:cs typeface="Arial" panose="020B0604020202020204" pitchFamily="34" charset="0"/>
              </a:defRPr>
            </a:lvl5pPr>
          </a:lstStyle>
          <a:p>
            <a:pPr lvl="0"/>
            <a:r>
              <a:rPr lang="en-US" dirty="0"/>
              <a:t>Click to Insert Slide Title Text</a:t>
            </a:r>
          </a:p>
        </p:txBody>
      </p:sp>
    </p:spTree>
    <p:extLst>
      <p:ext uri="{BB962C8B-B14F-4D97-AF65-F5344CB8AC3E}">
        <p14:creationId xmlns:p14="http://schemas.microsoft.com/office/powerpoint/2010/main" val="318462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p:nvSpPr>
        <p:spPr>
          <a:xfrm>
            <a:off x="4191000" y="0"/>
            <a:ext cx="8001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Tree>
    <p:extLst>
      <p:ext uri="{BB962C8B-B14F-4D97-AF65-F5344CB8AC3E}">
        <p14:creationId xmlns:p14="http://schemas.microsoft.com/office/powerpoint/2010/main" val="310029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61914" y="6477000"/>
            <a:ext cx="377686"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AAF95A27-3E75-8F4C-B794-C0437713C684}" type="slidenum">
              <a:rPr lang="en-US" smtClean="0"/>
              <a:t>‹#›</a:t>
            </a:fld>
            <a:endParaRPr lang="en-US"/>
          </a:p>
        </p:txBody>
      </p:sp>
      <p:sp>
        <p:nvSpPr>
          <p:cNvPr id="6" name="TextBox 5">
            <a:extLst>
              <a:ext uri="{FF2B5EF4-FFF2-40B4-BE49-F238E27FC236}">
                <a16:creationId xmlns:a16="http://schemas.microsoft.com/office/drawing/2014/main" id="{D366D1A4-6DD7-B54C-AB7B-63074374BB93}"/>
              </a:ext>
            </a:extLst>
          </p:cNvPr>
          <p:cNvSpPr txBox="1"/>
          <p:nvPr/>
        </p:nvSpPr>
        <p:spPr>
          <a:xfrm>
            <a:off x="1143000" y="1714500"/>
            <a:ext cx="3810000" cy="4572000"/>
          </a:xfrm>
          <a:prstGeom prst="rect">
            <a:avLst/>
          </a:prstGeom>
          <a:noFill/>
        </p:spPr>
        <p:txBody>
          <a:bodyPr wrap="square" lIns="0" tIns="0" rIns="0" bIns="0" rtlCol="0" anchor="ctr" anchorCtr="0">
            <a:noAutofit/>
          </a:bodyPr>
          <a:lstStyle/>
          <a:p>
            <a:pPr>
              <a:lnSpc>
                <a:spcPct val="90000"/>
              </a:lnSpc>
            </a:pPr>
            <a:r>
              <a:rPr lang="en-US" sz="4000" b="1" dirty="0">
                <a:solidFill>
                  <a:srgbClr val="C8722E"/>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89100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6.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image" Target="../media/image1.jpe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C81BA-FEA5-ED4C-93D6-985A56008C3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729221F-20F2-144C-A638-0A6C756C26C9}"/>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6" name="Picture 5">
            <a:extLst>
              <a:ext uri="{FF2B5EF4-FFF2-40B4-BE49-F238E27FC236}">
                <a16:creationId xmlns:a16="http://schemas.microsoft.com/office/drawing/2014/main" id="{7588D28A-E737-5049-8A98-3AC3A6EA2CD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
        <p:nvSpPr>
          <p:cNvPr id="7" name="Rectangle 6">
            <a:extLst>
              <a:ext uri="{FF2B5EF4-FFF2-40B4-BE49-F238E27FC236}">
                <a16:creationId xmlns:a16="http://schemas.microsoft.com/office/drawing/2014/main" id="{FB9352B6-F8B6-D44E-B397-99FF271A0518}"/>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9" name="Picture 8">
            <a:extLst>
              <a:ext uri="{FF2B5EF4-FFF2-40B4-BE49-F238E27FC236}">
                <a16:creationId xmlns:a16="http://schemas.microsoft.com/office/drawing/2014/main" id="{CA95E6F4-D952-9840-9C57-600A305E115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Tree>
    <p:extLst>
      <p:ext uri="{BB962C8B-B14F-4D97-AF65-F5344CB8AC3E}">
        <p14:creationId xmlns:p14="http://schemas.microsoft.com/office/powerpoint/2010/main" val="425690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C81BA-FEA5-ED4C-93D6-985A56008C3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729221F-20F2-144C-A638-0A6C756C26C9}"/>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6" name="Picture 5">
            <a:extLst>
              <a:ext uri="{FF2B5EF4-FFF2-40B4-BE49-F238E27FC236}">
                <a16:creationId xmlns:a16="http://schemas.microsoft.com/office/drawing/2014/main" id="{7588D28A-E737-5049-8A98-3AC3A6EA2CD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
        <p:nvSpPr>
          <p:cNvPr id="7" name="Rectangle 6">
            <a:extLst>
              <a:ext uri="{FF2B5EF4-FFF2-40B4-BE49-F238E27FC236}">
                <a16:creationId xmlns:a16="http://schemas.microsoft.com/office/drawing/2014/main" id="{FB9352B6-F8B6-D44E-B397-99FF271A0518}"/>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9" name="Picture 8">
            <a:extLst>
              <a:ext uri="{FF2B5EF4-FFF2-40B4-BE49-F238E27FC236}">
                <a16:creationId xmlns:a16="http://schemas.microsoft.com/office/drawing/2014/main" id="{CA95E6F4-D952-9840-9C57-600A305E115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Tree>
    <p:extLst>
      <p:ext uri="{BB962C8B-B14F-4D97-AF65-F5344CB8AC3E}">
        <p14:creationId xmlns:p14="http://schemas.microsoft.com/office/powerpoint/2010/main" val="188103675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C81BA-FEA5-ED4C-93D6-985A56008C38}"/>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729221F-20F2-144C-A638-0A6C756C26C9}"/>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6" name="Picture 5">
            <a:extLst>
              <a:ext uri="{FF2B5EF4-FFF2-40B4-BE49-F238E27FC236}">
                <a16:creationId xmlns:a16="http://schemas.microsoft.com/office/drawing/2014/main" id="{7588D28A-E737-5049-8A98-3AC3A6EA2CD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
        <p:nvSpPr>
          <p:cNvPr id="7" name="Rectangle 6">
            <a:extLst>
              <a:ext uri="{FF2B5EF4-FFF2-40B4-BE49-F238E27FC236}">
                <a16:creationId xmlns:a16="http://schemas.microsoft.com/office/drawing/2014/main" id="{FB9352B6-F8B6-D44E-B397-99FF271A0518}"/>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9" name="Picture 8">
            <a:extLst>
              <a:ext uri="{FF2B5EF4-FFF2-40B4-BE49-F238E27FC236}">
                <a16:creationId xmlns:a16="http://schemas.microsoft.com/office/drawing/2014/main" id="{CA95E6F4-D952-9840-9C57-600A305E115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Tree>
    <p:extLst>
      <p:ext uri="{BB962C8B-B14F-4D97-AF65-F5344CB8AC3E}">
        <p14:creationId xmlns:p14="http://schemas.microsoft.com/office/powerpoint/2010/main" val="83423122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C81BA-FEA5-ED4C-93D6-985A56008C3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729221F-20F2-144C-A638-0A6C756C26C9}"/>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6" name="Picture 5">
            <a:extLst>
              <a:ext uri="{FF2B5EF4-FFF2-40B4-BE49-F238E27FC236}">
                <a16:creationId xmlns:a16="http://schemas.microsoft.com/office/drawing/2014/main" id="{7588D28A-E737-5049-8A98-3AC3A6EA2CD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
        <p:nvSpPr>
          <p:cNvPr id="7" name="Rectangle 6">
            <a:extLst>
              <a:ext uri="{FF2B5EF4-FFF2-40B4-BE49-F238E27FC236}">
                <a16:creationId xmlns:a16="http://schemas.microsoft.com/office/drawing/2014/main" id="{FB9352B6-F8B6-D44E-B397-99FF271A0518}"/>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9" name="Picture 8">
            <a:extLst>
              <a:ext uri="{FF2B5EF4-FFF2-40B4-BE49-F238E27FC236}">
                <a16:creationId xmlns:a16="http://schemas.microsoft.com/office/drawing/2014/main" id="{CA95E6F4-D952-9840-9C57-600A305E115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Tree>
    <p:extLst>
      <p:ext uri="{BB962C8B-B14F-4D97-AF65-F5344CB8AC3E}">
        <p14:creationId xmlns:p14="http://schemas.microsoft.com/office/powerpoint/2010/main" val="399984779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9C81BA-FEA5-ED4C-93D6-985A56008C38}"/>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729221F-20F2-144C-A638-0A6C756C26C9}"/>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6" name="Picture 5">
            <a:extLst>
              <a:ext uri="{FF2B5EF4-FFF2-40B4-BE49-F238E27FC236}">
                <a16:creationId xmlns:a16="http://schemas.microsoft.com/office/drawing/2014/main" id="{7588D28A-E737-5049-8A98-3AC3A6EA2CD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
        <p:nvSpPr>
          <p:cNvPr id="7" name="Rectangle 6">
            <a:extLst>
              <a:ext uri="{FF2B5EF4-FFF2-40B4-BE49-F238E27FC236}">
                <a16:creationId xmlns:a16="http://schemas.microsoft.com/office/drawing/2014/main" id="{FB9352B6-F8B6-D44E-B397-99FF271A0518}"/>
              </a:ext>
            </a:extLst>
          </p:cNvPr>
          <p:cNvSpPr/>
          <p:nvPr/>
        </p:nvSpPr>
        <p:spPr>
          <a:xfrm>
            <a:off x="762000" y="0"/>
            <a:ext cx="4572000"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b="0" i="0" dirty="0">
              <a:latin typeface="Arial Regular"/>
            </a:endParaRPr>
          </a:p>
        </p:txBody>
      </p:sp>
      <p:pic>
        <p:nvPicPr>
          <p:cNvPr id="9" name="Picture 8">
            <a:extLst>
              <a:ext uri="{FF2B5EF4-FFF2-40B4-BE49-F238E27FC236}">
                <a16:creationId xmlns:a16="http://schemas.microsoft.com/office/drawing/2014/main" id="{CA95E6F4-D952-9840-9C57-600A305E115D}"/>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43000" y="198120"/>
            <a:ext cx="1066800" cy="1041020"/>
          </a:xfrm>
          <a:prstGeom prst="rect">
            <a:avLst/>
          </a:prstGeom>
        </p:spPr>
      </p:pic>
    </p:spTree>
    <p:extLst>
      <p:ext uri="{BB962C8B-B14F-4D97-AF65-F5344CB8AC3E}">
        <p14:creationId xmlns:p14="http://schemas.microsoft.com/office/powerpoint/2010/main" val="428082460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 id="214748373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83.jpe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emf"/><Relationship Id="rId4" Type="http://schemas.openxmlformats.org/officeDocument/2006/relationships/image" Target="../media/image22.png"/><Relationship Id="rId9" Type="http://schemas.openxmlformats.org/officeDocument/2006/relationships/image" Target="../media/image27.emf"/><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6.png"/><Relationship Id="rId26" Type="http://schemas.microsoft.com/office/2007/relationships/hdphoto" Target="../media/hdphoto3.wdp"/><Relationship Id="rId39" Type="http://schemas.openxmlformats.org/officeDocument/2006/relationships/image" Target="../media/image66.png"/><Relationship Id="rId21" Type="http://schemas.openxmlformats.org/officeDocument/2006/relationships/image" Target="../media/image49.jpeg"/><Relationship Id="rId34" Type="http://schemas.openxmlformats.org/officeDocument/2006/relationships/image" Target="../media/image61.jpeg"/><Relationship Id="rId42" Type="http://schemas.openxmlformats.org/officeDocument/2006/relationships/image" Target="../media/image69.jpeg"/><Relationship Id="rId7" Type="http://schemas.openxmlformats.org/officeDocument/2006/relationships/image" Target="../media/image36.jpeg"/><Relationship Id="rId2" Type="http://schemas.openxmlformats.org/officeDocument/2006/relationships/notesSlide" Target="../notesSlides/notesSlide9.xml"/><Relationship Id="rId16" Type="http://schemas.openxmlformats.org/officeDocument/2006/relationships/image" Target="../media/image44.png"/><Relationship Id="rId29" Type="http://schemas.openxmlformats.org/officeDocument/2006/relationships/image" Target="../media/image56.png"/><Relationship Id="rId1" Type="http://schemas.openxmlformats.org/officeDocument/2006/relationships/slideLayout" Target="../slideLayouts/slideLayout29.xml"/><Relationship Id="rId6" Type="http://schemas.openxmlformats.org/officeDocument/2006/relationships/image" Target="../media/image35.jpeg"/><Relationship Id="rId11" Type="http://schemas.openxmlformats.org/officeDocument/2006/relationships/image" Target="../media/image40.jpeg"/><Relationship Id="rId24" Type="http://schemas.openxmlformats.org/officeDocument/2006/relationships/image" Target="../media/image52.png"/><Relationship Id="rId32" Type="http://schemas.openxmlformats.org/officeDocument/2006/relationships/image" Target="../media/image59.jpeg"/><Relationship Id="rId37" Type="http://schemas.openxmlformats.org/officeDocument/2006/relationships/image" Target="../media/image64.jpeg"/><Relationship Id="rId40" Type="http://schemas.openxmlformats.org/officeDocument/2006/relationships/image" Target="../media/image67.jpeg"/><Relationship Id="rId45" Type="http://schemas.openxmlformats.org/officeDocument/2006/relationships/image" Target="../media/image72.png"/><Relationship Id="rId5" Type="http://schemas.openxmlformats.org/officeDocument/2006/relationships/image" Target="../media/image34.jpeg"/><Relationship Id="rId15" Type="http://schemas.microsoft.com/office/2007/relationships/hdphoto" Target="../media/hdphoto2.wdp"/><Relationship Id="rId23" Type="http://schemas.openxmlformats.org/officeDocument/2006/relationships/image" Target="../media/image51.jpeg"/><Relationship Id="rId28" Type="http://schemas.openxmlformats.org/officeDocument/2006/relationships/image" Target="../media/image55.jpeg"/><Relationship Id="rId36" Type="http://schemas.openxmlformats.org/officeDocument/2006/relationships/image" Target="../media/image63.jpeg"/><Relationship Id="rId10" Type="http://schemas.openxmlformats.org/officeDocument/2006/relationships/image" Target="../media/image39.jpeg"/><Relationship Id="rId19" Type="http://schemas.openxmlformats.org/officeDocument/2006/relationships/image" Target="../media/image47.jpeg"/><Relationship Id="rId31" Type="http://schemas.openxmlformats.org/officeDocument/2006/relationships/image" Target="../media/image58.png"/><Relationship Id="rId44" Type="http://schemas.openxmlformats.org/officeDocument/2006/relationships/image" Target="../media/image71.jpeg"/><Relationship Id="rId4" Type="http://schemas.microsoft.com/office/2007/relationships/hdphoto" Target="../media/hdphoto1.wdp"/><Relationship Id="rId9" Type="http://schemas.openxmlformats.org/officeDocument/2006/relationships/image" Target="../media/image38.tiff"/><Relationship Id="rId14" Type="http://schemas.openxmlformats.org/officeDocument/2006/relationships/image" Target="../media/image43.png"/><Relationship Id="rId22" Type="http://schemas.openxmlformats.org/officeDocument/2006/relationships/image" Target="../media/image50.png"/><Relationship Id="rId27" Type="http://schemas.openxmlformats.org/officeDocument/2006/relationships/image" Target="../media/image54.png"/><Relationship Id="rId30" Type="http://schemas.openxmlformats.org/officeDocument/2006/relationships/image" Target="../media/image57.png"/><Relationship Id="rId35" Type="http://schemas.openxmlformats.org/officeDocument/2006/relationships/image" Target="../media/image62.png"/><Relationship Id="rId43" Type="http://schemas.openxmlformats.org/officeDocument/2006/relationships/image" Target="../media/image70.png"/><Relationship Id="rId8" Type="http://schemas.openxmlformats.org/officeDocument/2006/relationships/image" Target="../media/image37.tiff"/><Relationship Id="rId3" Type="http://schemas.openxmlformats.org/officeDocument/2006/relationships/image" Target="../media/image33.png"/><Relationship Id="rId12" Type="http://schemas.openxmlformats.org/officeDocument/2006/relationships/image" Target="../media/image41.jpe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0.png"/><Relationship Id="rId38" Type="http://schemas.openxmlformats.org/officeDocument/2006/relationships/image" Target="../media/image65.jpeg"/><Relationship Id="rId20" Type="http://schemas.openxmlformats.org/officeDocument/2006/relationships/image" Target="../media/image48.jpeg"/><Relationship Id="rId41"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599A82-28CD-4E00-BE9F-94A5CDAD22CF}"/>
              </a:ext>
            </a:extLst>
          </p:cNvPr>
          <p:cNvSpPr>
            <a:spLocks noGrp="1"/>
          </p:cNvSpPr>
          <p:nvPr>
            <p:ph type="ctrTitle"/>
          </p:nvPr>
        </p:nvSpPr>
        <p:spPr/>
        <p:txBody>
          <a:bodyPr/>
          <a:lstStyle/>
          <a:p>
            <a:r>
              <a:rPr lang="en-US" sz="3600" dirty="0">
                <a:solidFill>
                  <a:schemeClr val="tx2"/>
                </a:solidFill>
              </a:rPr>
              <a:t>COMPASS-GLM Overview</a:t>
            </a:r>
          </a:p>
        </p:txBody>
      </p:sp>
      <p:sp>
        <p:nvSpPr>
          <p:cNvPr id="6" name="Text Placeholder 5">
            <a:extLst>
              <a:ext uri="{FF2B5EF4-FFF2-40B4-BE49-F238E27FC236}">
                <a16:creationId xmlns:a16="http://schemas.microsoft.com/office/drawing/2014/main" id="{5FCF8C1F-7E75-934C-9895-F32B20E38408}"/>
              </a:ext>
            </a:extLst>
          </p:cNvPr>
          <p:cNvSpPr>
            <a:spLocks noGrp="1"/>
          </p:cNvSpPr>
          <p:nvPr>
            <p:ph type="body" sz="quarter" idx="11"/>
          </p:nvPr>
        </p:nvSpPr>
        <p:spPr>
          <a:xfrm>
            <a:off x="2438400" y="4991198"/>
            <a:ext cx="2514600" cy="228600"/>
          </a:xfrm>
        </p:spPr>
        <p:txBody>
          <a:bodyPr/>
          <a:lstStyle/>
          <a:p>
            <a:r>
              <a:rPr lang="en-US" dirty="0"/>
              <a:t>On behalf of the COMPASS team</a:t>
            </a:r>
          </a:p>
        </p:txBody>
      </p:sp>
      <p:sp>
        <p:nvSpPr>
          <p:cNvPr id="8" name="Text Placeholder 7">
            <a:extLst>
              <a:ext uri="{FF2B5EF4-FFF2-40B4-BE49-F238E27FC236}">
                <a16:creationId xmlns:a16="http://schemas.microsoft.com/office/drawing/2014/main" id="{52D066A1-A973-45C7-AB66-42372847F62D}"/>
              </a:ext>
            </a:extLst>
          </p:cNvPr>
          <p:cNvSpPr>
            <a:spLocks noGrp="1"/>
          </p:cNvSpPr>
          <p:nvPr>
            <p:ph type="body" sz="quarter" idx="10"/>
          </p:nvPr>
        </p:nvSpPr>
        <p:spPr>
          <a:xfrm>
            <a:off x="2437508" y="4362693"/>
            <a:ext cx="2515492" cy="590307"/>
          </a:xfrm>
        </p:spPr>
        <p:txBody>
          <a:bodyPr/>
          <a:lstStyle/>
          <a:p>
            <a:r>
              <a:rPr lang="en-US" sz="1800" dirty="0"/>
              <a:t>Ian Kraucunas</a:t>
            </a:r>
          </a:p>
        </p:txBody>
      </p:sp>
    </p:spTree>
    <p:extLst>
      <p:ext uri="{BB962C8B-B14F-4D97-AF65-F5344CB8AC3E}">
        <p14:creationId xmlns:p14="http://schemas.microsoft.com/office/powerpoint/2010/main" val="2147286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a:xfrm>
            <a:off x="2667000" y="251460"/>
            <a:ext cx="9144000" cy="960558"/>
          </a:xfrm>
        </p:spPr>
        <p:txBody>
          <a:bodyPr/>
          <a:lstStyle/>
          <a:p>
            <a:r>
              <a:rPr lang="en-US" dirty="0"/>
              <a:t>Future work: Extending E3SM to represent freshwater lake systems</a:t>
            </a:r>
          </a:p>
        </p:txBody>
      </p:sp>
      <p:pic>
        <p:nvPicPr>
          <p:cNvPr id="7" name="Picture 6">
            <a:extLst>
              <a:ext uri="{FF2B5EF4-FFF2-40B4-BE49-F238E27FC236}">
                <a16:creationId xmlns:a16="http://schemas.microsoft.com/office/drawing/2014/main" id="{9641BFC5-8A5D-40D6-826C-EA27D19FA994}"/>
              </a:ext>
              <a:ext uri="{C183D7F6-B498-43B3-948B-1728B52AA6E4}">
                <adec:decorative xmlns:adec="http://schemas.microsoft.com/office/drawing/2017/decorative" val="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7139836" y="1403856"/>
            <a:ext cx="3782860" cy="2479212"/>
          </a:xfrm>
          <a:prstGeom prst="rect">
            <a:avLst/>
          </a:prstGeom>
          <a:noFill/>
          <a:ln>
            <a:noFill/>
          </a:ln>
        </p:spPr>
      </p:pic>
      <p:pic>
        <p:nvPicPr>
          <p:cNvPr id="4" name="Picture 3">
            <a:extLst>
              <a:ext uri="{FF2B5EF4-FFF2-40B4-BE49-F238E27FC236}">
                <a16:creationId xmlns:a16="http://schemas.microsoft.com/office/drawing/2014/main" id="{BAEC971C-06BE-4B59-B744-24376F832F14}"/>
              </a:ext>
              <a:ext uri="{C183D7F6-B498-43B3-948B-1728B52AA6E4}">
                <adec:decorative xmlns:adec="http://schemas.microsoft.com/office/drawing/2017/decorative" val="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02685" y="3823446"/>
            <a:ext cx="6508315" cy="2974932"/>
          </a:xfrm>
          <a:prstGeom prst="rect">
            <a:avLst/>
          </a:prstGeom>
          <a:noFill/>
          <a:ln>
            <a:noFill/>
          </a:ln>
        </p:spPr>
      </p:pic>
      <p:sp>
        <p:nvSpPr>
          <p:cNvPr id="8" name="Text Placeholder 4">
            <a:extLst>
              <a:ext uri="{FF2B5EF4-FFF2-40B4-BE49-F238E27FC236}">
                <a16:creationId xmlns:a16="http://schemas.microsoft.com/office/drawing/2014/main" id="{C29034EB-1DB9-41B4-A83C-A1E7E73838C1}"/>
              </a:ext>
            </a:extLst>
          </p:cNvPr>
          <p:cNvSpPr txBox="1">
            <a:spLocks/>
          </p:cNvSpPr>
          <p:nvPr/>
        </p:nvSpPr>
        <p:spPr>
          <a:xfrm>
            <a:off x="1290619" y="1643474"/>
            <a:ext cx="5211782" cy="4963066"/>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kern="1200">
                <a:solidFill>
                  <a:schemeClr val="accent2"/>
                </a:solidFill>
                <a:latin typeface="Arial" panose="020B0604020202020204" pitchFamily="34" charset="0"/>
                <a:ea typeface="+mn-ea"/>
                <a:cs typeface="Arial" panose="020B0604020202020204" pitchFamily="34" charset="0"/>
              </a:defRPr>
            </a:lvl1pPr>
            <a:lvl2pPr marL="838166" indent="-380985" algn="l" defTabSz="914363" rtl="0" eaLnBrk="1" latinLnBrk="0" hangingPunct="1">
              <a:lnSpc>
                <a:spcPct val="90000"/>
              </a:lnSpc>
              <a:spcBef>
                <a:spcPts val="500"/>
              </a:spcBef>
              <a:buFont typeface="Wingdings" panose="05000000000000000000" pitchFamily="2" charset="2"/>
              <a:buChar char="§"/>
              <a:defRPr sz="2000" kern="1200">
                <a:solidFill>
                  <a:schemeClr val="accent2"/>
                </a:solidFill>
                <a:latin typeface="Arial" panose="020B0604020202020204" pitchFamily="34" charset="0"/>
                <a:ea typeface="+mn-ea"/>
                <a:cs typeface="Arial" panose="020B0604020202020204" pitchFamily="34" charset="0"/>
              </a:defRPr>
            </a:lvl2pPr>
            <a:lvl3pPr marL="1295348" indent="-380985" algn="l" defTabSz="914363" rtl="0" eaLnBrk="1" latinLnBrk="0" hangingPunct="1">
              <a:lnSpc>
                <a:spcPct val="90000"/>
              </a:lnSpc>
              <a:spcBef>
                <a:spcPts val="500"/>
              </a:spcBef>
              <a:buFont typeface="Wingdings" panose="05000000000000000000" pitchFamily="2" charset="2"/>
              <a:buChar char="ü"/>
              <a:defRPr sz="1667" kern="1200">
                <a:solidFill>
                  <a:schemeClr val="accent2"/>
                </a:solidFill>
                <a:latin typeface="Arial" panose="020B0604020202020204" pitchFamily="34" charset="0"/>
                <a:ea typeface="+mn-ea"/>
                <a:cs typeface="Arial" panose="020B0604020202020204" pitchFamily="34" charset="0"/>
              </a:defRPr>
            </a:lvl3pPr>
            <a:lvl4pPr marL="1371545"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4pPr>
            <a:lvl5pPr marL="1828727"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Develop MPAS Ocean and Sea Ice modules for the Great Lakes at ~1 km resolution</a:t>
            </a:r>
          </a:p>
          <a:p>
            <a:r>
              <a:rPr lang="en-US" dirty="0">
                <a:solidFill>
                  <a:schemeClr val="tx1"/>
                </a:solidFill>
              </a:rPr>
              <a:t>Improve ELM+MPAS-O coupling (currently underway in ICoM) to resolve key freshwater coastal processes</a:t>
            </a:r>
          </a:p>
          <a:p>
            <a:r>
              <a:rPr lang="en-US" dirty="0">
                <a:solidFill>
                  <a:schemeClr val="tx1"/>
                </a:solidFill>
              </a:rPr>
              <a:t>Leverage regional refinement and other ongoing efforts (e.g., wave modeling)</a:t>
            </a:r>
          </a:p>
          <a:p>
            <a:r>
              <a:rPr lang="en-US" dirty="0">
                <a:solidFill>
                  <a:schemeClr val="tx1"/>
                </a:solidFill>
              </a:rPr>
              <a:t>Regional- and watershed-</a:t>
            </a:r>
            <a:br>
              <a:rPr lang="en-US" dirty="0">
                <a:solidFill>
                  <a:schemeClr val="tx1"/>
                </a:solidFill>
              </a:rPr>
            </a:br>
            <a:r>
              <a:rPr lang="en-US" dirty="0">
                <a:solidFill>
                  <a:schemeClr val="tx1"/>
                </a:solidFill>
              </a:rPr>
              <a:t>scale modeling useful for</a:t>
            </a:r>
            <a:br>
              <a:rPr lang="en-US" dirty="0">
                <a:solidFill>
                  <a:schemeClr val="tx1"/>
                </a:solidFill>
              </a:rPr>
            </a:br>
            <a:r>
              <a:rPr lang="en-US" dirty="0">
                <a:solidFill>
                  <a:schemeClr val="tx1"/>
                </a:solidFill>
              </a:rPr>
              <a:t>benchmarking and guiding</a:t>
            </a:r>
            <a:br>
              <a:rPr lang="en-US" dirty="0">
                <a:solidFill>
                  <a:schemeClr val="tx1"/>
                </a:solidFill>
              </a:rPr>
            </a:br>
            <a:r>
              <a:rPr lang="en-US" dirty="0">
                <a:solidFill>
                  <a:schemeClr val="tx1"/>
                </a:solidFill>
              </a:rPr>
              <a:t>E3SM-GLR development</a:t>
            </a:r>
          </a:p>
        </p:txBody>
      </p:sp>
    </p:spTree>
    <p:extLst>
      <p:ext uri="{BB962C8B-B14F-4D97-AF65-F5344CB8AC3E}">
        <p14:creationId xmlns:p14="http://schemas.microsoft.com/office/powerpoint/2010/main" val="4257781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62FD-0D71-9B4E-BBC8-6602B526B3DF}"/>
              </a:ext>
            </a:extLst>
          </p:cNvPr>
          <p:cNvSpPr>
            <a:spLocks noGrp="1"/>
          </p:cNvSpPr>
          <p:nvPr>
            <p:ph type="ctrTitle"/>
          </p:nvPr>
        </p:nvSpPr>
        <p:spPr>
          <a:xfrm>
            <a:off x="852617" y="1862328"/>
            <a:ext cx="4100384" cy="1678799"/>
          </a:xfrm>
        </p:spPr>
        <p:txBody>
          <a:bodyPr/>
          <a:lstStyle/>
          <a:p>
            <a:r>
              <a:rPr lang="en-US" dirty="0"/>
              <a:t>Thank You</a:t>
            </a:r>
          </a:p>
        </p:txBody>
      </p:sp>
    </p:spTree>
    <p:extLst>
      <p:ext uri="{BB962C8B-B14F-4D97-AF65-F5344CB8AC3E}">
        <p14:creationId xmlns:p14="http://schemas.microsoft.com/office/powerpoint/2010/main" val="1845389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a:xfrm>
            <a:off x="2667000" y="251460"/>
            <a:ext cx="9144000" cy="897402"/>
          </a:xfrm>
        </p:spPr>
        <p:txBody>
          <a:bodyPr/>
          <a:lstStyle/>
          <a:p>
            <a:r>
              <a:rPr lang="en-US" dirty="0"/>
              <a:t>Future work: Coupling with infrastructure, biology/ecology, shoreline change, etc.</a:t>
            </a:r>
          </a:p>
        </p:txBody>
      </p:sp>
      <p:pic>
        <p:nvPicPr>
          <p:cNvPr id="7" name="Picture 6">
            <a:extLst>
              <a:ext uri="{FF2B5EF4-FFF2-40B4-BE49-F238E27FC236}">
                <a16:creationId xmlns:a16="http://schemas.microsoft.com/office/drawing/2014/main" id="{9641BFC5-8A5D-40D6-826C-EA27D19FA994}"/>
              </a:ext>
              <a:ext uri="{C183D7F6-B498-43B3-948B-1728B52AA6E4}">
                <adec:decorative xmlns:adec="http://schemas.microsoft.com/office/drawing/2017/decorative" val="1"/>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1966586" y="1403856"/>
            <a:ext cx="8956110" cy="5454144"/>
          </a:xfrm>
          <a:prstGeom prst="rect">
            <a:avLst/>
          </a:prstGeom>
          <a:noFill/>
          <a:ln>
            <a:noFill/>
          </a:ln>
        </p:spPr>
      </p:pic>
    </p:spTree>
    <p:extLst>
      <p:ext uri="{BB962C8B-B14F-4D97-AF65-F5344CB8AC3E}">
        <p14:creationId xmlns:p14="http://schemas.microsoft.com/office/powerpoint/2010/main" val="472918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353995-7506-504F-9B05-12FC2557221C}"/>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sp>
        <p:nvSpPr>
          <p:cNvPr id="4" name="Title 3">
            <a:extLst>
              <a:ext uri="{FF2B5EF4-FFF2-40B4-BE49-F238E27FC236}">
                <a16:creationId xmlns:a16="http://schemas.microsoft.com/office/drawing/2014/main" id="{6998F1BE-709F-D446-9628-73E809405029}"/>
              </a:ext>
            </a:extLst>
          </p:cNvPr>
          <p:cNvSpPr>
            <a:spLocks noGrp="1"/>
          </p:cNvSpPr>
          <p:nvPr>
            <p:ph type="title"/>
          </p:nvPr>
        </p:nvSpPr>
        <p:spPr/>
        <p:txBody>
          <a:bodyPr/>
          <a:lstStyle/>
          <a:p>
            <a:r>
              <a:rPr lang="en-US" sz="2800" dirty="0"/>
              <a:t>Our approach is to conduct coordinated pilot studies that span reaction to regional scales linked through data–model integration </a:t>
            </a:r>
          </a:p>
        </p:txBody>
      </p:sp>
      <p:pic>
        <p:nvPicPr>
          <p:cNvPr id="2" name="Picture 1">
            <a:extLst>
              <a:ext uri="{FF2B5EF4-FFF2-40B4-BE49-F238E27FC236}">
                <a16:creationId xmlns:a16="http://schemas.microsoft.com/office/drawing/2014/main" id="{60B9C8B0-06DB-9F4B-A80E-0A848693B6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3137" y="1452563"/>
            <a:ext cx="9055709" cy="5214937"/>
          </a:xfrm>
          <a:prstGeom prst="rect">
            <a:avLst/>
          </a:prstGeom>
        </p:spPr>
      </p:pic>
    </p:spTree>
    <p:extLst>
      <p:ext uri="{BB962C8B-B14F-4D97-AF65-F5344CB8AC3E}">
        <p14:creationId xmlns:p14="http://schemas.microsoft.com/office/powerpoint/2010/main" val="3187530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908B2B-A761-F84A-8E3C-CD5925A3B893}"/>
              </a:ext>
            </a:extLst>
          </p:cNvPr>
          <p:cNvSpPr>
            <a:spLocks noGrp="1"/>
          </p:cNvSpPr>
          <p:nvPr>
            <p:ph type="sldNum" sz="quarter" idx="12"/>
          </p:nvPr>
        </p:nvSpPr>
        <p:spPr/>
        <p:txBody>
          <a:bodyPr/>
          <a:lstStyle/>
          <a:p>
            <a:fld id="{FE7A4BB3-E848-5A44-82DF-322201952CD8}" type="slidenum">
              <a:rPr lang="en-US" smtClean="0"/>
              <a:pPr/>
              <a:t>14</a:t>
            </a:fld>
            <a:endParaRPr lang="en-US" dirty="0"/>
          </a:p>
        </p:txBody>
      </p:sp>
      <p:sp>
        <p:nvSpPr>
          <p:cNvPr id="10" name="Text Placeholder 9">
            <a:extLst>
              <a:ext uri="{FF2B5EF4-FFF2-40B4-BE49-F238E27FC236}">
                <a16:creationId xmlns:a16="http://schemas.microsoft.com/office/drawing/2014/main" id="{8E8572A1-9752-3A40-9133-A6CAE7376B75}"/>
              </a:ext>
            </a:extLst>
          </p:cNvPr>
          <p:cNvSpPr>
            <a:spLocks noGrp="1"/>
          </p:cNvSpPr>
          <p:nvPr>
            <p:ph type="body" sz="quarter" idx="24"/>
          </p:nvPr>
        </p:nvSpPr>
        <p:spPr/>
        <p:txBody>
          <a:bodyPr/>
          <a:lstStyle/>
          <a:p>
            <a:r>
              <a:rPr lang="en-US" dirty="0"/>
              <a:t>Our vision and overarching science questions address critical gaps in understanding</a:t>
            </a:r>
          </a:p>
        </p:txBody>
      </p:sp>
      <p:pic>
        <p:nvPicPr>
          <p:cNvPr id="4" name="Picture 3" descr="A screenshot of a social media post&#10;&#10;Description automatically generated">
            <a:extLst>
              <a:ext uri="{FF2B5EF4-FFF2-40B4-BE49-F238E27FC236}">
                <a16:creationId xmlns:a16="http://schemas.microsoft.com/office/drawing/2014/main" id="{985173BC-B713-454E-BB32-C54AB60CEC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81" y="1885071"/>
            <a:ext cx="10750376" cy="4249615"/>
          </a:xfrm>
          <a:prstGeom prst="rect">
            <a:avLst/>
          </a:prstGeom>
        </p:spPr>
      </p:pic>
    </p:spTree>
    <p:extLst>
      <p:ext uri="{BB962C8B-B14F-4D97-AF65-F5344CB8AC3E}">
        <p14:creationId xmlns:p14="http://schemas.microsoft.com/office/powerpoint/2010/main" val="4270540785"/>
      </p:ext>
    </p:extLst>
  </p:cSld>
  <p:clrMapOvr>
    <a:masterClrMapping/>
  </p:clrMapOvr>
  <mc:AlternateContent xmlns:mc="http://schemas.openxmlformats.org/markup-compatibility/2006" xmlns:p14="http://schemas.microsoft.com/office/powerpoint/2010/main">
    <mc:Choice Requires="p14">
      <p:transition p14:dur="10" advTm="0">
        <p:fade/>
      </p:transition>
    </mc:Choice>
    <mc:Fallback xmlns="">
      <p:transition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9E238-B3CB-4539-B596-CFD8D78CE2B1}"/>
              </a:ext>
            </a:extLst>
          </p:cNvPr>
          <p:cNvSpPr>
            <a:spLocks noGrp="1"/>
          </p:cNvSpPr>
          <p:nvPr>
            <p:ph type="sldNum" sz="quarter" idx="12"/>
          </p:nvPr>
        </p:nvSpPr>
        <p:spPr/>
        <p:txBody>
          <a:bodyPr/>
          <a:lstStyle/>
          <a:p>
            <a:pPr lvl="0"/>
            <a:fld id="{FE7A4BB3-E848-5A44-82DF-322201952CD8}" type="slidenum">
              <a:rPr lang="en-US" noProof="0" smtClean="0"/>
              <a:pPr lvl="0"/>
              <a:t>15</a:t>
            </a:fld>
            <a:endParaRPr lang="en-US" noProof="0" dirty="0"/>
          </a:p>
        </p:txBody>
      </p:sp>
      <p:sp>
        <p:nvSpPr>
          <p:cNvPr id="3" name="Title 2">
            <a:extLst>
              <a:ext uri="{FF2B5EF4-FFF2-40B4-BE49-F238E27FC236}">
                <a16:creationId xmlns:a16="http://schemas.microsoft.com/office/drawing/2014/main" id="{AE417C65-0846-4D9A-B7E3-47A2709BE0EC}"/>
              </a:ext>
            </a:extLst>
          </p:cNvPr>
          <p:cNvSpPr>
            <a:spLocks noGrp="1"/>
          </p:cNvSpPr>
          <p:nvPr>
            <p:ph type="title"/>
          </p:nvPr>
        </p:nvSpPr>
        <p:spPr/>
        <p:txBody>
          <a:bodyPr/>
          <a:lstStyle/>
          <a:p>
            <a:r>
              <a:rPr lang="en-US" sz="2400" dirty="0"/>
              <a:t>COMPASS-FME focuses on the transformations and fluxes of carbon and nutrients across reaction to site scales</a:t>
            </a:r>
          </a:p>
        </p:txBody>
      </p:sp>
      <p:sp>
        <p:nvSpPr>
          <p:cNvPr id="4" name="Content Placeholder 3">
            <a:extLst>
              <a:ext uri="{FF2B5EF4-FFF2-40B4-BE49-F238E27FC236}">
                <a16:creationId xmlns:a16="http://schemas.microsoft.com/office/drawing/2014/main" id="{4B8385B4-B01B-4BFC-9BBA-9C4DFF5C729F}"/>
              </a:ext>
            </a:extLst>
          </p:cNvPr>
          <p:cNvSpPr>
            <a:spLocks noGrp="1"/>
          </p:cNvSpPr>
          <p:nvPr>
            <p:ph sz="quarter" idx="20"/>
          </p:nvPr>
        </p:nvSpPr>
        <p:spPr>
          <a:xfrm>
            <a:off x="1143000" y="1714500"/>
            <a:ext cx="2961330" cy="4572001"/>
          </a:xfrm>
        </p:spPr>
        <p:txBody>
          <a:bodyPr/>
          <a:lstStyle/>
          <a:p>
            <a:pPr marL="0" indent="0">
              <a:buNone/>
            </a:pPr>
            <a:r>
              <a:rPr lang="en-US" dirty="0"/>
              <a:t>We will understand the interactions of soils, waters, and plants, as well as the emergent biogeochemistry to inform multiscale, hierarchical models at select sites in the Chesapeake Bay and Lake Erie regions </a:t>
            </a:r>
          </a:p>
        </p:txBody>
      </p:sp>
      <p:pic>
        <p:nvPicPr>
          <p:cNvPr id="7" name="Picture 6">
            <a:extLst>
              <a:ext uri="{FF2B5EF4-FFF2-40B4-BE49-F238E27FC236}">
                <a16:creationId xmlns:a16="http://schemas.microsoft.com/office/drawing/2014/main" id="{698E378C-BEFD-4D5C-B7D8-7227B0E4BF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71976" y="2058470"/>
            <a:ext cx="7657038" cy="3828519"/>
          </a:xfrm>
          <a:prstGeom prst="rect">
            <a:avLst/>
          </a:prstGeom>
        </p:spPr>
      </p:pic>
    </p:spTree>
    <p:extLst>
      <p:ext uri="{BB962C8B-B14F-4D97-AF65-F5344CB8AC3E}">
        <p14:creationId xmlns:p14="http://schemas.microsoft.com/office/powerpoint/2010/main" val="1308028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5460DB-B644-415C-8559-7316867C9B97}"/>
              </a:ext>
            </a:extLst>
          </p:cNvPr>
          <p:cNvSpPr>
            <a:spLocks noGrp="1"/>
          </p:cNvSpPr>
          <p:nvPr>
            <p:ph type="sldNum" sz="quarter" idx="12"/>
          </p:nvPr>
        </p:nvSpPr>
        <p:spPr/>
        <p:txBody>
          <a:bodyPr/>
          <a:lstStyle/>
          <a:p>
            <a:pPr lvl="0"/>
            <a:fld id="{FE7A4BB3-E848-5A44-82DF-322201952CD8}" type="slidenum">
              <a:rPr lang="en-US" noProof="0" smtClean="0"/>
              <a:pPr lvl="0"/>
              <a:t>16</a:t>
            </a:fld>
            <a:endParaRPr lang="en-US" noProof="0" dirty="0"/>
          </a:p>
        </p:txBody>
      </p:sp>
      <p:sp>
        <p:nvSpPr>
          <p:cNvPr id="3" name="Title 2">
            <a:extLst>
              <a:ext uri="{FF2B5EF4-FFF2-40B4-BE49-F238E27FC236}">
                <a16:creationId xmlns:a16="http://schemas.microsoft.com/office/drawing/2014/main" id="{F3300790-0668-46A7-9F2A-3FBECCD86BBF}"/>
              </a:ext>
            </a:extLst>
          </p:cNvPr>
          <p:cNvSpPr>
            <a:spLocks noGrp="1"/>
          </p:cNvSpPr>
          <p:nvPr>
            <p:ph type="title"/>
          </p:nvPr>
        </p:nvSpPr>
        <p:spPr/>
        <p:txBody>
          <a:bodyPr/>
          <a:lstStyle/>
          <a:p>
            <a:r>
              <a:rPr lang="en-US" sz="2800" dirty="0"/>
              <a:t>FME science questions are addressed through a hierarchy of measurement and modeling approaches</a:t>
            </a:r>
          </a:p>
        </p:txBody>
      </p:sp>
      <p:sp>
        <p:nvSpPr>
          <p:cNvPr id="4" name="Content Placeholder 3">
            <a:extLst>
              <a:ext uri="{FF2B5EF4-FFF2-40B4-BE49-F238E27FC236}">
                <a16:creationId xmlns:a16="http://schemas.microsoft.com/office/drawing/2014/main" id="{6F110D8A-351E-4E12-B1A3-70CA819E59C3}"/>
              </a:ext>
            </a:extLst>
          </p:cNvPr>
          <p:cNvSpPr>
            <a:spLocks noGrp="1"/>
          </p:cNvSpPr>
          <p:nvPr>
            <p:ph sz="quarter" idx="20"/>
          </p:nvPr>
        </p:nvSpPr>
        <p:spPr>
          <a:xfrm>
            <a:off x="1143000" y="1714500"/>
            <a:ext cx="5341562" cy="4572001"/>
          </a:xfrm>
        </p:spPr>
        <p:txBody>
          <a:bodyPr/>
          <a:lstStyle/>
          <a:p>
            <a:pPr marL="0" indent="0">
              <a:buNone/>
            </a:pPr>
            <a:r>
              <a:rPr lang="en-US" dirty="0"/>
              <a:t>1. What are the fundamental mechanisms that control the structure, function, and evolution of coastal terrestrial–aquatic interfaces? </a:t>
            </a:r>
          </a:p>
          <a:p>
            <a:pPr marL="0" indent="0">
              <a:buNone/>
            </a:pPr>
            <a:r>
              <a:rPr lang="en-US" dirty="0"/>
              <a:t>2. How do these fundamental mechanisms interact across spatial scales, and what interactions are most important to improving predictive models? </a:t>
            </a:r>
          </a:p>
        </p:txBody>
      </p:sp>
      <p:pic>
        <p:nvPicPr>
          <p:cNvPr id="5" name="Picture 4">
            <a:extLst>
              <a:ext uri="{FF2B5EF4-FFF2-40B4-BE49-F238E27FC236}">
                <a16:creationId xmlns:a16="http://schemas.microsoft.com/office/drawing/2014/main" id="{26FB78F4-284B-4F7B-99E7-71D522C7D7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94971" y="1713308"/>
            <a:ext cx="4764162" cy="4764162"/>
          </a:xfrm>
          <a:prstGeom prst="rect">
            <a:avLst/>
          </a:prstGeom>
        </p:spPr>
      </p:pic>
      <p:sp>
        <p:nvSpPr>
          <p:cNvPr id="6" name="Rectangle 5">
            <a:extLst>
              <a:ext uri="{FF2B5EF4-FFF2-40B4-BE49-F238E27FC236}">
                <a16:creationId xmlns:a16="http://schemas.microsoft.com/office/drawing/2014/main" id="{23CB6FB2-968E-454C-AD0D-C505A3077018}"/>
              </a:ext>
            </a:extLst>
          </p:cNvPr>
          <p:cNvSpPr/>
          <p:nvPr/>
        </p:nvSpPr>
        <p:spPr>
          <a:xfrm>
            <a:off x="1143001" y="5671220"/>
            <a:ext cx="5511801" cy="707886"/>
          </a:xfrm>
          <a:prstGeom prst="rect">
            <a:avLst/>
          </a:prstGeom>
        </p:spPr>
        <p:txBody>
          <a:bodyPr wrap="square">
            <a:spAutoFit/>
          </a:bodyPr>
          <a:lstStyle/>
          <a:p>
            <a:pPr marL="0" marR="0" lvl="0" indent="0" algn="l" defTabSz="109728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D77600"/>
                </a:solidFill>
                <a:effectLst/>
                <a:uLnTx/>
                <a:uFillTx/>
                <a:latin typeface="Arial" panose="020B0604020202020204" pitchFamily="34" charset="0"/>
                <a:ea typeface="+mn-ea"/>
                <a:cs typeface="Arial" panose="020B0604020202020204" pitchFamily="34" charset="0"/>
              </a:rPr>
              <a:t>We will leverage existing capabilities and data and COMPASS foundational resources</a:t>
            </a:r>
            <a:endParaRPr kumimoji="0" lang="en-US" sz="1600" b="0" i="0" u="none" strike="noStrike" kern="1200" cap="none" spc="0" normalizeH="0" baseline="0" noProof="0" dirty="0">
              <a:ln>
                <a:noFill/>
              </a:ln>
              <a:solidFill>
                <a:srgbClr val="61626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00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09BFD21-5DE0-1A4F-81C3-2DC20A4E8F50}"/>
              </a:ext>
            </a:extLst>
          </p:cNvPr>
          <p:cNvSpPr txBox="1"/>
          <p:nvPr/>
        </p:nvSpPr>
        <p:spPr>
          <a:xfrm>
            <a:off x="1436860" y="3652070"/>
            <a:ext cx="4634603" cy="369332"/>
          </a:xfrm>
          <a:prstGeom prst="rect">
            <a:avLst/>
          </a:prstGeom>
          <a:noFill/>
        </p:spPr>
        <p:txBody>
          <a:bodyPr wrap="none" rtlCol="0">
            <a:spAutoFit/>
          </a:bodyPr>
          <a:lstStyle/>
          <a:p>
            <a:pPr algn="ctr"/>
            <a:r>
              <a:rPr lang="en-US" sz="1800" b="1" dirty="0">
                <a:latin typeface="Arial" panose="020B0604020202020204" pitchFamily="34" charset="0"/>
                <a:cs typeface="Arial" panose="020B0604020202020204" pitchFamily="34" charset="0"/>
              </a:rPr>
              <a:t>EXCHANGE – community-based science</a:t>
            </a:r>
          </a:p>
        </p:txBody>
      </p:sp>
      <p:sp>
        <p:nvSpPr>
          <p:cNvPr id="15" name="TextBox 14">
            <a:extLst>
              <a:ext uri="{FF2B5EF4-FFF2-40B4-BE49-F238E27FC236}">
                <a16:creationId xmlns:a16="http://schemas.microsoft.com/office/drawing/2014/main" id="{17C19D04-CEAB-4444-AF8E-0B7F334E2DDD}"/>
              </a:ext>
            </a:extLst>
          </p:cNvPr>
          <p:cNvSpPr txBox="1"/>
          <p:nvPr/>
        </p:nvSpPr>
        <p:spPr>
          <a:xfrm>
            <a:off x="7181682" y="6321348"/>
            <a:ext cx="3929282" cy="369332"/>
          </a:xfrm>
          <a:prstGeom prst="rect">
            <a:avLst/>
          </a:prstGeom>
          <a:noFill/>
        </p:spPr>
        <p:txBody>
          <a:bodyPr wrap="none" rtlCol="0">
            <a:spAutoFit/>
          </a:bodyPr>
          <a:lstStyle/>
          <a:p>
            <a:pPr algn="ctr"/>
            <a:r>
              <a:rPr lang="en-US" sz="1800" b="1" dirty="0">
                <a:latin typeface="Arial" panose="020B0604020202020204" pitchFamily="34" charset="0"/>
                <a:cs typeface="Arial" panose="020B0604020202020204" pitchFamily="34" charset="0"/>
              </a:rPr>
              <a:t>Scientific sessions and town halls</a:t>
            </a:r>
          </a:p>
        </p:txBody>
      </p:sp>
      <p:pic>
        <p:nvPicPr>
          <p:cNvPr id="18" name="Picture 17">
            <a:extLst>
              <a:ext uri="{FF2B5EF4-FFF2-40B4-BE49-F238E27FC236}">
                <a16:creationId xmlns:a16="http://schemas.microsoft.com/office/drawing/2014/main" id="{9ED662A3-7EA0-A645-9D78-B36C621347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7485" y="1960267"/>
            <a:ext cx="5033352" cy="1673191"/>
          </a:xfrm>
          <a:prstGeom prst="rect">
            <a:avLst/>
          </a:prstGeom>
        </p:spPr>
      </p:pic>
      <p:sp>
        <p:nvSpPr>
          <p:cNvPr id="19" name="TextBox 18">
            <a:extLst>
              <a:ext uri="{FF2B5EF4-FFF2-40B4-BE49-F238E27FC236}">
                <a16:creationId xmlns:a16="http://schemas.microsoft.com/office/drawing/2014/main" id="{9AABDEA8-C629-9C49-B906-64FE7BDCEEA1}"/>
              </a:ext>
            </a:extLst>
          </p:cNvPr>
          <p:cNvSpPr txBox="1"/>
          <p:nvPr/>
        </p:nvSpPr>
        <p:spPr>
          <a:xfrm>
            <a:off x="1964793" y="6321350"/>
            <a:ext cx="3578737" cy="369332"/>
          </a:xfrm>
          <a:prstGeom prst="rect">
            <a:avLst/>
          </a:prstGeom>
          <a:noFill/>
        </p:spPr>
        <p:txBody>
          <a:bodyPr wrap="none" rtlCol="0">
            <a:spAutoFit/>
          </a:bodyPr>
          <a:lstStyle/>
          <a:p>
            <a:pPr algn="ctr"/>
            <a:r>
              <a:rPr lang="en-US" sz="1800" b="1" dirty="0">
                <a:latin typeface="Arial" panose="020B0604020202020204" pitchFamily="34" charset="0"/>
                <a:cs typeface="Arial" panose="020B0604020202020204" pitchFamily="34" charset="0"/>
              </a:rPr>
              <a:t>Planned COMPASS workshops</a:t>
            </a:r>
          </a:p>
        </p:txBody>
      </p:sp>
      <p:sp>
        <p:nvSpPr>
          <p:cNvPr id="27" name="TextBox 26">
            <a:extLst>
              <a:ext uri="{FF2B5EF4-FFF2-40B4-BE49-F238E27FC236}">
                <a16:creationId xmlns:a16="http://schemas.microsoft.com/office/drawing/2014/main" id="{7514E04B-96E8-E347-AC27-14E58C6A7295}"/>
              </a:ext>
            </a:extLst>
          </p:cNvPr>
          <p:cNvSpPr txBox="1"/>
          <p:nvPr/>
        </p:nvSpPr>
        <p:spPr>
          <a:xfrm>
            <a:off x="6905966" y="3646455"/>
            <a:ext cx="4480714" cy="369332"/>
          </a:xfrm>
          <a:prstGeom prst="rect">
            <a:avLst/>
          </a:prstGeom>
          <a:noFill/>
        </p:spPr>
        <p:txBody>
          <a:bodyPr wrap="none" rtlCol="0">
            <a:spAutoFit/>
          </a:bodyPr>
          <a:lstStyle/>
          <a:p>
            <a:pPr algn="ctr"/>
            <a:r>
              <a:rPr lang="en-US" sz="1800" b="1" dirty="0">
                <a:latin typeface="Arial" panose="020B0604020202020204" pitchFamily="34" charset="0"/>
                <a:cs typeface="Arial" panose="020B0604020202020204" pitchFamily="34" charset="0"/>
              </a:rPr>
              <a:t>Broad collaboration across institutions</a:t>
            </a:r>
          </a:p>
        </p:txBody>
      </p:sp>
      <p:grpSp>
        <p:nvGrpSpPr>
          <p:cNvPr id="4" name="Group 3">
            <a:extLst>
              <a:ext uri="{FF2B5EF4-FFF2-40B4-BE49-F238E27FC236}">
                <a16:creationId xmlns:a16="http://schemas.microsoft.com/office/drawing/2014/main" id="{56F16124-1B95-1442-82A2-A483B78DEBF2}"/>
              </a:ext>
            </a:extLst>
          </p:cNvPr>
          <p:cNvGrpSpPr/>
          <p:nvPr/>
        </p:nvGrpSpPr>
        <p:grpSpPr>
          <a:xfrm>
            <a:off x="6798771" y="4648158"/>
            <a:ext cx="4695105" cy="1673192"/>
            <a:chOff x="6681920" y="4648158"/>
            <a:chExt cx="4695105" cy="1673192"/>
          </a:xfrm>
        </p:grpSpPr>
        <p:pic>
          <p:nvPicPr>
            <p:cNvPr id="20" name="Picture 19">
              <a:extLst>
                <a:ext uri="{FF2B5EF4-FFF2-40B4-BE49-F238E27FC236}">
                  <a16:creationId xmlns:a16="http://schemas.microsoft.com/office/drawing/2014/main" id="{6608A2FB-A644-6849-9261-E13C452E54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4174" y="5082842"/>
              <a:ext cx="4682851" cy="1238508"/>
            </a:xfrm>
            <a:prstGeom prst="rect">
              <a:avLst/>
            </a:prstGeom>
          </p:spPr>
        </p:pic>
        <p:pic>
          <p:nvPicPr>
            <p:cNvPr id="22" name="Picture 21" descr="A close up of a logo&#10;&#10;Description automatically generated">
              <a:extLst>
                <a:ext uri="{FF2B5EF4-FFF2-40B4-BE49-F238E27FC236}">
                  <a16:creationId xmlns:a16="http://schemas.microsoft.com/office/drawing/2014/main" id="{A75C19B7-0C02-A944-BB09-2683577D8F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9966" y="4685008"/>
              <a:ext cx="1354650" cy="373444"/>
            </a:xfrm>
            <a:prstGeom prst="rect">
              <a:avLst/>
            </a:prstGeom>
          </p:spPr>
        </p:pic>
        <p:sp>
          <p:nvSpPr>
            <p:cNvPr id="23" name="TextBox 22">
              <a:extLst>
                <a:ext uri="{FF2B5EF4-FFF2-40B4-BE49-F238E27FC236}">
                  <a16:creationId xmlns:a16="http://schemas.microsoft.com/office/drawing/2014/main" id="{6F981979-C2C9-5740-A37F-16075B5DF6C6}"/>
                </a:ext>
              </a:extLst>
            </p:cNvPr>
            <p:cNvSpPr txBox="1"/>
            <p:nvPr/>
          </p:nvSpPr>
          <p:spPr>
            <a:xfrm>
              <a:off x="8458978" y="4658342"/>
              <a:ext cx="2874999" cy="400110"/>
            </a:xfrm>
            <a:prstGeom prst="rect">
              <a:avLst/>
            </a:prstGeom>
            <a:noFill/>
          </p:spPr>
          <p:txBody>
            <a:bodyPr wrap="square" rtlCol="0">
              <a:spAutoFit/>
            </a:bodyPr>
            <a:lstStyle/>
            <a:p>
              <a:r>
                <a:rPr lang="en-US" sz="2000" dirty="0"/>
                <a:t>Town Hall #1103855 </a:t>
              </a:r>
              <a:endParaRPr lang="en-US" sz="1800" dirty="0"/>
            </a:p>
          </p:txBody>
        </p:sp>
        <p:sp>
          <p:nvSpPr>
            <p:cNvPr id="39" name="Rectangle 38">
              <a:extLst>
                <a:ext uri="{FF2B5EF4-FFF2-40B4-BE49-F238E27FC236}">
                  <a16:creationId xmlns:a16="http://schemas.microsoft.com/office/drawing/2014/main" id="{10A31F2E-1F4D-964D-AAB4-DD842C2B52E8}"/>
                </a:ext>
              </a:extLst>
            </p:cNvPr>
            <p:cNvSpPr/>
            <p:nvPr/>
          </p:nvSpPr>
          <p:spPr>
            <a:xfrm>
              <a:off x="6681920" y="4648158"/>
              <a:ext cx="4695105" cy="1673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5CECC781-AB49-4B4B-8E77-FCD02ED54973}"/>
              </a:ext>
            </a:extLst>
          </p:cNvPr>
          <p:cNvGrpSpPr/>
          <p:nvPr/>
        </p:nvGrpSpPr>
        <p:grpSpPr>
          <a:xfrm>
            <a:off x="6798771" y="1960267"/>
            <a:ext cx="4695105" cy="1673191"/>
            <a:chOff x="6709966" y="1960267"/>
            <a:chExt cx="4695105" cy="1673191"/>
          </a:xfrm>
        </p:grpSpPr>
        <p:pic>
          <p:nvPicPr>
            <p:cNvPr id="33" name="Picture 32" descr="A close up of a logo&#10;&#10;Description automatically generated">
              <a:extLst>
                <a:ext uri="{FF2B5EF4-FFF2-40B4-BE49-F238E27FC236}">
                  <a16:creationId xmlns:a16="http://schemas.microsoft.com/office/drawing/2014/main" id="{84782980-BE9A-A444-8994-D5168AFE1A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1697" y="2041383"/>
              <a:ext cx="2393233" cy="671605"/>
            </a:xfrm>
            <a:prstGeom prst="rect">
              <a:avLst/>
            </a:prstGeom>
          </p:spPr>
        </p:pic>
        <p:pic>
          <p:nvPicPr>
            <p:cNvPr id="35" name="Picture 34" descr="A close up of a logo&#10;&#10;Description automatically generated">
              <a:extLst>
                <a:ext uri="{FF2B5EF4-FFF2-40B4-BE49-F238E27FC236}">
                  <a16:creationId xmlns:a16="http://schemas.microsoft.com/office/drawing/2014/main" id="{1F26F4A9-690F-834E-80AA-F9EBDA1B98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87407" y="2673705"/>
              <a:ext cx="945250" cy="945250"/>
            </a:xfrm>
            <a:prstGeom prst="rect">
              <a:avLst/>
            </a:prstGeom>
          </p:spPr>
        </p:pic>
        <p:sp>
          <p:nvSpPr>
            <p:cNvPr id="38" name="Rectangle 37">
              <a:extLst>
                <a:ext uri="{FF2B5EF4-FFF2-40B4-BE49-F238E27FC236}">
                  <a16:creationId xmlns:a16="http://schemas.microsoft.com/office/drawing/2014/main" id="{846D8CE3-55B7-9749-8BC6-2E6F1A608403}"/>
                </a:ext>
              </a:extLst>
            </p:cNvPr>
            <p:cNvSpPr/>
            <p:nvPr/>
          </p:nvSpPr>
          <p:spPr>
            <a:xfrm>
              <a:off x="6709966" y="1960267"/>
              <a:ext cx="4695105" cy="1673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close up of a sign&#10;&#10;Description automatically generated">
              <a:extLst>
                <a:ext uri="{FF2B5EF4-FFF2-40B4-BE49-F238E27FC236}">
                  <a16:creationId xmlns:a16="http://schemas.microsoft.com/office/drawing/2014/main" id="{85A90AD8-5ECB-7346-BD86-7304D5CFB881}"/>
                </a:ext>
              </a:extLst>
            </p:cNvPr>
            <p:cNvPicPr>
              <a:picLocks noChangeAspect="1"/>
            </p:cNvPicPr>
            <p:nvPr/>
          </p:nvPicPr>
          <p:blipFill>
            <a:blip r:embed="rId8"/>
            <a:stretch>
              <a:fillRect/>
            </a:stretch>
          </p:blipFill>
          <p:spPr>
            <a:xfrm>
              <a:off x="8280295" y="2776292"/>
              <a:ext cx="662148" cy="797973"/>
            </a:xfrm>
            <a:prstGeom prst="rect">
              <a:avLst/>
            </a:prstGeom>
          </p:spPr>
        </p:pic>
        <p:pic>
          <p:nvPicPr>
            <p:cNvPr id="43" name="Picture 42" descr="A picture containing food&#10;&#10;Description automatically generated">
              <a:extLst>
                <a:ext uri="{FF2B5EF4-FFF2-40B4-BE49-F238E27FC236}">
                  <a16:creationId xmlns:a16="http://schemas.microsoft.com/office/drawing/2014/main" id="{87DACF7B-A8BB-B94D-AD1D-A357529AEA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18653" y="2848120"/>
              <a:ext cx="1299661" cy="722034"/>
            </a:xfrm>
            <a:prstGeom prst="rect">
              <a:avLst/>
            </a:prstGeom>
          </p:spPr>
        </p:pic>
        <p:pic>
          <p:nvPicPr>
            <p:cNvPr id="2052" name="Picture 4" descr="UVA Primary Logos | University of Virginia">
              <a:extLst>
                <a:ext uri="{FF2B5EF4-FFF2-40B4-BE49-F238E27FC236}">
                  <a16:creationId xmlns:a16="http://schemas.microsoft.com/office/drawing/2014/main" id="{377CD52A-8460-EA4C-AAF7-3C8B6898915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0056080" y="2765998"/>
              <a:ext cx="1282729" cy="5669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sign&#10;&#10;Description automatically generated">
              <a:extLst>
                <a:ext uri="{FF2B5EF4-FFF2-40B4-BE49-F238E27FC236}">
                  <a16:creationId xmlns:a16="http://schemas.microsoft.com/office/drawing/2014/main" id="{D94F2449-461D-8F42-B093-1F7F9996DE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60032" y="2077068"/>
              <a:ext cx="1748234" cy="451157"/>
            </a:xfrm>
            <a:prstGeom prst="rect">
              <a:avLst/>
            </a:prstGeom>
          </p:spPr>
        </p:pic>
      </p:grpSp>
      <p:sp>
        <p:nvSpPr>
          <p:cNvPr id="21" name="Text Placeholder 2">
            <a:extLst>
              <a:ext uri="{FF2B5EF4-FFF2-40B4-BE49-F238E27FC236}">
                <a16:creationId xmlns:a16="http://schemas.microsoft.com/office/drawing/2014/main" id="{F7F155B4-4571-A44D-B71C-9C46397E7E27}"/>
              </a:ext>
            </a:extLst>
          </p:cNvPr>
          <p:cNvSpPr txBox="1">
            <a:spLocks/>
          </p:cNvSpPr>
          <p:nvPr/>
        </p:nvSpPr>
        <p:spPr>
          <a:xfrm>
            <a:off x="2590396" y="43485"/>
            <a:ext cx="9395277" cy="1347119"/>
          </a:xfrm>
          <a:prstGeom prst="rect">
            <a:avLst/>
          </a:prstGeom>
        </p:spPr>
        <p:txBody>
          <a:bodyPr lIns="0" tIns="0" rIns="0" bIns="0" anchor="b" anchorCtr="0"/>
          <a:lstStyle>
            <a:lvl1pPr marL="0" indent="0" algn="l" defTabSz="914363" rtl="0" eaLnBrk="1" latinLnBrk="0" hangingPunct="1">
              <a:lnSpc>
                <a:spcPct val="90000"/>
              </a:lnSpc>
              <a:spcBef>
                <a:spcPts val="1000"/>
              </a:spcBef>
              <a:buFont typeface="Arial" panose="020B0604020202020204" pitchFamily="34" charset="0"/>
              <a:buNone/>
              <a:defRPr sz="3000" b="1" kern="1200">
                <a:solidFill>
                  <a:srgbClr val="C8722E"/>
                </a:solidFill>
                <a:latin typeface="Arial" panose="020B0604020202020204" pitchFamily="34" charset="0"/>
                <a:ea typeface="+mn-ea"/>
                <a:cs typeface="Arial" panose="020B0604020202020204" pitchFamily="34" charset="0"/>
              </a:defRPr>
            </a:lvl1pPr>
            <a:lvl2pPr marL="457182" indent="0" algn="l" defTabSz="914363" rtl="0" eaLnBrk="1" latinLnBrk="0" hangingPunct="1">
              <a:lnSpc>
                <a:spcPct val="90000"/>
              </a:lnSpc>
              <a:spcBef>
                <a:spcPts val="5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2pPr>
            <a:lvl3pPr marL="914363" indent="0" algn="l" defTabSz="914363"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3pPr>
            <a:lvl4pPr marL="1371545" indent="0" algn="l" defTabSz="914363"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4pPr>
            <a:lvl5pPr marL="1828727" indent="0" algn="l" defTabSz="914363"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D77600"/>
                </a:solidFill>
              </a:rPr>
              <a:t>Our plans include outreach to and engagement with the broader scientific community</a:t>
            </a:r>
          </a:p>
        </p:txBody>
      </p:sp>
      <p:pic>
        <p:nvPicPr>
          <p:cNvPr id="6" name="Picture 5" descr="A close up of a sign&#10;&#10;Description automatically generated">
            <a:extLst>
              <a:ext uri="{FF2B5EF4-FFF2-40B4-BE49-F238E27FC236}">
                <a16:creationId xmlns:a16="http://schemas.microsoft.com/office/drawing/2014/main" id="{B5091DD0-EF66-5645-AD0D-1DBC6401196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410634" y="4752126"/>
            <a:ext cx="3231704" cy="881374"/>
          </a:xfrm>
          <a:prstGeom prst="rect">
            <a:avLst/>
          </a:prstGeom>
        </p:spPr>
      </p:pic>
      <p:pic>
        <p:nvPicPr>
          <p:cNvPr id="8" name="Picture 7" descr="A close up of a sign&#10;&#10;Description automatically generated">
            <a:extLst>
              <a:ext uri="{FF2B5EF4-FFF2-40B4-BE49-F238E27FC236}">
                <a16:creationId xmlns:a16="http://schemas.microsoft.com/office/drawing/2014/main" id="{25EBE395-CC20-B840-964A-EC144E6CE7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587806" y="5411528"/>
            <a:ext cx="2508194" cy="818384"/>
          </a:xfrm>
          <a:prstGeom prst="rect">
            <a:avLst/>
          </a:prstGeom>
        </p:spPr>
      </p:pic>
      <p:sp>
        <p:nvSpPr>
          <p:cNvPr id="28" name="Rectangle 27">
            <a:extLst>
              <a:ext uri="{FF2B5EF4-FFF2-40B4-BE49-F238E27FC236}">
                <a16:creationId xmlns:a16="http://schemas.microsoft.com/office/drawing/2014/main" id="{F774CF4F-9798-8B41-9CAB-80782B8A60EA}"/>
              </a:ext>
            </a:extLst>
          </p:cNvPr>
          <p:cNvSpPr/>
          <p:nvPr/>
        </p:nvSpPr>
        <p:spPr>
          <a:xfrm>
            <a:off x="1237485" y="4648157"/>
            <a:ext cx="5033352" cy="1673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07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1336E9-34E4-764C-B18B-D24C8DF15A22}"/>
              </a:ext>
            </a:extLst>
          </p:cNvPr>
          <p:cNvSpPr>
            <a:spLocks noGrp="1"/>
          </p:cNvSpPr>
          <p:nvPr>
            <p:ph type="body" sz="quarter" idx="23"/>
          </p:nvPr>
        </p:nvSpPr>
        <p:spPr>
          <a:xfrm>
            <a:off x="1143000" y="1608026"/>
            <a:ext cx="5480222" cy="4431866"/>
          </a:xfrm>
        </p:spPr>
        <p:txBody>
          <a:bodyPr/>
          <a:lstStyle/>
          <a:p>
            <a:r>
              <a:rPr lang="en-US" dirty="0">
                <a:solidFill>
                  <a:schemeClr val="tx1"/>
                </a:solidFill>
              </a:rPr>
              <a:t>Climate warming</a:t>
            </a:r>
          </a:p>
          <a:p>
            <a:r>
              <a:rPr lang="en-US" dirty="0">
                <a:solidFill>
                  <a:schemeClr val="tx1"/>
                </a:solidFill>
              </a:rPr>
              <a:t>Regional hydrology</a:t>
            </a:r>
          </a:p>
          <a:p>
            <a:r>
              <a:rPr lang="en-US" dirty="0">
                <a:solidFill>
                  <a:schemeClr val="tx1"/>
                </a:solidFill>
              </a:rPr>
              <a:t>Extreme weather events</a:t>
            </a:r>
          </a:p>
          <a:p>
            <a:r>
              <a:rPr lang="en-US" dirty="0">
                <a:solidFill>
                  <a:schemeClr val="tx1"/>
                </a:solidFill>
              </a:rPr>
              <a:t>Ecosystem shifts (e.g., invasive species)</a:t>
            </a:r>
          </a:p>
          <a:p>
            <a:r>
              <a:rPr lang="en-US" dirty="0">
                <a:solidFill>
                  <a:schemeClr val="tx1"/>
                </a:solidFill>
              </a:rPr>
              <a:t>Land use and land cover change</a:t>
            </a:r>
          </a:p>
          <a:p>
            <a:r>
              <a:rPr lang="en-US" dirty="0">
                <a:solidFill>
                  <a:schemeClr val="tx1"/>
                </a:solidFill>
              </a:rPr>
              <a:t>Shoreline evolution</a:t>
            </a:r>
          </a:p>
          <a:p>
            <a:r>
              <a:rPr lang="en-US" dirty="0">
                <a:solidFill>
                  <a:schemeClr val="tx1"/>
                </a:solidFill>
              </a:rPr>
              <a:t>Air and water pollution</a:t>
            </a:r>
          </a:p>
          <a:p>
            <a:r>
              <a:rPr lang="en-US" dirty="0">
                <a:solidFill>
                  <a:schemeClr val="tx1"/>
                </a:solidFill>
              </a:rPr>
              <a:t>Water quality (e.g., harmful algal blooms)</a:t>
            </a:r>
          </a:p>
          <a:p>
            <a:r>
              <a:rPr lang="en-US" dirty="0">
                <a:solidFill>
                  <a:schemeClr val="tx1"/>
                </a:solidFill>
              </a:rPr>
              <a:t>Aging infrastructure</a:t>
            </a:r>
          </a:p>
          <a:p>
            <a:r>
              <a:rPr lang="en-US" dirty="0">
                <a:solidFill>
                  <a:schemeClr val="tx1"/>
                </a:solidFill>
              </a:rPr>
              <a:t>Energy system changes</a:t>
            </a:r>
          </a:p>
          <a:p>
            <a:r>
              <a:rPr lang="en-US" dirty="0">
                <a:solidFill>
                  <a:schemeClr val="tx1"/>
                </a:solidFill>
              </a:rPr>
              <a:t>Transportation impacts</a:t>
            </a:r>
          </a:p>
        </p:txBody>
      </p:sp>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a:xfrm>
            <a:off x="2667000" y="251460"/>
            <a:ext cx="9144000" cy="932571"/>
          </a:xfrm>
        </p:spPr>
        <p:txBody>
          <a:bodyPr/>
          <a:lstStyle/>
          <a:p>
            <a:r>
              <a:rPr lang="en-US" dirty="0"/>
              <a:t>Coastal regions are facing a wide range of changes and challenges</a:t>
            </a:r>
          </a:p>
        </p:txBody>
      </p:sp>
      <p:pic>
        <p:nvPicPr>
          <p:cNvPr id="7" name="Picture 6">
            <a:extLst>
              <a:ext uri="{FF2B5EF4-FFF2-40B4-BE49-F238E27FC236}">
                <a16:creationId xmlns:a16="http://schemas.microsoft.com/office/drawing/2014/main" id="{56D6BC51-368C-441F-B95C-8025AC7B29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39000" y="1511054"/>
            <a:ext cx="4116384" cy="2466534"/>
          </a:xfrm>
          <a:prstGeom prst="rect">
            <a:avLst/>
          </a:prstGeom>
        </p:spPr>
      </p:pic>
      <p:pic>
        <p:nvPicPr>
          <p:cNvPr id="8" name="Content Placeholder 8">
            <a:extLst>
              <a:ext uri="{FF2B5EF4-FFF2-40B4-BE49-F238E27FC236}">
                <a16:creationId xmlns:a16="http://schemas.microsoft.com/office/drawing/2014/main" id="{75EEFBAF-9059-4327-9BDA-DAFB42C8FD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9000" y="4170382"/>
            <a:ext cx="4116384" cy="2436158"/>
          </a:xfrm>
          <a:prstGeom prst="rect">
            <a:avLst/>
          </a:prstGeom>
        </p:spPr>
      </p:pic>
    </p:spTree>
    <p:extLst>
      <p:ext uri="{BB962C8B-B14F-4D97-AF65-F5344CB8AC3E}">
        <p14:creationId xmlns:p14="http://schemas.microsoft.com/office/powerpoint/2010/main" val="267658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19818010-A30E-FD4E-AF26-4F429A514401}"/>
              </a:ext>
            </a:extLst>
          </p:cNvPr>
          <p:cNvSpPr>
            <a:spLocks noGrp="1"/>
          </p:cNvSpPr>
          <p:nvPr>
            <p:ph type="sldNum" sz="quarter" idx="12"/>
          </p:nvPr>
        </p:nvSpPr>
        <p:spPr/>
        <p:txBody>
          <a:bodyPr/>
          <a:lstStyle/>
          <a:p>
            <a:pPr marL="0" marR="0" lvl="0" indent="0" algn="r" defTabSz="1097280" rtl="0" eaLnBrk="1" fontAlgn="auto" latinLnBrk="0" hangingPunct="1">
              <a:lnSpc>
                <a:spcPct val="100000"/>
              </a:lnSpc>
              <a:spcBef>
                <a:spcPts val="0"/>
              </a:spcBef>
              <a:spcAft>
                <a:spcPts val="0"/>
              </a:spcAft>
              <a:buClrTx/>
              <a:buSzTx/>
              <a:buFontTx/>
              <a:buNone/>
              <a:tabLst/>
              <a:defRPr/>
            </a:pPr>
            <a:fld id="{FE7A4BB3-E848-5A44-82DF-322201952CD8}" type="slidenum">
              <a:rPr kumimoji="0" lang="en-US" sz="1000" b="0" i="0" u="none" strike="noStrike" kern="1200" cap="none" spc="0" normalizeH="0" baseline="0" noProof="0" smtClean="0">
                <a:ln>
                  <a:noFill/>
                </a:ln>
                <a:solidFill>
                  <a:srgbClr val="B3B3B3"/>
                </a:solidFill>
                <a:effectLst/>
                <a:uLnTx/>
                <a:uFillTx/>
                <a:latin typeface="Arial" panose="020B0604020202020204" pitchFamily="34" charset="0"/>
                <a:ea typeface="+mn-ea"/>
                <a:cs typeface="Arial" panose="020B0604020202020204" pitchFamily="34" charset="0"/>
              </a:rPr>
              <a:pPr marL="0" marR="0" lvl="0" indent="0" algn="r" defTabSz="109728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B3B3B3"/>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759D093-161D-DB49-80B4-4DE1CBDDAA09}"/>
              </a:ext>
            </a:extLst>
          </p:cNvPr>
          <p:cNvPicPr>
            <a:picLocks noChangeAspect="1"/>
          </p:cNvPicPr>
          <p:nvPr/>
        </p:nvPicPr>
        <p:blipFill>
          <a:blip r:embed="rId3"/>
          <a:stretch>
            <a:fillRect/>
          </a:stretch>
        </p:blipFill>
        <p:spPr>
          <a:xfrm>
            <a:off x="4553577" y="1722119"/>
            <a:ext cx="6625216" cy="4995203"/>
          </a:xfrm>
          <a:prstGeom prst="rect">
            <a:avLst/>
          </a:prstGeom>
        </p:spPr>
      </p:pic>
      <p:sp>
        <p:nvSpPr>
          <p:cNvPr id="5" name="Text Placeholder 5">
            <a:extLst>
              <a:ext uri="{FF2B5EF4-FFF2-40B4-BE49-F238E27FC236}">
                <a16:creationId xmlns:a16="http://schemas.microsoft.com/office/drawing/2014/main" id="{13E5CDE2-C098-4DB8-A1FB-DE8586827B19}"/>
              </a:ext>
            </a:extLst>
          </p:cNvPr>
          <p:cNvSpPr txBox="1">
            <a:spLocks/>
          </p:cNvSpPr>
          <p:nvPr/>
        </p:nvSpPr>
        <p:spPr>
          <a:xfrm>
            <a:off x="2667000" y="251460"/>
            <a:ext cx="9144000" cy="1066800"/>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solidFill>
                  <a:srgbClr val="C8722E"/>
                </a:solidFill>
                <a:latin typeface="Arial" panose="020B0604020202020204" pitchFamily="34" charset="0"/>
                <a:cs typeface="Arial" panose="020B0604020202020204" pitchFamily="34" charset="0"/>
              </a:rPr>
              <a:t>COMPASS will dramatically enhance predictive understanding of coastal systems, including their response to short- and long-term changes</a:t>
            </a:r>
          </a:p>
        </p:txBody>
      </p:sp>
      <p:sp>
        <p:nvSpPr>
          <p:cNvPr id="4" name="TextBox 3">
            <a:extLst>
              <a:ext uri="{FF2B5EF4-FFF2-40B4-BE49-F238E27FC236}">
                <a16:creationId xmlns:a16="http://schemas.microsoft.com/office/drawing/2014/main" id="{3979AC71-9B12-4AF9-9A96-B2F0B142D07B}"/>
              </a:ext>
            </a:extLst>
          </p:cNvPr>
          <p:cNvSpPr txBox="1"/>
          <p:nvPr/>
        </p:nvSpPr>
        <p:spPr>
          <a:xfrm>
            <a:off x="1090245" y="2778369"/>
            <a:ext cx="3364523" cy="3416320"/>
          </a:xfrm>
          <a:prstGeom prst="rect">
            <a:avLst/>
          </a:prstGeom>
          <a:noFill/>
        </p:spPr>
        <p:txBody>
          <a:bodyPr wrap="square" rtlCol="0">
            <a:spAutoFit/>
          </a:bodyPr>
          <a:lstStyle/>
          <a:p>
            <a:r>
              <a:rPr lang="en-US" dirty="0"/>
              <a:t>Two major pilot studies, plus foundational capabilities</a:t>
            </a:r>
          </a:p>
          <a:p>
            <a:endParaRPr lang="en-US" dirty="0"/>
          </a:p>
          <a:p>
            <a:r>
              <a:rPr lang="en-US" dirty="0"/>
              <a:t>Proposal submitted 8/2020</a:t>
            </a:r>
          </a:p>
          <a:p>
            <a:endParaRPr lang="en-US" dirty="0"/>
          </a:p>
          <a:p>
            <a:r>
              <a:rPr lang="en-US" dirty="0"/>
              <a:t>Oral defense 9/2020</a:t>
            </a:r>
          </a:p>
          <a:p>
            <a:endParaRPr lang="en-US" dirty="0"/>
          </a:p>
          <a:p>
            <a:r>
              <a:rPr lang="en-US" dirty="0"/>
              <a:t>Provisionally accepted, pending review comments</a:t>
            </a:r>
          </a:p>
        </p:txBody>
      </p:sp>
    </p:spTree>
    <p:extLst>
      <p:ext uri="{BB962C8B-B14F-4D97-AF65-F5344CB8AC3E}">
        <p14:creationId xmlns:p14="http://schemas.microsoft.com/office/powerpoint/2010/main" val="3070527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D2C8D2-E436-AD4C-8F81-71F969A44C96}"/>
              </a:ext>
            </a:extLst>
          </p:cNvPr>
          <p:cNvSpPr>
            <a:spLocks noGrp="1"/>
          </p:cNvSpPr>
          <p:nvPr>
            <p:ph type="sldNum" sz="quarter" idx="12"/>
          </p:nvPr>
        </p:nvSpPr>
        <p:spPr/>
        <p:txBody>
          <a:bodyPr/>
          <a:lstStyle/>
          <a:p>
            <a:pPr lvl="0"/>
            <a:fld id="{FE7A4BB3-E848-5A44-82DF-322201952CD8}" type="slidenum">
              <a:rPr lang="en-US" noProof="0" smtClean="0"/>
              <a:pPr lvl="0"/>
              <a:t>4</a:t>
            </a:fld>
            <a:endParaRPr lang="en-US" noProof="0" dirty="0"/>
          </a:p>
        </p:txBody>
      </p:sp>
      <p:sp>
        <p:nvSpPr>
          <p:cNvPr id="7" name="Content Placeholder 6">
            <a:extLst>
              <a:ext uri="{FF2B5EF4-FFF2-40B4-BE49-F238E27FC236}">
                <a16:creationId xmlns:a16="http://schemas.microsoft.com/office/drawing/2014/main" id="{93E475E9-BABD-BC41-A0AB-67092AFB72A7}"/>
              </a:ext>
            </a:extLst>
          </p:cNvPr>
          <p:cNvSpPr>
            <a:spLocks noGrp="1"/>
          </p:cNvSpPr>
          <p:nvPr>
            <p:ph sz="quarter" idx="24"/>
          </p:nvPr>
        </p:nvSpPr>
        <p:spPr>
          <a:xfrm>
            <a:off x="2667000" y="250825"/>
            <a:ext cx="9144000" cy="1066800"/>
          </a:xfrm>
        </p:spPr>
        <p:txBody>
          <a:bodyPr/>
          <a:lstStyle/>
          <a:p>
            <a:r>
              <a:rPr lang="en-US" dirty="0"/>
              <a:t>Two study regions offer complementary and contrasting characteristics</a:t>
            </a:r>
          </a:p>
        </p:txBody>
      </p:sp>
      <p:sp>
        <p:nvSpPr>
          <p:cNvPr id="8" name="Content Placeholder 6">
            <a:extLst>
              <a:ext uri="{FF2B5EF4-FFF2-40B4-BE49-F238E27FC236}">
                <a16:creationId xmlns:a16="http://schemas.microsoft.com/office/drawing/2014/main" id="{1565AEAA-C72A-4848-94DE-0CA70A793199}"/>
              </a:ext>
            </a:extLst>
          </p:cNvPr>
          <p:cNvSpPr txBox="1">
            <a:spLocks/>
          </p:cNvSpPr>
          <p:nvPr/>
        </p:nvSpPr>
        <p:spPr>
          <a:xfrm>
            <a:off x="7118172" y="1776284"/>
            <a:ext cx="4440143" cy="473808"/>
          </a:xfrm>
          <a:prstGeom prst="rect">
            <a:avLst/>
          </a:prstGeom>
        </p:spPr>
        <p:txBody>
          <a:bodyPr anchor="b"/>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Great Lakes region</a:t>
            </a:r>
          </a:p>
        </p:txBody>
      </p:sp>
      <p:pic>
        <p:nvPicPr>
          <p:cNvPr id="11" name="Picture 10" descr="A picture containing green, sitting, tree, table&#10;&#10;Description automatically generated">
            <a:extLst>
              <a:ext uri="{FF2B5EF4-FFF2-40B4-BE49-F238E27FC236}">
                <a16:creationId xmlns:a16="http://schemas.microsoft.com/office/drawing/2014/main" id="{D8E19678-6D51-5C48-B777-ACFB16C94B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0811" y="2250092"/>
            <a:ext cx="4647339" cy="3485504"/>
          </a:xfrm>
          <a:prstGeom prst="rect">
            <a:avLst/>
          </a:prstGeom>
        </p:spPr>
      </p:pic>
      <p:pic>
        <p:nvPicPr>
          <p:cNvPr id="15" name="Picture 14">
            <a:extLst>
              <a:ext uri="{FF2B5EF4-FFF2-40B4-BE49-F238E27FC236}">
                <a16:creationId xmlns:a16="http://schemas.microsoft.com/office/drawing/2014/main" id="{A9952431-828A-8244-8D15-E1AD666819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648" t="45046" r="3564" b="2251"/>
          <a:stretch/>
        </p:blipFill>
        <p:spPr>
          <a:xfrm>
            <a:off x="7014575" y="2250092"/>
            <a:ext cx="4647339" cy="3485504"/>
          </a:xfrm>
          <a:prstGeom prst="rect">
            <a:avLst/>
          </a:prstGeom>
        </p:spPr>
      </p:pic>
      <p:sp>
        <p:nvSpPr>
          <p:cNvPr id="16" name="Parallelogram 15">
            <a:extLst>
              <a:ext uri="{FF2B5EF4-FFF2-40B4-BE49-F238E27FC236}">
                <a16:creationId xmlns:a16="http://schemas.microsoft.com/office/drawing/2014/main" id="{F0962224-1910-864A-B0DA-A1B93A71CE95}"/>
              </a:ext>
            </a:extLst>
          </p:cNvPr>
          <p:cNvSpPr/>
          <p:nvPr/>
        </p:nvSpPr>
        <p:spPr>
          <a:xfrm>
            <a:off x="1230810" y="5879756"/>
            <a:ext cx="4647339" cy="316114"/>
          </a:xfrm>
          <a:prstGeom prst="parallelogram">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Saline to freshwater tidal, sea level rise</a:t>
            </a:r>
          </a:p>
        </p:txBody>
      </p:sp>
      <p:sp>
        <p:nvSpPr>
          <p:cNvPr id="17" name="Parallelogram 16">
            <a:extLst>
              <a:ext uri="{FF2B5EF4-FFF2-40B4-BE49-F238E27FC236}">
                <a16:creationId xmlns:a16="http://schemas.microsoft.com/office/drawing/2014/main" id="{79F7E3C9-6243-F44B-BD0C-8124AE5818AB}"/>
              </a:ext>
            </a:extLst>
          </p:cNvPr>
          <p:cNvSpPr/>
          <p:nvPr/>
        </p:nvSpPr>
        <p:spPr>
          <a:xfrm>
            <a:off x="7014575" y="5897248"/>
            <a:ext cx="4647339" cy="312156"/>
          </a:xfrm>
          <a:prstGeom prst="parallelogram">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Largest freshwater lake system, annual ice</a:t>
            </a:r>
          </a:p>
        </p:txBody>
      </p:sp>
      <p:sp>
        <p:nvSpPr>
          <p:cNvPr id="18" name="Parallelogram 17">
            <a:extLst>
              <a:ext uri="{FF2B5EF4-FFF2-40B4-BE49-F238E27FC236}">
                <a16:creationId xmlns:a16="http://schemas.microsoft.com/office/drawing/2014/main" id="{8AF370F5-AAF0-3343-B54B-DA5AC8B744D5}"/>
              </a:ext>
            </a:extLst>
          </p:cNvPr>
          <p:cNvSpPr/>
          <p:nvPr/>
        </p:nvSpPr>
        <p:spPr>
          <a:xfrm>
            <a:off x="1230810" y="6368878"/>
            <a:ext cx="10431104" cy="316114"/>
          </a:xfrm>
          <a:prstGeom prst="parallelogram">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Heavily modified by humans, experiencing natural system change, home to existing research that can be leveraged </a:t>
            </a:r>
          </a:p>
        </p:txBody>
      </p:sp>
      <p:sp>
        <p:nvSpPr>
          <p:cNvPr id="19" name="Content Placeholder 6">
            <a:extLst>
              <a:ext uri="{FF2B5EF4-FFF2-40B4-BE49-F238E27FC236}">
                <a16:creationId xmlns:a16="http://schemas.microsoft.com/office/drawing/2014/main" id="{A50A3A9B-46F0-FF4F-9986-956182851F4F}"/>
              </a:ext>
            </a:extLst>
          </p:cNvPr>
          <p:cNvSpPr txBox="1">
            <a:spLocks/>
          </p:cNvSpPr>
          <p:nvPr/>
        </p:nvSpPr>
        <p:spPr>
          <a:xfrm>
            <a:off x="1352566" y="1776284"/>
            <a:ext cx="4440143" cy="473808"/>
          </a:xfrm>
          <a:prstGeom prst="rect">
            <a:avLst/>
          </a:prstGeom>
        </p:spPr>
        <p:txBody>
          <a:bodyPr anchor="b"/>
          <a:lstStyle>
            <a:lvl1pPr marL="274320" indent="-274320" algn="l" defTabSz="1097280" rtl="0" eaLnBrk="1" latinLnBrk="0" hangingPunct="1">
              <a:lnSpc>
                <a:spcPct val="90000"/>
              </a:lnSpc>
              <a:spcBef>
                <a:spcPts val="12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22960" indent="-274320" algn="l" defTabSz="1097280" rtl="0" eaLnBrk="1" latinLnBrk="0" hangingPunct="1">
              <a:lnSpc>
                <a:spcPct val="90000"/>
              </a:lnSpc>
              <a:spcBef>
                <a:spcPts val="6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2pPr>
            <a:lvl3pPr marL="1371600" indent="-274320" algn="l" defTabSz="1097280" rtl="0" eaLnBrk="1" latinLnBrk="0" hangingPunct="1">
              <a:lnSpc>
                <a:spcPct val="90000"/>
              </a:lnSpc>
              <a:spcBef>
                <a:spcPts val="600"/>
              </a:spcBef>
              <a:buFont typeface="Wingdings" panose="05000000000000000000" pitchFamily="2" charset="2"/>
              <a:buChar char="ü"/>
              <a:defRPr sz="2000" kern="1200">
                <a:solidFill>
                  <a:schemeClr val="tx1"/>
                </a:solidFill>
                <a:latin typeface="Arial" panose="020B0604020202020204" pitchFamily="34" charset="0"/>
                <a:ea typeface="+mn-ea"/>
                <a:cs typeface="Arial" panose="020B0604020202020204" pitchFamily="34" charset="0"/>
              </a:defRPr>
            </a:lvl3pPr>
            <a:lvl4pPr marL="1920240" indent="-274320" algn="l" defTabSz="1097280" rtl="0" eaLnBrk="1" latinLnBrk="0" hangingPunct="1">
              <a:lnSpc>
                <a:spcPct val="90000"/>
              </a:lnSpc>
              <a:spcBef>
                <a:spcPts val="6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468880" indent="-274320" algn="l" defTabSz="109728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80" rtl="0" eaLnBrk="1" fontAlgn="auto" latinLnBrk="0" hangingPunct="1">
              <a:lnSpc>
                <a:spcPct val="90000"/>
              </a:lnSpc>
              <a:spcBef>
                <a:spcPts val="12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Mid Atlantic region</a:t>
            </a:r>
          </a:p>
        </p:txBody>
      </p:sp>
    </p:spTree>
    <p:extLst>
      <p:ext uri="{BB962C8B-B14F-4D97-AF65-F5344CB8AC3E}">
        <p14:creationId xmlns:p14="http://schemas.microsoft.com/office/powerpoint/2010/main" val="2327785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1336E9-34E4-764C-B18B-D24C8DF15A22}"/>
              </a:ext>
            </a:extLst>
          </p:cNvPr>
          <p:cNvSpPr>
            <a:spLocks noGrp="1"/>
          </p:cNvSpPr>
          <p:nvPr>
            <p:ph type="body" sz="quarter" idx="23"/>
          </p:nvPr>
        </p:nvSpPr>
        <p:spPr>
          <a:xfrm>
            <a:off x="1255013" y="1621489"/>
            <a:ext cx="3391421" cy="952395"/>
          </a:xfrm>
        </p:spPr>
        <p:txBody>
          <a:bodyPr/>
          <a:lstStyle/>
          <a:p>
            <a:pPr marL="0" indent="0" algn="ctr">
              <a:buNone/>
            </a:pPr>
            <a:r>
              <a:rPr lang="en-US" sz="2000" dirty="0">
                <a:solidFill>
                  <a:schemeClr val="accent5">
                    <a:lumMod val="75000"/>
                  </a:schemeClr>
                </a:solidFill>
              </a:rPr>
              <a:t>How atmosphere–land–lake interactions affect regional climate and extreme events</a:t>
            </a:r>
          </a:p>
        </p:txBody>
      </p:sp>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p:txBody>
          <a:bodyPr/>
          <a:lstStyle/>
          <a:p>
            <a:r>
              <a:rPr lang="en-US" dirty="0"/>
              <a:t>We have identified three major knowledge gaps for COMPASS-GLM to focus on</a:t>
            </a:r>
          </a:p>
        </p:txBody>
      </p:sp>
      <p:sp>
        <p:nvSpPr>
          <p:cNvPr id="7" name="Text Placeholder 4">
            <a:extLst>
              <a:ext uri="{FF2B5EF4-FFF2-40B4-BE49-F238E27FC236}">
                <a16:creationId xmlns:a16="http://schemas.microsoft.com/office/drawing/2014/main" id="{3EBC0AF5-7104-4A74-8E69-E56B254FEC64}"/>
              </a:ext>
            </a:extLst>
          </p:cNvPr>
          <p:cNvSpPr txBox="1">
            <a:spLocks/>
          </p:cNvSpPr>
          <p:nvPr/>
        </p:nvSpPr>
        <p:spPr>
          <a:xfrm>
            <a:off x="5013544" y="1621489"/>
            <a:ext cx="3552172" cy="1066800"/>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kern="1200">
                <a:solidFill>
                  <a:schemeClr val="accent2"/>
                </a:solidFill>
                <a:latin typeface="Arial" panose="020B0604020202020204" pitchFamily="34" charset="0"/>
                <a:ea typeface="+mn-ea"/>
                <a:cs typeface="Arial" panose="020B0604020202020204" pitchFamily="34" charset="0"/>
              </a:defRPr>
            </a:lvl1pPr>
            <a:lvl2pPr marL="838166" indent="-380985" algn="l" defTabSz="914363" rtl="0" eaLnBrk="1" latinLnBrk="0" hangingPunct="1">
              <a:lnSpc>
                <a:spcPct val="90000"/>
              </a:lnSpc>
              <a:spcBef>
                <a:spcPts val="500"/>
              </a:spcBef>
              <a:buFont typeface="Wingdings" panose="05000000000000000000" pitchFamily="2" charset="2"/>
              <a:buChar char="§"/>
              <a:defRPr sz="2000" kern="1200">
                <a:solidFill>
                  <a:schemeClr val="accent2"/>
                </a:solidFill>
                <a:latin typeface="Arial" panose="020B0604020202020204" pitchFamily="34" charset="0"/>
                <a:ea typeface="+mn-ea"/>
                <a:cs typeface="Arial" panose="020B0604020202020204" pitchFamily="34" charset="0"/>
              </a:defRPr>
            </a:lvl2pPr>
            <a:lvl3pPr marL="1295348" indent="-380985" algn="l" defTabSz="914363" rtl="0" eaLnBrk="1" latinLnBrk="0" hangingPunct="1">
              <a:lnSpc>
                <a:spcPct val="90000"/>
              </a:lnSpc>
              <a:spcBef>
                <a:spcPts val="500"/>
              </a:spcBef>
              <a:buFont typeface="Wingdings" panose="05000000000000000000" pitchFamily="2" charset="2"/>
              <a:buChar char="ü"/>
              <a:defRPr sz="1667" kern="1200">
                <a:solidFill>
                  <a:schemeClr val="accent2"/>
                </a:solidFill>
                <a:latin typeface="Arial" panose="020B0604020202020204" pitchFamily="34" charset="0"/>
                <a:ea typeface="+mn-ea"/>
                <a:cs typeface="Arial" panose="020B0604020202020204" pitchFamily="34" charset="0"/>
              </a:defRPr>
            </a:lvl3pPr>
            <a:lvl4pPr marL="1371545"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4pPr>
            <a:lvl5pPr marL="1828727"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accent6"/>
                </a:solidFill>
              </a:rPr>
              <a:t>How specific watershed processes and features affect nutrient removal and transport</a:t>
            </a:r>
          </a:p>
        </p:txBody>
      </p:sp>
      <p:sp>
        <p:nvSpPr>
          <p:cNvPr id="8" name="Text Placeholder 4">
            <a:extLst>
              <a:ext uri="{FF2B5EF4-FFF2-40B4-BE49-F238E27FC236}">
                <a16:creationId xmlns:a16="http://schemas.microsoft.com/office/drawing/2014/main" id="{0FBF872A-22C4-4AF5-8D50-B32E08E01992}"/>
              </a:ext>
            </a:extLst>
          </p:cNvPr>
          <p:cNvSpPr txBox="1">
            <a:spLocks/>
          </p:cNvSpPr>
          <p:nvPr/>
        </p:nvSpPr>
        <p:spPr>
          <a:xfrm>
            <a:off x="8693061" y="1621489"/>
            <a:ext cx="3298521" cy="814922"/>
          </a:xfrm>
          <a:prstGeom prst="rect">
            <a:avLst/>
          </a:prstGeom>
        </p:spPr>
        <p:txBody>
          <a:bodyPr lIns="0" tIns="0" rIns="0" bIns="0" anchor="t" anchorCtr="0"/>
          <a:lstStyle>
            <a:lvl1pPr marL="266689" marR="0" indent="-266689" algn="l" defTabSz="914363" rtl="0" eaLnBrk="1" fontAlgn="auto" latinLnBrk="0" hangingPunct="1">
              <a:lnSpc>
                <a:spcPct val="90000"/>
              </a:lnSpc>
              <a:spcBef>
                <a:spcPts val="1000"/>
              </a:spcBef>
              <a:spcAft>
                <a:spcPts val="0"/>
              </a:spcAft>
              <a:buClrTx/>
              <a:buSzTx/>
              <a:buFont typeface="Arial" panose="020B0604020202020204" pitchFamily="34" charset="0"/>
              <a:buChar char="•"/>
              <a:tabLst>
                <a:tab pos="3432832" algn="l"/>
              </a:tabLst>
              <a:defRPr sz="2200" kern="1200">
                <a:solidFill>
                  <a:schemeClr val="accent2"/>
                </a:solidFill>
                <a:latin typeface="Arial" panose="020B0604020202020204" pitchFamily="34" charset="0"/>
                <a:ea typeface="+mn-ea"/>
                <a:cs typeface="Arial" panose="020B0604020202020204" pitchFamily="34" charset="0"/>
              </a:defRPr>
            </a:lvl1pPr>
            <a:lvl2pPr marL="838166" indent="-380985" algn="l" defTabSz="914363" rtl="0" eaLnBrk="1" latinLnBrk="0" hangingPunct="1">
              <a:lnSpc>
                <a:spcPct val="90000"/>
              </a:lnSpc>
              <a:spcBef>
                <a:spcPts val="500"/>
              </a:spcBef>
              <a:buFont typeface="Wingdings" panose="05000000000000000000" pitchFamily="2" charset="2"/>
              <a:buChar char="§"/>
              <a:defRPr sz="2000" kern="1200">
                <a:solidFill>
                  <a:schemeClr val="accent2"/>
                </a:solidFill>
                <a:latin typeface="Arial" panose="020B0604020202020204" pitchFamily="34" charset="0"/>
                <a:ea typeface="+mn-ea"/>
                <a:cs typeface="Arial" panose="020B0604020202020204" pitchFamily="34" charset="0"/>
              </a:defRPr>
            </a:lvl2pPr>
            <a:lvl3pPr marL="1295348" indent="-380985" algn="l" defTabSz="914363" rtl="0" eaLnBrk="1" latinLnBrk="0" hangingPunct="1">
              <a:lnSpc>
                <a:spcPct val="90000"/>
              </a:lnSpc>
              <a:spcBef>
                <a:spcPts val="500"/>
              </a:spcBef>
              <a:buFont typeface="Wingdings" panose="05000000000000000000" pitchFamily="2" charset="2"/>
              <a:buChar char="ü"/>
              <a:defRPr sz="1667" kern="1200">
                <a:solidFill>
                  <a:schemeClr val="accent2"/>
                </a:solidFill>
                <a:latin typeface="Arial" panose="020B0604020202020204" pitchFamily="34" charset="0"/>
                <a:ea typeface="+mn-ea"/>
                <a:cs typeface="Arial" panose="020B0604020202020204" pitchFamily="34" charset="0"/>
              </a:defRPr>
            </a:lvl3pPr>
            <a:lvl4pPr marL="1371545"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4pPr>
            <a:lvl5pPr marL="1828727" indent="0" algn="l" defTabSz="914363" rtl="0" eaLnBrk="1" latinLnBrk="0" hangingPunct="1">
              <a:lnSpc>
                <a:spcPct val="90000"/>
              </a:lnSpc>
              <a:spcBef>
                <a:spcPts val="500"/>
              </a:spcBef>
              <a:buFont typeface="Arial" panose="020B0604020202020204" pitchFamily="34" charset="0"/>
              <a:buNone/>
              <a:defRPr sz="2333" kern="1200">
                <a:solidFill>
                  <a:srgbClr val="7F7F7F"/>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rgbClr val="7030A0"/>
                </a:solidFill>
              </a:rPr>
              <a:t>How to best represent coastal processes in E3SM and other ESMs</a:t>
            </a:r>
          </a:p>
        </p:txBody>
      </p:sp>
      <p:pic>
        <p:nvPicPr>
          <p:cNvPr id="17" name="Picture 16">
            <a:extLst>
              <a:ext uri="{FF2B5EF4-FFF2-40B4-BE49-F238E27FC236}">
                <a16:creationId xmlns:a16="http://schemas.microsoft.com/office/drawing/2014/main" id="{07111001-2094-40F3-A9C0-D6A448BC27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5749" y="2821645"/>
            <a:ext cx="4010150" cy="2924944"/>
          </a:xfrm>
          <a:prstGeom prst="rect">
            <a:avLst/>
          </a:prstGeom>
        </p:spPr>
      </p:pic>
      <p:pic>
        <p:nvPicPr>
          <p:cNvPr id="3" name="Picture 2" descr="A close up of a card&#10;&#10;Description automatically generated">
            <a:extLst>
              <a:ext uri="{FF2B5EF4-FFF2-40B4-BE49-F238E27FC236}">
                <a16:creationId xmlns:a16="http://schemas.microsoft.com/office/drawing/2014/main" id="{8A6041A1-001F-4764-82B9-AFC1D60382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39456" y="2436411"/>
            <a:ext cx="3552172" cy="3717389"/>
          </a:xfrm>
          <a:prstGeom prst="rect">
            <a:avLst/>
          </a:prstGeom>
        </p:spPr>
      </p:pic>
      <p:sp>
        <p:nvSpPr>
          <p:cNvPr id="13" name="TextBox 12">
            <a:extLst>
              <a:ext uri="{FF2B5EF4-FFF2-40B4-BE49-F238E27FC236}">
                <a16:creationId xmlns:a16="http://schemas.microsoft.com/office/drawing/2014/main" id="{2933946A-5B5C-4C3A-B6EA-2D0BC9DEF570}"/>
              </a:ext>
            </a:extLst>
          </p:cNvPr>
          <p:cNvSpPr txBox="1"/>
          <p:nvPr/>
        </p:nvSpPr>
        <p:spPr>
          <a:xfrm>
            <a:off x="10795287" y="5846424"/>
            <a:ext cx="1283868" cy="276999"/>
          </a:xfrm>
          <a:prstGeom prst="rect">
            <a:avLst/>
          </a:prstGeom>
          <a:noFill/>
        </p:spPr>
        <p:txBody>
          <a:bodyPr wrap="square" rtlCol="0">
            <a:spAutoFit/>
          </a:bodyPr>
          <a:lstStyle/>
          <a:p>
            <a:r>
              <a:rPr lang="en-US" sz="1200" i="1">
                <a:latin typeface="Arial" panose="020B0604020202020204" pitchFamily="34" charset="0"/>
                <a:cs typeface="Arial" panose="020B0604020202020204" pitchFamily="34" charset="0"/>
              </a:rPr>
              <a:t>Ward et al 2020</a:t>
            </a:r>
            <a:endParaRPr lang="en-US" sz="1200" i="1" dirty="0">
              <a:latin typeface="Arial" panose="020B0604020202020204" pitchFamily="34" charset="0"/>
              <a:cs typeface="Arial" panose="020B0604020202020204" pitchFamily="34" charset="0"/>
            </a:endParaRPr>
          </a:p>
        </p:txBody>
      </p:sp>
      <p:pic>
        <p:nvPicPr>
          <p:cNvPr id="4" name="Picture 3" descr="A close up of text on a white background&#10;&#10;Description automatically generated">
            <a:extLst>
              <a:ext uri="{FF2B5EF4-FFF2-40B4-BE49-F238E27FC236}">
                <a16:creationId xmlns:a16="http://schemas.microsoft.com/office/drawing/2014/main" id="{6CB3D098-9BC0-4B6E-B8B8-1D0D9A0A94BC}"/>
              </a:ext>
            </a:extLst>
          </p:cNvPr>
          <p:cNvPicPr>
            <a:picLocks noChangeAspect="1"/>
          </p:cNvPicPr>
          <p:nvPr/>
        </p:nvPicPr>
        <p:blipFill>
          <a:blip r:embed="rId5"/>
          <a:stretch>
            <a:fillRect/>
          </a:stretch>
        </p:blipFill>
        <p:spPr>
          <a:xfrm>
            <a:off x="5123839" y="2696662"/>
            <a:ext cx="3441877" cy="3149762"/>
          </a:xfrm>
          <a:prstGeom prst="rect">
            <a:avLst/>
          </a:prstGeom>
        </p:spPr>
      </p:pic>
      <p:sp>
        <p:nvSpPr>
          <p:cNvPr id="12" name="TextBox 11">
            <a:extLst>
              <a:ext uri="{FF2B5EF4-FFF2-40B4-BE49-F238E27FC236}">
                <a16:creationId xmlns:a16="http://schemas.microsoft.com/office/drawing/2014/main" id="{B4BD2BC8-AE82-4101-8411-42358918F7E3}"/>
              </a:ext>
            </a:extLst>
          </p:cNvPr>
          <p:cNvSpPr txBox="1"/>
          <p:nvPr/>
        </p:nvSpPr>
        <p:spPr>
          <a:xfrm>
            <a:off x="3552545" y="5746589"/>
            <a:ext cx="1407094" cy="27699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MTU News, 2016</a:t>
            </a:r>
          </a:p>
        </p:txBody>
      </p:sp>
    </p:spTree>
    <p:extLst>
      <p:ext uri="{BB962C8B-B14F-4D97-AF65-F5344CB8AC3E}">
        <p14:creationId xmlns:p14="http://schemas.microsoft.com/office/powerpoint/2010/main" val="67030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3">
            <a:extLst>
              <a:ext uri="{FF2B5EF4-FFF2-40B4-BE49-F238E27FC236}">
                <a16:creationId xmlns:a16="http://schemas.microsoft.com/office/drawing/2014/main" id="{F8C06FA2-896E-44C7-8189-BAAE4A7D5985}"/>
              </a:ext>
            </a:extLst>
          </p:cNvPr>
          <p:cNvSpPr txBox="1">
            <a:spLocks/>
          </p:cNvSpPr>
          <p:nvPr/>
        </p:nvSpPr>
        <p:spPr>
          <a:xfrm>
            <a:off x="2372476" y="1591214"/>
            <a:ext cx="8729278" cy="1799880"/>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3432832" algn="l"/>
              </a:tabLst>
            </a:pPr>
            <a:r>
              <a:rPr lang="en-US" sz="2200" dirty="0">
                <a:solidFill>
                  <a:schemeClr val="accent5">
                    <a:lumMod val="75000"/>
                  </a:schemeClr>
                </a:solidFill>
                <a:latin typeface="Arial" panose="020B0604020202020204" pitchFamily="34" charset="0"/>
                <a:cs typeface="Arial" panose="020B0604020202020204" pitchFamily="34" charset="0"/>
              </a:rPr>
              <a:t>How do precipitation, runoff, and air temperature in the Great Lakes Region interact with lake water balance, thermal structure, and circulation to influence regional climate changes and extremes?</a:t>
            </a:r>
          </a:p>
        </p:txBody>
      </p:sp>
      <p:pic>
        <p:nvPicPr>
          <p:cNvPr id="16" name="Picture 15">
            <a:extLst>
              <a:ext uri="{FF2B5EF4-FFF2-40B4-BE49-F238E27FC236}">
                <a16:creationId xmlns:a16="http://schemas.microsoft.com/office/drawing/2014/main" id="{A0A27353-53AC-4AE6-B270-AE0ACF5B8622}"/>
              </a:ext>
              <a:ext uri="{C183D7F6-B498-43B3-948B-1728B52AA6E4}">
                <adec:decorative xmlns:adec="http://schemas.microsoft.com/office/drawing/2017/decorative" val="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1371637" y="3097583"/>
            <a:ext cx="4829871" cy="2857740"/>
          </a:xfrm>
          <a:prstGeom prst="rect">
            <a:avLst/>
          </a:prstGeom>
          <a:noFill/>
          <a:ln>
            <a:noFill/>
          </a:ln>
        </p:spPr>
      </p:pic>
      <p:pic>
        <p:nvPicPr>
          <p:cNvPr id="17" name="Picture 2">
            <a:extLst>
              <a:ext uri="{FF2B5EF4-FFF2-40B4-BE49-F238E27FC236}">
                <a16:creationId xmlns:a16="http://schemas.microsoft.com/office/drawing/2014/main" id="{67A023DB-7D76-4411-9917-AE5D90F3E6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4777" y="3097583"/>
            <a:ext cx="4543565" cy="354940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BDB50BE0-9DA7-48B1-AB80-E3840D9A148C}"/>
              </a:ext>
            </a:extLst>
          </p:cNvPr>
          <p:cNvSpPr>
            <a:spLocks noGrp="1"/>
          </p:cNvSpPr>
          <p:nvPr>
            <p:ph type="body" sz="quarter" idx="24"/>
          </p:nvPr>
        </p:nvSpPr>
        <p:spPr>
          <a:xfrm>
            <a:off x="2667000" y="0"/>
            <a:ext cx="9144000" cy="1066800"/>
          </a:xfrm>
        </p:spPr>
        <p:txBody>
          <a:bodyPr/>
          <a:lstStyle/>
          <a:p>
            <a:r>
              <a:rPr lang="en-US" dirty="0"/>
              <a:t>GLM Task One: Integrated Regional Modeling</a:t>
            </a:r>
          </a:p>
        </p:txBody>
      </p:sp>
    </p:spTree>
    <p:extLst>
      <p:ext uri="{BB962C8B-B14F-4D97-AF65-F5344CB8AC3E}">
        <p14:creationId xmlns:p14="http://schemas.microsoft.com/office/powerpoint/2010/main" val="2544170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a:xfrm>
            <a:off x="2667000" y="0"/>
            <a:ext cx="9144000" cy="1066800"/>
          </a:xfrm>
        </p:spPr>
        <p:txBody>
          <a:bodyPr/>
          <a:lstStyle/>
          <a:p>
            <a:r>
              <a:rPr lang="en-US" dirty="0"/>
              <a:t>GLM Task Two: Watershed-scale Modeling</a:t>
            </a:r>
          </a:p>
        </p:txBody>
      </p:sp>
      <p:sp>
        <p:nvSpPr>
          <p:cNvPr id="14" name="Content Placeholder 13">
            <a:extLst>
              <a:ext uri="{FF2B5EF4-FFF2-40B4-BE49-F238E27FC236}">
                <a16:creationId xmlns:a16="http://schemas.microsoft.com/office/drawing/2014/main" id="{A906231A-D4D0-44B1-B3DC-17C5AF4FF235}"/>
              </a:ext>
            </a:extLst>
          </p:cNvPr>
          <p:cNvSpPr txBox="1">
            <a:spLocks/>
          </p:cNvSpPr>
          <p:nvPr/>
        </p:nvSpPr>
        <p:spPr>
          <a:xfrm>
            <a:off x="2372423" y="1593951"/>
            <a:ext cx="8494870" cy="1799880"/>
          </a:xfrm>
          <a:prstGeom prst="rect">
            <a:avLst/>
          </a:prstGeom>
        </p:spPr>
        <p:txBody>
          <a:bodyPr/>
          <a:lstStyle>
            <a:lvl1pPr marL="228591" indent="-228591" algn="l" defTabSz="914363" rtl="0" eaLnBrk="1" latinLnBrk="0" hangingPunct="1">
              <a:lnSpc>
                <a:spcPct val="90000"/>
              </a:lnSpc>
              <a:spcBef>
                <a:spcPts val="1000"/>
              </a:spcBef>
              <a:buFont typeface="Arial" panose="020B0604020202020204" pitchFamily="34" charset="0"/>
              <a:buChar char="•"/>
              <a:defRPr sz="2333" kern="1200">
                <a:solidFill>
                  <a:schemeClr val="tx1"/>
                </a:solidFill>
                <a:latin typeface="Arial" panose="020B0604020202020204" pitchFamily="34" charset="0"/>
                <a:ea typeface="+mn-ea"/>
                <a:cs typeface="Arial" panose="020B0604020202020204" pitchFamily="34" charset="0"/>
              </a:defRPr>
            </a:lvl1pPr>
            <a:lvl2pPr marL="685773" indent="-228591" algn="l" defTabSz="914363" rtl="0" eaLnBrk="1" latinLnBrk="0" hangingPunct="1">
              <a:lnSpc>
                <a:spcPct val="90000"/>
              </a:lnSpc>
              <a:spcBef>
                <a:spcPts val="5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1142954" indent="-228591" algn="l" defTabSz="914363" rtl="0" eaLnBrk="1" latinLnBrk="0" hangingPunct="1">
              <a:lnSpc>
                <a:spcPct val="90000"/>
              </a:lnSpc>
              <a:spcBef>
                <a:spcPts val="500"/>
              </a:spcBef>
              <a:buFont typeface="Wingdings" panose="05000000000000000000" pitchFamily="2" charset="2"/>
              <a:buChar char="ü"/>
              <a:defRPr sz="1667" kern="1200">
                <a:solidFill>
                  <a:schemeClr val="tx1"/>
                </a:solidFill>
                <a:latin typeface="Arial" panose="020B0604020202020204" pitchFamily="34" charset="0"/>
                <a:ea typeface="+mn-ea"/>
                <a:cs typeface="Arial" panose="020B0604020202020204" pitchFamily="34" charset="0"/>
              </a:defRPr>
            </a:lvl3pPr>
            <a:lvl4pPr marL="1600136" indent="-228591" algn="l" defTabSz="914363" rtl="0" eaLnBrk="1" latinLnBrk="0" hangingPunct="1">
              <a:lnSpc>
                <a:spcPct val="90000"/>
              </a:lnSpc>
              <a:spcBef>
                <a:spcPts val="5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2057318" indent="-228591" algn="l" defTabSz="914363" rtl="0" eaLnBrk="1" latinLnBrk="0" hangingPunct="1">
              <a:lnSpc>
                <a:spcPct val="90000"/>
              </a:lnSpc>
              <a:spcBef>
                <a:spcPts val="500"/>
              </a:spcBef>
              <a:buFont typeface="Wingdings" panose="05000000000000000000" pitchFamily="2" charset="2"/>
              <a:buChar char="§"/>
              <a:defRPr sz="1333" kern="1200">
                <a:solidFill>
                  <a:schemeClr val="tx1"/>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3432832" algn="l"/>
              </a:tabLst>
            </a:pPr>
            <a:r>
              <a:rPr lang="en-US" sz="2200" dirty="0">
                <a:solidFill>
                  <a:schemeClr val="accent6"/>
                </a:solidFill>
              </a:rPr>
              <a:t>How do managed drainage practices, legacy nutrient stores, and hydrologic intensification affect the nutrient removal capacity of soils and riparian corridors in the Maumee River Basin?</a:t>
            </a:r>
          </a:p>
        </p:txBody>
      </p:sp>
      <p:pic>
        <p:nvPicPr>
          <p:cNvPr id="7" name="Picture 6">
            <a:extLst>
              <a:ext uri="{FF2B5EF4-FFF2-40B4-BE49-F238E27FC236}">
                <a16:creationId xmlns:a16="http://schemas.microsoft.com/office/drawing/2014/main" id="{157DD7E3-A264-4254-A47E-FD0772AE3341}"/>
              </a:ext>
              <a:ext uri="{C183D7F6-B498-43B3-948B-1728B52AA6E4}">
                <adec:decorative xmlns:adec="http://schemas.microsoft.com/office/drawing/2017/decorative" val="1"/>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6815175" y="2954388"/>
            <a:ext cx="4614825" cy="3364350"/>
          </a:xfrm>
          <a:prstGeom prst="rect">
            <a:avLst/>
          </a:prstGeom>
          <a:noFill/>
          <a:ln>
            <a:noFill/>
          </a:ln>
        </p:spPr>
      </p:pic>
      <p:pic>
        <p:nvPicPr>
          <p:cNvPr id="10" name="Picture 9" descr="A picture containing light&#10;&#10;Description automatically generated">
            <a:extLst>
              <a:ext uri="{FF2B5EF4-FFF2-40B4-BE49-F238E27FC236}">
                <a16:creationId xmlns:a16="http://schemas.microsoft.com/office/drawing/2014/main" id="{629C2074-1796-49F5-97DD-F5E780A8AD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4994" y="2755782"/>
            <a:ext cx="5468041" cy="3731524"/>
          </a:xfrm>
          <a:prstGeom prst="rect">
            <a:avLst/>
          </a:prstGeom>
        </p:spPr>
      </p:pic>
    </p:spTree>
    <p:extLst>
      <p:ext uri="{BB962C8B-B14F-4D97-AF65-F5344CB8AC3E}">
        <p14:creationId xmlns:p14="http://schemas.microsoft.com/office/powerpoint/2010/main" val="135984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1261804-96DC-A44D-A18C-55A3B091A233}"/>
              </a:ext>
            </a:extLst>
          </p:cNvPr>
          <p:cNvSpPr>
            <a:spLocks noGrp="1"/>
          </p:cNvSpPr>
          <p:nvPr>
            <p:ph type="body" sz="quarter" idx="24"/>
          </p:nvPr>
        </p:nvSpPr>
        <p:spPr>
          <a:xfrm>
            <a:off x="2667000" y="251460"/>
            <a:ext cx="9144000" cy="866193"/>
          </a:xfrm>
        </p:spPr>
        <p:txBody>
          <a:bodyPr/>
          <a:lstStyle/>
          <a:p>
            <a:r>
              <a:rPr lang="en-US" dirty="0"/>
              <a:t>We will leverage and coordinate with many other activities both inside and outside BER</a:t>
            </a:r>
          </a:p>
        </p:txBody>
      </p:sp>
      <p:pic>
        <p:nvPicPr>
          <p:cNvPr id="7" name="Picture 6" descr="A close up of a sign&#10;&#10;Description automatically generated">
            <a:extLst>
              <a:ext uri="{FF2B5EF4-FFF2-40B4-BE49-F238E27FC236}">
                <a16:creationId xmlns:a16="http://schemas.microsoft.com/office/drawing/2014/main" id="{3311544D-A501-404D-819A-1A08C9909E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9030" y="3056057"/>
            <a:ext cx="2484660" cy="1020018"/>
          </a:xfrm>
          <a:prstGeom prst="rect">
            <a:avLst/>
          </a:prstGeom>
        </p:spPr>
      </p:pic>
      <p:pic>
        <p:nvPicPr>
          <p:cNvPr id="9" name="Picture 8" descr="A picture containing ball, food, sitting, green&#10;&#10;Description automatically generated">
            <a:extLst>
              <a:ext uri="{FF2B5EF4-FFF2-40B4-BE49-F238E27FC236}">
                <a16:creationId xmlns:a16="http://schemas.microsoft.com/office/drawing/2014/main" id="{3710AEE6-C470-4499-9A62-346BDE415285}"/>
              </a:ext>
            </a:extLst>
          </p:cNvPr>
          <p:cNvPicPr>
            <a:picLocks noChangeAspect="1"/>
          </p:cNvPicPr>
          <p:nvPr/>
        </p:nvPicPr>
        <p:blipFill>
          <a:blip r:embed="rId4"/>
          <a:stretch>
            <a:fillRect/>
          </a:stretch>
        </p:blipFill>
        <p:spPr>
          <a:xfrm>
            <a:off x="4509030" y="1408049"/>
            <a:ext cx="2612306" cy="1716658"/>
          </a:xfrm>
          <a:prstGeom prst="rect">
            <a:avLst/>
          </a:prstGeom>
        </p:spPr>
      </p:pic>
      <p:pic>
        <p:nvPicPr>
          <p:cNvPr id="10" name="Picture 2">
            <a:extLst>
              <a:ext uri="{FF2B5EF4-FFF2-40B4-BE49-F238E27FC236}">
                <a16:creationId xmlns:a16="http://schemas.microsoft.com/office/drawing/2014/main" id="{775766CC-3117-4D8C-8F25-9C527D7A1C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40519" y="3390074"/>
            <a:ext cx="2768751" cy="6651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0">
            <a:extLst>
              <a:ext uri="{FF2B5EF4-FFF2-40B4-BE49-F238E27FC236}">
                <a16:creationId xmlns:a16="http://schemas.microsoft.com/office/drawing/2014/main" id="{0A5CFFB7-1A41-44A2-85DA-7BE3A5AFEC3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22318" y="4158386"/>
            <a:ext cx="259873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6">
            <a:extLst>
              <a:ext uri="{FF2B5EF4-FFF2-40B4-BE49-F238E27FC236}">
                <a16:creationId xmlns:a16="http://schemas.microsoft.com/office/drawing/2014/main" id="{B2806A1A-920D-4152-A137-8DCB7680DE2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89395" y="1503965"/>
            <a:ext cx="1962713" cy="1048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75">
            <a:extLst>
              <a:ext uri="{FF2B5EF4-FFF2-40B4-BE49-F238E27FC236}">
                <a16:creationId xmlns:a16="http://schemas.microsoft.com/office/drawing/2014/main" id="{264E71EC-A1BD-42E8-BAB3-60D2B647C1AA}"/>
              </a:ext>
            </a:extLst>
          </p:cNvPr>
          <p:cNvGrpSpPr>
            <a:grpSpLocks/>
          </p:cNvGrpSpPr>
          <p:nvPr/>
        </p:nvGrpSpPr>
        <p:grpSpPr bwMode="auto">
          <a:xfrm>
            <a:off x="3915167" y="4965418"/>
            <a:ext cx="1122628" cy="1478766"/>
            <a:chOff x="6542133" y="6922697"/>
            <a:chExt cx="1298124" cy="1717260"/>
          </a:xfrm>
        </p:grpSpPr>
        <p:sp>
          <p:nvSpPr>
            <p:cNvPr id="15" name="Rectangle 14">
              <a:extLst>
                <a:ext uri="{FF2B5EF4-FFF2-40B4-BE49-F238E27FC236}">
                  <a16:creationId xmlns:a16="http://schemas.microsoft.com/office/drawing/2014/main" id="{35557366-D60B-47BE-9B86-999B6776D7B7}"/>
                </a:ext>
              </a:extLst>
            </p:cNvPr>
            <p:cNvSpPr/>
            <p:nvPr/>
          </p:nvSpPr>
          <p:spPr>
            <a:xfrm>
              <a:off x="6542133" y="6922697"/>
              <a:ext cx="1298124" cy="1717260"/>
            </a:xfrm>
            <a:prstGeom prst="rect">
              <a:avLst/>
            </a:prstGeom>
            <a:solidFill>
              <a:srgbClr val="307F9C"/>
            </a:solidFill>
            <a:ln w="12700" cap="flat" cmpd="sng" algn="ctr">
              <a:solidFill>
                <a:srgbClr val="307F9C">
                  <a:shade val="50000"/>
                </a:srgbClr>
              </a:solidFill>
              <a:prstDash val="solid"/>
              <a:miter lim="800000"/>
            </a:ln>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Graphic 5">
              <a:extLst>
                <a:ext uri="{FF2B5EF4-FFF2-40B4-BE49-F238E27FC236}">
                  <a16:creationId xmlns:a16="http://schemas.microsoft.com/office/drawing/2014/main" id="{B325DD75-A513-491B-8309-AB0DBEA2A59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52871" y="7087308"/>
              <a:ext cx="11430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a:extLst>
              <a:ext uri="{FF2B5EF4-FFF2-40B4-BE49-F238E27FC236}">
                <a16:creationId xmlns:a16="http://schemas.microsoft.com/office/drawing/2014/main" id="{DCA3FD70-6684-41A7-8CA2-CBB0D87785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39074" y="4897304"/>
            <a:ext cx="1628692" cy="1614993"/>
          </a:xfrm>
          <a:prstGeom prst="rect">
            <a:avLst/>
          </a:prstGeom>
        </p:spPr>
      </p:pic>
      <p:pic>
        <p:nvPicPr>
          <p:cNvPr id="3" name="Picture 2">
            <a:extLst>
              <a:ext uri="{FF2B5EF4-FFF2-40B4-BE49-F238E27FC236}">
                <a16:creationId xmlns:a16="http://schemas.microsoft.com/office/drawing/2014/main" id="{80DF63F5-FB7D-4141-940C-7B44440DB9E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71426" y="2621639"/>
            <a:ext cx="1855573" cy="689258"/>
          </a:xfrm>
          <a:prstGeom prst="rect">
            <a:avLst/>
          </a:prstGeom>
        </p:spPr>
      </p:pic>
      <p:pic>
        <p:nvPicPr>
          <p:cNvPr id="1026" name="Picture 2" descr="Water Cycle and Climate Extremes Modeling | Earth and Environmental System  Modeling">
            <a:extLst>
              <a:ext uri="{FF2B5EF4-FFF2-40B4-BE49-F238E27FC236}">
                <a16:creationId xmlns:a16="http://schemas.microsoft.com/office/drawing/2014/main" id="{D7A781E8-0657-473D-A9DF-0C5ECCF2433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34434" y="4084152"/>
            <a:ext cx="1921645" cy="14787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close up of a sign&#10;&#10;Description automatically generated">
            <a:extLst>
              <a:ext uri="{FF2B5EF4-FFF2-40B4-BE49-F238E27FC236}">
                <a16:creationId xmlns:a16="http://schemas.microsoft.com/office/drawing/2014/main" id="{92524E72-FC0C-4557-9B49-02878457B81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75145" y="1472377"/>
            <a:ext cx="1583680" cy="1583680"/>
          </a:xfrm>
          <a:prstGeom prst="rect">
            <a:avLst/>
          </a:prstGeom>
        </p:spPr>
      </p:pic>
      <p:pic>
        <p:nvPicPr>
          <p:cNvPr id="19" name="Picture 18" descr="A picture containing drawing, clock&#10;&#10;Description automatically generated">
            <a:extLst>
              <a:ext uri="{FF2B5EF4-FFF2-40B4-BE49-F238E27FC236}">
                <a16:creationId xmlns:a16="http://schemas.microsoft.com/office/drawing/2014/main" id="{DB1D446D-F31D-4E50-8A8C-C95DA8B04A7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25459" y="5530144"/>
            <a:ext cx="2418600" cy="1055596"/>
          </a:xfrm>
          <a:prstGeom prst="rect">
            <a:avLst/>
          </a:prstGeom>
        </p:spPr>
      </p:pic>
      <p:pic>
        <p:nvPicPr>
          <p:cNvPr id="20" name="Picture 19">
            <a:extLst>
              <a:ext uri="{FF2B5EF4-FFF2-40B4-BE49-F238E27FC236}">
                <a16:creationId xmlns:a16="http://schemas.microsoft.com/office/drawing/2014/main" id="{727761FE-2E48-4505-BC7A-41A42EEC680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239000" y="1318260"/>
            <a:ext cx="4060135" cy="5413513"/>
          </a:xfrm>
          <a:prstGeom prst="rect">
            <a:avLst/>
          </a:prstGeom>
        </p:spPr>
      </p:pic>
    </p:spTree>
    <p:extLst>
      <p:ext uri="{BB962C8B-B14F-4D97-AF65-F5344CB8AC3E}">
        <p14:creationId xmlns:p14="http://schemas.microsoft.com/office/powerpoint/2010/main" val="502051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7946F2F9-0DE8-114C-B448-E2F32B13A283}"/>
              </a:ext>
            </a:extLst>
          </p:cNvPr>
          <p:cNvSpPr>
            <a:spLocks noGrp="1"/>
          </p:cNvSpPr>
          <p:nvPr>
            <p:ph type="body" sz="quarter" idx="24"/>
          </p:nvPr>
        </p:nvSpPr>
        <p:spPr>
          <a:xfrm>
            <a:off x="2667000" y="251460"/>
            <a:ext cx="9144000" cy="910921"/>
          </a:xfrm>
        </p:spPr>
        <p:txBody>
          <a:bodyPr/>
          <a:lstStyle/>
          <a:p>
            <a:r>
              <a:rPr lang="en-US" dirty="0">
                <a:solidFill>
                  <a:srgbClr val="D77600"/>
                </a:solidFill>
              </a:rPr>
              <a:t>A multidisciplinary team brings expertise and proven experience for achieving our goals</a:t>
            </a:r>
          </a:p>
        </p:txBody>
      </p:sp>
      <p:pic>
        <p:nvPicPr>
          <p:cNvPr id="27" name="Picture 26">
            <a:extLst>
              <a:ext uri="{FF2B5EF4-FFF2-40B4-BE49-F238E27FC236}">
                <a16:creationId xmlns:a16="http://schemas.microsoft.com/office/drawing/2014/main" id="{B8666FA9-A28A-DE4A-B1B1-38B14E4CA42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53"/>
          <a:stretch/>
        </p:blipFill>
        <p:spPr>
          <a:xfrm>
            <a:off x="1606466" y="2121047"/>
            <a:ext cx="722570" cy="1097280"/>
          </a:xfrm>
          <a:prstGeom prst="roundRect">
            <a:avLst>
              <a:gd name="adj" fmla="val 7678"/>
            </a:avLst>
          </a:prstGeom>
        </p:spPr>
      </p:pic>
      <p:pic>
        <p:nvPicPr>
          <p:cNvPr id="28" name="Picture 27">
            <a:extLst>
              <a:ext uri="{FF2B5EF4-FFF2-40B4-BE49-F238E27FC236}">
                <a16:creationId xmlns:a16="http://schemas.microsoft.com/office/drawing/2014/main" id="{F86D16AD-1D44-C845-B2CB-F1D86A1EAB9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52536" y="2121532"/>
            <a:ext cx="720153" cy="1097280"/>
          </a:xfrm>
          <a:prstGeom prst="roundRect">
            <a:avLst>
              <a:gd name="adj" fmla="val 7678"/>
            </a:avLst>
          </a:prstGeom>
        </p:spPr>
      </p:pic>
      <p:pic>
        <p:nvPicPr>
          <p:cNvPr id="29" name="Picture 28">
            <a:extLst>
              <a:ext uri="{FF2B5EF4-FFF2-40B4-BE49-F238E27FC236}">
                <a16:creationId xmlns:a16="http://schemas.microsoft.com/office/drawing/2014/main" id="{9A26043F-9419-C14A-830A-3F39FD1E96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30"/>
          <a:stretch/>
        </p:blipFill>
        <p:spPr>
          <a:xfrm>
            <a:off x="2444524" y="2121047"/>
            <a:ext cx="729067" cy="1097280"/>
          </a:xfrm>
          <a:prstGeom prst="roundRect">
            <a:avLst>
              <a:gd name="adj" fmla="val 7678"/>
            </a:avLst>
          </a:prstGeom>
        </p:spPr>
      </p:pic>
      <p:pic>
        <p:nvPicPr>
          <p:cNvPr id="31" name="Picture 30">
            <a:extLst>
              <a:ext uri="{FF2B5EF4-FFF2-40B4-BE49-F238E27FC236}">
                <a16:creationId xmlns:a16="http://schemas.microsoft.com/office/drawing/2014/main" id="{1C70B4F4-EA3A-3446-81AA-A13D37D98E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55"/>
          <a:stretch/>
        </p:blipFill>
        <p:spPr>
          <a:xfrm>
            <a:off x="9746671" y="2129601"/>
            <a:ext cx="720204" cy="1097280"/>
          </a:xfrm>
          <a:prstGeom prst="roundRect">
            <a:avLst>
              <a:gd name="adj" fmla="val 7678"/>
            </a:avLst>
          </a:prstGeom>
        </p:spPr>
      </p:pic>
      <p:pic>
        <p:nvPicPr>
          <p:cNvPr id="32" name="Picture 31">
            <a:extLst>
              <a:ext uri="{FF2B5EF4-FFF2-40B4-BE49-F238E27FC236}">
                <a16:creationId xmlns:a16="http://schemas.microsoft.com/office/drawing/2014/main" id="{092A5C93-C267-934E-BDA9-EC30E510A06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29490" y="2129601"/>
            <a:ext cx="709934" cy="1097280"/>
          </a:xfrm>
          <a:prstGeom prst="roundRect">
            <a:avLst>
              <a:gd name="adj" fmla="val 7678"/>
            </a:avLst>
          </a:prstGeom>
        </p:spPr>
      </p:pic>
      <p:pic>
        <p:nvPicPr>
          <p:cNvPr id="33" name="Picture 32">
            <a:extLst>
              <a:ext uri="{FF2B5EF4-FFF2-40B4-BE49-F238E27FC236}">
                <a16:creationId xmlns:a16="http://schemas.microsoft.com/office/drawing/2014/main" id="{0B55FEF6-28F7-5641-9294-BC827C81EB2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05918" y="2121532"/>
            <a:ext cx="708001" cy="1097280"/>
          </a:xfrm>
          <a:prstGeom prst="roundRect">
            <a:avLst>
              <a:gd name="adj" fmla="val 7678"/>
            </a:avLst>
          </a:prstGeom>
        </p:spPr>
      </p:pic>
      <p:pic>
        <p:nvPicPr>
          <p:cNvPr id="34" name="Picture 33">
            <a:extLst>
              <a:ext uri="{FF2B5EF4-FFF2-40B4-BE49-F238E27FC236}">
                <a16:creationId xmlns:a16="http://schemas.microsoft.com/office/drawing/2014/main" id="{8BF024E7-8E5A-2B48-A68C-D4C90F550D8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371595" y="3355496"/>
            <a:ext cx="745594" cy="1097280"/>
          </a:xfrm>
          <a:prstGeom prst="roundRect">
            <a:avLst>
              <a:gd name="adj" fmla="val 7678"/>
            </a:avLst>
          </a:prstGeom>
        </p:spPr>
      </p:pic>
      <p:pic>
        <p:nvPicPr>
          <p:cNvPr id="35" name="Picture 34" descr="A person looking at the camera&#10;&#10;Description automatically generated">
            <a:extLst>
              <a:ext uri="{FF2B5EF4-FFF2-40B4-BE49-F238E27FC236}">
                <a16:creationId xmlns:a16="http://schemas.microsoft.com/office/drawing/2014/main" id="{67DF182C-B6D1-2E49-B995-005F0DD6CA1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246386" y="3355496"/>
            <a:ext cx="750176" cy="1097280"/>
          </a:xfrm>
          <a:prstGeom prst="roundRect">
            <a:avLst>
              <a:gd name="adj" fmla="val 7678"/>
            </a:avLst>
          </a:prstGeom>
        </p:spPr>
      </p:pic>
      <p:pic>
        <p:nvPicPr>
          <p:cNvPr id="36" name="Picture 35">
            <a:extLst>
              <a:ext uri="{FF2B5EF4-FFF2-40B4-BE49-F238E27FC236}">
                <a16:creationId xmlns:a16="http://schemas.microsoft.com/office/drawing/2014/main" id="{BBD0A11B-70DE-3848-B23E-B5A670474FA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826155" y="2121532"/>
            <a:ext cx="726296" cy="1097280"/>
          </a:xfrm>
          <a:prstGeom prst="roundRect">
            <a:avLst>
              <a:gd name="adj" fmla="val 7678"/>
            </a:avLst>
          </a:prstGeom>
        </p:spPr>
      </p:pic>
      <p:pic>
        <p:nvPicPr>
          <p:cNvPr id="3" name="Picture 2" descr="A picture containing screenshot&#10;&#10;Description automatically generated">
            <a:extLst>
              <a:ext uri="{FF2B5EF4-FFF2-40B4-BE49-F238E27FC236}">
                <a16:creationId xmlns:a16="http://schemas.microsoft.com/office/drawing/2014/main" id="{CEDC84D8-9D42-DB4E-A9C5-575691C72C1A}"/>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793859" y="6146649"/>
            <a:ext cx="6384833" cy="416712"/>
          </a:xfrm>
          <a:prstGeom prst="rect">
            <a:avLst/>
          </a:prstGeom>
        </p:spPr>
      </p:pic>
      <p:pic>
        <p:nvPicPr>
          <p:cNvPr id="5122" name="Picture 2">
            <a:extLst>
              <a:ext uri="{FF2B5EF4-FFF2-40B4-BE49-F238E27FC236}">
                <a16:creationId xmlns:a16="http://schemas.microsoft.com/office/drawing/2014/main" id="{607C0F11-D101-1545-9429-DD2215621BBA}"/>
              </a:ext>
            </a:extLst>
          </p:cNvPr>
          <p:cNvPicPr>
            <a:picLocks noChangeAspect="1" noChangeArrowheads="1"/>
          </p:cNvPicPr>
          <p:nvPr/>
        </p:nvPicPr>
        <p:blipFill rotWithShape="1">
          <a:blip r:embed="rId14" cstate="screen">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l="20311" r="11416" b="12063"/>
          <a:stretch/>
        </p:blipFill>
        <p:spPr bwMode="auto">
          <a:xfrm>
            <a:off x="3289079" y="2121047"/>
            <a:ext cx="772400" cy="1097280"/>
          </a:xfrm>
          <a:prstGeom prst="roundRect">
            <a:avLst/>
          </a:prstGeom>
          <a:noFill/>
          <a:extLst>
            <a:ext uri="{909E8E84-426E-40DD-AFC4-6F175D3DCCD1}">
              <a14:hiddenFill xmlns:a14="http://schemas.microsoft.com/office/drawing/2010/main">
                <a:solidFill>
                  <a:srgbClr val="FFFFFF"/>
                </a:solidFill>
              </a14:hiddenFill>
            </a:ext>
          </a:extLst>
        </p:spPr>
      </p:pic>
      <p:sp>
        <p:nvSpPr>
          <p:cNvPr id="4" name="AutoShape 4">
            <a:extLst>
              <a:ext uri="{FF2B5EF4-FFF2-40B4-BE49-F238E27FC236}">
                <a16:creationId xmlns:a16="http://schemas.microsoft.com/office/drawing/2014/main" id="{2367754C-EF62-5B49-BFB6-26A973ECEB90}"/>
              </a:ext>
            </a:extLst>
          </p:cNvPr>
          <p:cNvSpPr>
            <a:spLocks noChangeAspect="1" noChangeArrowheads="1"/>
          </p:cNvSpPr>
          <p:nvPr/>
        </p:nvSpPr>
        <p:spPr bwMode="auto">
          <a:xfrm>
            <a:off x="6532535" y="23924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a:extLst>
              <a:ext uri="{FF2B5EF4-FFF2-40B4-BE49-F238E27FC236}">
                <a16:creationId xmlns:a16="http://schemas.microsoft.com/office/drawing/2014/main" id="{F0D4F411-5E15-7C4F-8C65-02DEFC57955C}"/>
              </a:ext>
            </a:extLst>
          </p:cNvPr>
          <p:cNvSpPr>
            <a:spLocks noChangeAspect="1" noChangeArrowheads="1"/>
          </p:cNvSpPr>
          <p:nvPr/>
        </p:nvSpPr>
        <p:spPr bwMode="auto">
          <a:xfrm>
            <a:off x="6684935" y="254480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object 3">
            <a:extLst>
              <a:ext uri="{FF2B5EF4-FFF2-40B4-BE49-F238E27FC236}">
                <a16:creationId xmlns:a16="http://schemas.microsoft.com/office/drawing/2014/main" id="{4CAEFE23-2627-E344-B4C9-B17FF7A873DA}"/>
              </a:ext>
            </a:extLst>
          </p:cNvPr>
          <p:cNvSpPr/>
          <p:nvPr/>
        </p:nvSpPr>
        <p:spPr>
          <a:xfrm>
            <a:off x="857249" y="1432082"/>
            <a:ext cx="11276602" cy="582579"/>
          </a:xfrm>
          <a:custGeom>
            <a:avLst/>
            <a:gdLst/>
            <a:ahLst/>
            <a:cxnLst/>
            <a:rect l="l" t="t" r="r" b="b"/>
            <a:pathLst>
              <a:path w="1600200" h="1257300">
                <a:moveTo>
                  <a:pt x="1600200" y="0"/>
                </a:moveTo>
                <a:lnTo>
                  <a:pt x="0" y="0"/>
                </a:lnTo>
                <a:lnTo>
                  <a:pt x="0" y="1257300"/>
                </a:lnTo>
                <a:lnTo>
                  <a:pt x="1600200" y="1257300"/>
                </a:lnTo>
                <a:lnTo>
                  <a:pt x="1600200" y="0"/>
                </a:lnTo>
                <a:close/>
              </a:path>
            </a:pathLst>
          </a:custGeom>
          <a:gradFill>
            <a:gsLst>
              <a:gs pos="13000">
                <a:srgbClr val="00B050"/>
              </a:gs>
              <a:gs pos="79000">
                <a:srgbClr val="00B0F0"/>
              </a:gs>
            </a:gsLst>
            <a:lin ang="0" scaled="0"/>
          </a:gradFill>
        </p:spPr>
        <p:txBody>
          <a:bodyPr wrap="square" lIns="91440" tIns="91440" rIns="91440" bIns="0" rtlCol="0"/>
          <a:lstStyle/>
          <a:p>
            <a:pPr marL="101600" marR="93980" lvl="0" algn="ctr">
              <a:spcBef>
                <a:spcPts val="600"/>
              </a:spcBef>
            </a:pPr>
            <a:endParaRPr lang="en-US" sz="1400" b="1" spc="10" dirty="0">
              <a:solidFill>
                <a:srgbClr val="FFFFFF"/>
              </a:solidFill>
              <a:latin typeface="Arial Narrow"/>
              <a:cs typeface="Arial Narrow"/>
            </a:endParaRPr>
          </a:p>
        </p:txBody>
      </p:sp>
      <p:pic>
        <p:nvPicPr>
          <p:cNvPr id="5128" name="Picture 8">
            <a:extLst>
              <a:ext uri="{FF2B5EF4-FFF2-40B4-BE49-F238E27FC236}">
                <a16:creationId xmlns:a16="http://schemas.microsoft.com/office/drawing/2014/main" id="{264D2F1F-D090-D347-9316-92D7ED328F2A}"/>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b="-354"/>
          <a:stretch/>
        </p:blipFill>
        <p:spPr bwMode="auto">
          <a:xfrm>
            <a:off x="852704" y="3360594"/>
            <a:ext cx="723253" cy="1097280"/>
          </a:xfrm>
          <a:prstGeom prst="round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508EF87C-4BCE-0A41-BE4F-ABED3B08CAE4}"/>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b="-356"/>
          <a:stretch/>
        </p:blipFill>
        <p:spPr bwMode="auto">
          <a:xfrm>
            <a:off x="1685257" y="3363882"/>
            <a:ext cx="700845" cy="1090704"/>
          </a:xfrm>
          <a:prstGeom prst="round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97CF4174-9FC3-3146-8F38-897E9055BE5C}"/>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2495402" y="3336294"/>
            <a:ext cx="745595" cy="1145881"/>
          </a:xfrm>
          <a:prstGeom prst="roundRect">
            <a:avLst/>
          </a:prstGeom>
          <a:noFill/>
          <a:extLst>
            <a:ext uri="{909E8E84-426E-40DD-AFC4-6F175D3DCCD1}">
              <a14:hiddenFill xmlns:a14="http://schemas.microsoft.com/office/drawing/2010/main">
                <a:solidFill>
                  <a:srgbClr val="FFFFFF"/>
                </a:solidFill>
              </a14:hiddenFill>
            </a:ext>
          </a:extLst>
        </p:spPr>
      </p:pic>
      <p:pic>
        <p:nvPicPr>
          <p:cNvPr id="37" name="Picture 36" descr="A person smiling for the camera&#10;&#10;Description automatically generated">
            <a:extLst>
              <a:ext uri="{FF2B5EF4-FFF2-40B4-BE49-F238E27FC236}">
                <a16:creationId xmlns:a16="http://schemas.microsoft.com/office/drawing/2014/main" id="{BD42EF59-6413-7F4A-8ED1-8B19D460F269}"/>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849776" y="4569546"/>
            <a:ext cx="732983" cy="1097280"/>
          </a:xfrm>
          <a:prstGeom prst="roundRect">
            <a:avLst/>
          </a:prstGeom>
        </p:spPr>
      </p:pic>
      <p:pic>
        <p:nvPicPr>
          <p:cNvPr id="39" name="Picture 38" descr="A person wearing glasses and smiling at the camera&#10;&#10;Description automatically generated">
            <a:extLst>
              <a:ext uri="{FF2B5EF4-FFF2-40B4-BE49-F238E27FC236}">
                <a16:creationId xmlns:a16="http://schemas.microsoft.com/office/drawing/2014/main" id="{6B56C901-1D18-7149-BCDB-F4E865D74B0B}"/>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791777" y="2134042"/>
            <a:ext cx="699201" cy="1071291"/>
          </a:xfrm>
          <a:prstGeom prst="roundRect">
            <a:avLst/>
          </a:prstGeom>
        </p:spPr>
      </p:pic>
      <p:pic>
        <p:nvPicPr>
          <p:cNvPr id="40" name="Picture 39">
            <a:extLst>
              <a:ext uri="{FF2B5EF4-FFF2-40B4-BE49-F238E27FC236}">
                <a16:creationId xmlns:a16="http://schemas.microsoft.com/office/drawing/2014/main" id="{93786D2A-4A25-D249-9E2B-3DAC28D9331C}"/>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3350297" y="3360594"/>
            <a:ext cx="776633" cy="1097280"/>
          </a:xfrm>
          <a:prstGeom prst="roundRect">
            <a:avLst/>
          </a:prstGeom>
        </p:spPr>
      </p:pic>
      <p:pic>
        <p:nvPicPr>
          <p:cNvPr id="41" name="Picture 40">
            <a:extLst>
              <a:ext uri="{FF2B5EF4-FFF2-40B4-BE49-F238E27FC236}">
                <a16:creationId xmlns:a16="http://schemas.microsoft.com/office/drawing/2014/main" id="{7D2D400D-A25C-3047-B1FE-2562016247AC}"/>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693530" y="4562136"/>
            <a:ext cx="746884" cy="1112100"/>
          </a:xfrm>
          <a:prstGeom prst="roundRect">
            <a:avLst/>
          </a:prstGeom>
        </p:spPr>
      </p:pic>
      <p:pic>
        <p:nvPicPr>
          <p:cNvPr id="42" name="Picture 41" descr="A person posing for the camera&#10;&#10;Description automatically generated">
            <a:extLst>
              <a:ext uri="{FF2B5EF4-FFF2-40B4-BE49-F238E27FC236}">
                <a16:creationId xmlns:a16="http://schemas.microsoft.com/office/drawing/2014/main" id="{6B6C1A2B-EA85-0444-935A-CDB3BF3B9AED}"/>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t="-2929" b="-691"/>
          <a:stretch/>
        </p:blipFill>
        <p:spPr>
          <a:xfrm>
            <a:off x="4176969" y="2113638"/>
            <a:ext cx="746885" cy="1112099"/>
          </a:xfrm>
          <a:prstGeom prst="roundRect">
            <a:avLst/>
          </a:prstGeom>
        </p:spPr>
      </p:pic>
      <p:pic>
        <p:nvPicPr>
          <p:cNvPr id="43" name="Picture 42">
            <a:extLst>
              <a:ext uri="{FF2B5EF4-FFF2-40B4-BE49-F238E27FC236}">
                <a16:creationId xmlns:a16="http://schemas.microsoft.com/office/drawing/2014/main" id="{D7A8D151-126E-5F45-8045-F5E760400BC3}"/>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t="-1976"/>
          <a:stretch/>
        </p:blipFill>
        <p:spPr>
          <a:xfrm>
            <a:off x="2551185" y="4564260"/>
            <a:ext cx="688341" cy="1107853"/>
          </a:xfrm>
          <a:prstGeom prst="roundRect">
            <a:avLst/>
          </a:prstGeom>
        </p:spPr>
      </p:pic>
      <p:pic>
        <p:nvPicPr>
          <p:cNvPr id="44" name="Picture 43" descr="A person standing next to a body of water&#10;&#10;Description automatically generated">
            <a:extLst>
              <a:ext uri="{FF2B5EF4-FFF2-40B4-BE49-F238E27FC236}">
                <a16:creationId xmlns:a16="http://schemas.microsoft.com/office/drawing/2014/main" id="{4A4E39CE-9106-454B-B0E1-460DF420A57C}"/>
              </a:ext>
            </a:extLst>
          </p:cNvPr>
          <p:cNvPicPr>
            <a:picLocks noChangeAspect="1"/>
          </p:cNvPicPr>
          <p:nvPr/>
        </p:nvPicPr>
        <p:blipFill rotWithShape="1">
          <a:blip r:embed="rId25" cstate="screen">
            <a:extLst>
              <a:ext uri="{BEBA8EAE-BF5A-486C-A8C5-ECC9F3942E4B}">
                <a14:imgProps xmlns:a14="http://schemas.microsoft.com/office/drawing/2010/main">
                  <a14:imgLayer r:embed="rId26">
                    <a14:imgEffect>
                      <a14:brightnessContrast bright="20000"/>
                    </a14:imgEffect>
                  </a14:imgLayer>
                </a14:imgProps>
              </a:ext>
              <a:ext uri="{28A0092B-C50C-407E-A947-70E740481C1C}">
                <a14:useLocalDpi xmlns:a14="http://schemas.microsoft.com/office/drawing/2010/main"/>
              </a:ext>
            </a:extLst>
          </a:blip>
          <a:srcRect/>
          <a:stretch/>
        </p:blipFill>
        <p:spPr>
          <a:xfrm>
            <a:off x="3350297" y="4564260"/>
            <a:ext cx="746885" cy="1107853"/>
          </a:xfrm>
          <a:prstGeom prst="roundRect">
            <a:avLst/>
          </a:prstGeom>
        </p:spPr>
      </p:pic>
      <p:pic>
        <p:nvPicPr>
          <p:cNvPr id="45" name="Picture 44" descr="A person smiling for the camera&#10;&#10;Description automatically generated">
            <a:extLst>
              <a:ext uri="{FF2B5EF4-FFF2-40B4-BE49-F238E27FC236}">
                <a16:creationId xmlns:a16="http://schemas.microsoft.com/office/drawing/2014/main" id="{45B28420-DBEC-5046-A072-BA439C687EB1}"/>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t="-443"/>
          <a:stretch/>
        </p:blipFill>
        <p:spPr>
          <a:xfrm>
            <a:off x="7254530" y="4501793"/>
            <a:ext cx="838337" cy="1242795"/>
          </a:xfrm>
          <a:prstGeom prst="roundRect">
            <a:avLst/>
          </a:prstGeom>
        </p:spPr>
      </p:pic>
      <p:pic>
        <p:nvPicPr>
          <p:cNvPr id="46" name="Picture 45" descr="A person standing in front of a forest&#10;&#10;Description automatically generated">
            <a:extLst>
              <a:ext uri="{FF2B5EF4-FFF2-40B4-BE49-F238E27FC236}">
                <a16:creationId xmlns:a16="http://schemas.microsoft.com/office/drawing/2014/main" id="{C102C71E-665A-9848-B28B-A1FBBF4569F2}"/>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t="-2810"/>
          <a:stretch/>
        </p:blipFill>
        <p:spPr>
          <a:xfrm>
            <a:off x="6360696" y="4529813"/>
            <a:ext cx="780099" cy="1186754"/>
          </a:xfrm>
          <a:prstGeom prst="roundRect">
            <a:avLst/>
          </a:prstGeom>
        </p:spPr>
      </p:pic>
      <p:pic>
        <p:nvPicPr>
          <p:cNvPr id="47" name="Picture 46" descr="A person wearing a hat&#10;&#10;Description automatically generated">
            <a:extLst>
              <a:ext uri="{FF2B5EF4-FFF2-40B4-BE49-F238E27FC236}">
                <a16:creationId xmlns:a16="http://schemas.microsoft.com/office/drawing/2014/main" id="{BEAF3BDF-321B-7047-93D5-0BBE2F261BB0}"/>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4236231" y="3368864"/>
            <a:ext cx="714335" cy="1080740"/>
          </a:xfrm>
          <a:prstGeom prst="roundRect">
            <a:avLst/>
          </a:prstGeom>
        </p:spPr>
      </p:pic>
      <p:pic>
        <p:nvPicPr>
          <p:cNvPr id="48" name="Picture 47" descr="A person wearing glasses and looking at the camera&#10;&#10;Description automatically generated">
            <a:extLst>
              <a:ext uri="{FF2B5EF4-FFF2-40B4-BE49-F238E27FC236}">
                <a16:creationId xmlns:a16="http://schemas.microsoft.com/office/drawing/2014/main" id="{C2549652-5438-8C4F-A1B7-B6D468615BB7}"/>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394549" y="2129601"/>
            <a:ext cx="739302" cy="1097280"/>
          </a:xfrm>
          <a:prstGeom prst="roundRect">
            <a:avLst/>
          </a:prstGeom>
        </p:spPr>
      </p:pic>
      <p:pic>
        <p:nvPicPr>
          <p:cNvPr id="49" name="Picture 48" descr="A person looking at the camera&#10;&#10;Description automatically generated">
            <a:extLst>
              <a:ext uri="{FF2B5EF4-FFF2-40B4-BE49-F238E27FC236}">
                <a16:creationId xmlns:a16="http://schemas.microsoft.com/office/drawing/2014/main" id="{BAE15A20-BDFA-7940-84AA-C0CFF0310665}"/>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0574122" y="2151216"/>
            <a:ext cx="713180" cy="1054051"/>
          </a:xfrm>
          <a:prstGeom prst="roundRect">
            <a:avLst/>
          </a:prstGeom>
        </p:spPr>
      </p:pic>
      <p:pic>
        <p:nvPicPr>
          <p:cNvPr id="50" name="Picture 49" descr="A person posing for the camera&#10;&#10;Description automatically generated">
            <a:extLst>
              <a:ext uri="{FF2B5EF4-FFF2-40B4-BE49-F238E27FC236}">
                <a16:creationId xmlns:a16="http://schemas.microsoft.com/office/drawing/2014/main" id="{371876C9-29DB-564B-9F1A-94408032B75F}"/>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10582401" y="3332399"/>
            <a:ext cx="713180" cy="1031052"/>
          </a:xfrm>
          <a:prstGeom prst="roundRect">
            <a:avLst/>
          </a:prstGeom>
        </p:spPr>
      </p:pic>
      <p:pic>
        <p:nvPicPr>
          <p:cNvPr id="51" name="Picture 50" descr="A person smiling for the camera&#10;&#10;Description automatically generated">
            <a:extLst>
              <a:ext uri="{FF2B5EF4-FFF2-40B4-BE49-F238E27FC236}">
                <a16:creationId xmlns:a16="http://schemas.microsoft.com/office/drawing/2014/main" id="{644C0C3A-5704-944A-84AF-AF2D3C679307}"/>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11402393" y="3352004"/>
            <a:ext cx="731458" cy="991842"/>
          </a:xfrm>
          <a:prstGeom prst="roundRect">
            <a:avLst/>
          </a:prstGeom>
        </p:spPr>
      </p:pic>
      <p:pic>
        <p:nvPicPr>
          <p:cNvPr id="52" name="Picture 51" descr="A person posing for the camera&#10;&#10;Description automatically generated">
            <a:extLst>
              <a:ext uri="{FF2B5EF4-FFF2-40B4-BE49-F238E27FC236}">
                <a16:creationId xmlns:a16="http://schemas.microsoft.com/office/drawing/2014/main" id="{5DA4080A-C038-9048-AA0F-AEAD7BA84580}"/>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9766340" y="4469565"/>
            <a:ext cx="720154" cy="1078737"/>
          </a:xfrm>
          <a:prstGeom prst="rect">
            <a:avLst/>
          </a:prstGeom>
        </p:spPr>
      </p:pic>
      <p:pic>
        <p:nvPicPr>
          <p:cNvPr id="53" name="Picture 52">
            <a:extLst>
              <a:ext uri="{FF2B5EF4-FFF2-40B4-BE49-F238E27FC236}">
                <a16:creationId xmlns:a16="http://schemas.microsoft.com/office/drawing/2014/main" id="{F178C00E-AA3E-A743-AA0D-E52EFD345EE7}"/>
              </a:ext>
            </a:extLst>
          </p:cNvPr>
          <p:cNvPicPr>
            <a:picLocks noChangeAspect="1"/>
          </p:cNvPicPr>
          <p:nvPr/>
        </p:nvPicPr>
        <p:blipFill rotWithShape="1">
          <a:blip r:embed="rId35" cstate="screen">
            <a:extLst>
              <a:ext uri="{28A0092B-C50C-407E-A947-70E740481C1C}">
                <a14:useLocalDpi xmlns:a14="http://schemas.microsoft.com/office/drawing/2010/main"/>
              </a:ext>
            </a:extLst>
          </a:blip>
          <a:srcRect/>
          <a:stretch/>
        </p:blipFill>
        <p:spPr>
          <a:xfrm>
            <a:off x="10613410" y="4468818"/>
            <a:ext cx="720154" cy="1080231"/>
          </a:xfrm>
          <a:prstGeom prst="roundRect">
            <a:avLst/>
          </a:prstGeom>
        </p:spPr>
      </p:pic>
      <p:pic>
        <p:nvPicPr>
          <p:cNvPr id="54" name="Picture 53" descr="A person smiling for the camera&#10;&#10;Description automatically generated">
            <a:extLst>
              <a:ext uri="{FF2B5EF4-FFF2-40B4-BE49-F238E27FC236}">
                <a16:creationId xmlns:a16="http://schemas.microsoft.com/office/drawing/2014/main" id="{0C331876-6ADD-2E40-8C9F-A9C7043FB029}"/>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11460480" y="4460293"/>
            <a:ext cx="731520" cy="1097280"/>
          </a:xfrm>
          <a:prstGeom prst="roundRect">
            <a:avLst/>
          </a:prstGeom>
        </p:spPr>
      </p:pic>
      <p:pic>
        <p:nvPicPr>
          <p:cNvPr id="55" name="Picture 54" descr="A person wearing glasses and looking at the camera&#10;&#10;Description automatically generated">
            <a:extLst>
              <a:ext uri="{FF2B5EF4-FFF2-40B4-BE49-F238E27FC236}">
                <a16:creationId xmlns:a16="http://schemas.microsoft.com/office/drawing/2014/main" id="{4138CC1D-6519-1A40-AF0A-524558C30EBA}"/>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8907904" y="4460293"/>
            <a:ext cx="731520" cy="1097280"/>
          </a:xfrm>
          <a:prstGeom prst="roundRect">
            <a:avLst/>
          </a:prstGeom>
        </p:spPr>
      </p:pic>
      <p:pic>
        <p:nvPicPr>
          <p:cNvPr id="56" name="Picture 55" descr="A person smiling for the camera&#10;&#10;Description automatically generated">
            <a:extLst>
              <a:ext uri="{FF2B5EF4-FFF2-40B4-BE49-F238E27FC236}">
                <a16:creationId xmlns:a16="http://schemas.microsoft.com/office/drawing/2014/main" id="{954AAFB3-4550-5D43-A573-0FEF98DD8E17}"/>
              </a:ext>
            </a:extLst>
          </p:cNvPr>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9762410" y="3332016"/>
            <a:ext cx="713180" cy="1031819"/>
          </a:xfrm>
          <a:prstGeom prst="roundRect">
            <a:avLst/>
          </a:prstGeom>
        </p:spPr>
      </p:pic>
      <p:pic>
        <p:nvPicPr>
          <p:cNvPr id="57" name="Picture 56" descr="A person wearing a suit and tie smiling and looking at the camera&#10;&#10;Description automatically generated">
            <a:extLst>
              <a:ext uri="{FF2B5EF4-FFF2-40B4-BE49-F238E27FC236}">
                <a16:creationId xmlns:a16="http://schemas.microsoft.com/office/drawing/2014/main" id="{FEB82753-0E65-7746-9223-BFA08AE1E082}"/>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8949333" y="3321942"/>
            <a:ext cx="706266" cy="1051966"/>
          </a:xfrm>
          <a:prstGeom prst="roundRect">
            <a:avLst/>
          </a:prstGeom>
        </p:spPr>
      </p:pic>
      <p:pic>
        <p:nvPicPr>
          <p:cNvPr id="58" name="Picture 57" descr="A person posing for the camera&#10;&#10;Description automatically generated">
            <a:extLst>
              <a:ext uri="{FF2B5EF4-FFF2-40B4-BE49-F238E27FC236}">
                <a16:creationId xmlns:a16="http://schemas.microsoft.com/office/drawing/2014/main" id="{B22AE0FE-2E9B-0C46-AC99-08A83E24407F}"/>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11474275" y="5619084"/>
            <a:ext cx="673450" cy="1010175"/>
          </a:xfrm>
          <a:prstGeom prst="roundRect">
            <a:avLst/>
          </a:prstGeom>
        </p:spPr>
      </p:pic>
      <p:sp>
        <p:nvSpPr>
          <p:cNvPr id="11" name="Rectangle 10">
            <a:extLst>
              <a:ext uri="{FF2B5EF4-FFF2-40B4-BE49-F238E27FC236}">
                <a16:creationId xmlns:a16="http://schemas.microsoft.com/office/drawing/2014/main" id="{3052C1A7-020D-C348-85DE-168BA09D8DD8}"/>
              </a:ext>
            </a:extLst>
          </p:cNvPr>
          <p:cNvSpPr/>
          <p:nvPr/>
        </p:nvSpPr>
        <p:spPr>
          <a:xfrm>
            <a:off x="859128" y="1546736"/>
            <a:ext cx="3934731" cy="369332"/>
          </a:xfrm>
          <a:prstGeom prst="rect">
            <a:avLst/>
          </a:prstGeom>
        </p:spPr>
        <p:txBody>
          <a:bodyPr wrap="none">
            <a:spAutoFit/>
          </a:bodyPr>
          <a:lstStyle/>
          <a:p>
            <a:pPr marL="101600" marR="93980" lvl="0" algn="ctr">
              <a:spcBef>
                <a:spcPts val="600"/>
              </a:spcBef>
            </a:pPr>
            <a:r>
              <a:rPr lang="en-US" sz="1800" b="1" spc="10" dirty="0">
                <a:solidFill>
                  <a:srgbClr val="FFFFFF"/>
                </a:solidFill>
                <a:latin typeface="Arial Narrow"/>
                <a:cs typeface="Arial Narrow"/>
              </a:rPr>
              <a:t>Field, Measurements, </a:t>
            </a:r>
            <a:r>
              <a:rPr lang="en-US" sz="1800" b="1" spc="5" dirty="0">
                <a:solidFill>
                  <a:srgbClr val="FFFFFF"/>
                </a:solidFill>
                <a:latin typeface="Arial Narrow"/>
                <a:cs typeface="Arial Narrow"/>
              </a:rPr>
              <a:t>and </a:t>
            </a:r>
            <a:r>
              <a:rPr lang="en-US" sz="1800" b="1" spc="10" dirty="0">
                <a:solidFill>
                  <a:srgbClr val="FFFFFF"/>
                </a:solidFill>
                <a:latin typeface="Arial Narrow"/>
                <a:cs typeface="Arial Narrow"/>
              </a:rPr>
              <a:t>Experiments</a:t>
            </a:r>
          </a:p>
        </p:txBody>
      </p:sp>
      <p:sp>
        <p:nvSpPr>
          <p:cNvPr id="12" name="Rectangle 11">
            <a:extLst>
              <a:ext uri="{FF2B5EF4-FFF2-40B4-BE49-F238E27FC236}">
                <a16:creationId xmlns:a16="http://schemas.microsoft.com/office/drawing/2014/main" id="{B57E5032-BEDA-A24B-AC27-3181D05AD760}"/>
              </a:ext>
            </a:extLst>
          </p:cNvPr>
          <p:cNvSpPr/>
          <p:nvPr/>
        </p:nvSpPr>
        <p:spPr>
          <a:xfrm>
            <a:off x="5197723" y="1411767"/>
            <a:ext cx="4104743" cy="646331"/>
          </a:xfrm>
          <a:prstGeom prst="rect">
            <a:avLst/>
          </a:prstGeom>
        </p:spPr>
        <p:txBody>
          <a:bodyPr wrap="square">
            <a:spAutoFit/>
          </a:bodyPr>
          <a:lstStyle/>
          <a:p>
            <a:pPr marL="101600" marR="93980" algn="ctr">
              <a:spcBef>
                <a:spcPts val="600"/>
              </a:spcBef>
            </a:pPr>
            <a:r>
              <a:rPr lang="en-US" sz="1800" b="1" dirty="0">
                <a:solidFill>
                  <a:srgbClr val="FFFFFF"/>
                </a:solidFill>
                <a:latin typeface="Arial Narrow"/>
                <a:cs typeface="Arial Narrow"/>
              </a:rPr>
              <a:t>COMPASS project management and cross project scientists</a:t>
            </a:r>
            <a:endParaRPr lang="en-US" sz="1800" dirty="0">
              <a:solidFill>
                <a:srgbClr val="616265"/>
              </a:solidFill>
              <a:latin typeface="Arial Narrow"/>
              <a:cs typeface="Arial Narrow"/>
            </a:endParaRPr>
          </a:p>
        </p:txBody>
      </p:sp>
      <p:sp>
        <p:nvSpPr>
          <p:cNvPr id="15" name="Rectangle 14">
            <a:extLst>
              <a:ext uri="{FF2B5EF4-FFF2-40B4-BE49-F238E27FC236}">
                <a16:creationId xmlns:a16="http://schemas.microsoft.com/office/drawing/2014/main" id="{1D8F97EC-E99F-0942-8E4F-39130D5DC5C6}"/>
              </a:ext>
            </a:extLst>
          </p:cNvPr>
          <p:cNvSpPr/>
          <p:nvPr/>
        </p:nvSpPr>
        <p:spPr>
          <a:xfrm>
            <a:off x="9639424" y="1564442"/>
            <a:ext cx="2175917" cy="369332"/>
          </a:xfrm>
          <a:prstGeom prst="rect">
            <a:avLst/>
          </a:prstGeom>
        </p:spPr>
        <p:txBody>
          <a:bodyPr wrap="none">
            <a:spAutoFit/>
          </a:bodyPr>
          <a:lstStyle/>
          <a:p>
            <a:pPr lvl="0" algn="ctr">
              <a:spcBef>
                <a:spcPts val="600"/>
              </a:spcBef>
            </a:pPr>
            <a:r>
              <a:rPr lang="en-US" sz="1800" b="1" spc="10" dirty="0">
                <a:solidFill>
                  <a:srgbClr val="FFFFFF"/>
                </a:solidFill>
                <a:latin typeface="Arial Narrow"/>
                <a:cs typeface="Arial Narrow"/>
              </a:rPr>
              <a:t>Great Lakes</a:t>
            </a:r>
            <a:r>
              <a:rPr lang="en-US" sz="1800" b="1" spc="-25" dirty="0">
                <a:solidFill>
                  <a:srgbClr val="FFFFFF"/>
                </a:solidFill>
                <a:latin typeface="Arial Narrow"/>
                <a:cs typeface="Arial Narrow"/>
              </a:rPr>
              <a:t> </a:t>
            </a:r>
            <a:r>
              <a:rPr lang="en-US" sz="1800" b="1" spc="10" dirty="0">
                <a:solidFill>
                  <a:srgbClr val="FFFFFF"/>
                </a:solidFill>
                <a:latin typeface="Arial Narrow"/>
                <a:cs typeface="Arial Narrow"/>
              </a:rPr>
              <a:t>Modeling</a:t>
            </a:r>
            <a:endParaRPr lang="en-US" sz="1800" dirty="0">
              <a:solidFill>
                <a:srgbClr val="616265"/>
              </a:solidFill>
              <a:latin typeface="Arial Narrow"/>
              <a:cs typeface="Arial Narrow"/>
            </a:endParaRPr>
          </a:p>
        </p:txBody>
      </p:sp>
      <p:pic>
        <p:nvPicPr>
          <p:cNvPr id="59" name="Picture 58" descr="A person smiling and posing for the camera&#10;&#10;Description automatically generated">
            <a:extLst>
              <a:ext uri="{FF2B5EF4-FFF2-40B4-BE49-F238E27FC236}">
                <a16:creationId xmlns:a16="http://schemas.microsoft.com/office/drawing/2014/main" id="{29CE6155-08FA-9846-AAB0-9AAFB17597C2}"/>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4207954" y="4578819"/>
            <a:ext cx="767820" cy="1078735"/>
          </a:xfrm>
          <a:prstGeom prst="roundRect">
            <a:avLst/>
          </a:prstGeom>
        </p:spPr>
      </p:pic>
      <p:pic>
        <p:nvPicPr>
          <p:cNvPr id="60" name="Picture 59" descr="A person wearing a hat and glasses&#10;&#10;Description automatically generated">
            <a:extLst>
              <a:ext uri="{FF2B5EF4-FFF2-40B4-BE49-F238E27FC236}">
                <a16:creationId xmlns:a16="http://schemas.microsoft.com/office/drawing/2014/main" id="{7DF10A65-4C87-7A4D-93CC-3C8C1B33BE74}"/>
              </a:ext>
            </a:extLst>
          </p:cNvPr>
          <p:cNvPicPr>
            <a:picLocks noChangeAspect="1"/>
          </p:cNvPicPr>
          <p:nvPr/>
        </p:nvPicPr>
        <p:blipFill rotWithShape="1">
          <a:blip r:embed="rId42" cstate="screen">
            <a:extLst>
              <a:ext uri="{28A0092B-C50C-407E-A947-70E740481C1C}">
                <a14:useLocalDpi xmlns:a14="http://schemas.microsoft.com/office/drawing/2010/main"/>
              </a:ext>
            </a:extLst>
          </a:blip>
          <a:srcRect/>
          <a:stretch/>
        </p:blipFill>
        <p:spPr>
          <a:xfrm>
            <a:off x="3793234" y="5743687"/>
            <a:ext cx="746885" cy="1055897"/>
          </a:xfrm>
          <a:prstGeom prst="roundRect">
            <a:avLst/>
          </a:prstGeom>
        </p:spPr>
      </p:pic>
      <p:pic>
        <p:nvPicPr>
          <p:cNvPr id="61" name="Picture 60" descr="A person smiling for the camera&#10;&#10;Description automatically generated">
            <a:extLst>
              <a:ext uri="{FF2B5EF4-FFF2-40B4-BE49-F238E27FC236}">
                <a16:creationId xmlns:a16="http://schemas.microsoft.com/office/drawing/2014/main" id="{A719AB94-15EC-8C40-9FA5-354391E0550E}"/>
              </a:ext>
            </a:extLst>
          </p:cNvPr>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185289" y="5735990"/>
            <a:ext cx="794939" cy="1071291"/>
          </a:xfrm>
          <a:prstGeom prst="roundRect">
            <a:avLst/>
          </a:prstGeom>
        </p:spPr>
      </p:pic>
      <p:pic>
        <p:nvPicPr>
          <p:cNvPr id="62" name="Picture 61" descr="A person posing for the camera&#10;&#10;Description automatically generated">
            <a:extLst>
              <a:ext uri="{FF2B5EF4-FFF2-40B4-BE49-F238E27FC236}">
                <a16:creationId xmlns:a16="http://schemas.microsoft.com/office/drawing/2014/main" id="{2113CBF5-80CA-9E40-89B4-B79F342829A8}"/>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2106785" y="5736750"/>
            <a:ext cx="713180" cy="1069770"/>
          </a:xfrm>
          <a:prstGeom prst="roundRect">
            <a:avLst/>
          </a:prstGeom>
        </p:spPr>
      </p:pic>
      <p:pic>
        <p:nvPicPr>
          <p:cNvPr id="63" name="Picture 62" descr="A person smiling for the camera&#10;&#10;Description automatically generated">
            <a:extLst>
              <a:ext uri="{FF2B5EF4-FFF2-40B4-BE49-F238E27FC236}">
                <a16:creationId xmlns:a16="http://schemas.microsoft.com/office/drawing/2014/main" id="{7CE47796-DDD7-2244-9147-30287371F35F}"/>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2946522" y="5732268"/>
            <a:ext cx="720154" cy="1078735"/>
          </a:xfrm>
          <a:prstGeom prst="roundRect">
            <a:avLst/>
          </a:prstGeom>
        </p:spPr>
      </p:pic>
    </p:spTree>
    <p:extLst>
      <p:ext uri="{BB962C8B-B14F-4D97-AF65-F5344CB8AC3E}">
        <p14:creationId xmlns:p14="http://schemas.microsoft.com/office/powerpoint/2010/main" val="412821315"/>
      </p:ext>
    </p:extLst>
  </p:cSld>
  <p:clrMapOvr>
    <a:masterClrMapping/>
  </p:clrMapOvr>
  <mc:AlternateContent xmlns:mc="http://schemas.openxmlformats.org/markup-compatibility/2006" xmlns:p14="http://schemas.microsoft.com/office/powerpoint/2010/main">
    <mc:Choice Requires="p14">
      <p:transition p14:dur="10" advTm="0">
        <p:fade/>
      </p:transition>
    </mc:Choice>
    <mc:Fallback xmlns="">
      <p:transition advTm="0">
        <p:fade/>
      </p:transition>
    </mc:Fallback>
  </mc:AlternateContent>
</p:sld>
</file>

<file path=ppt/theme/theme1.xml><?xml version="1.0" encoding="utf-8"?>
<a:theme xmlns:a="http://schemas.openxmlformats.org/drawingml/2006/main" name="1_PNNL Light Theme">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FEB7AF-611F-8C42-BF17-F020EAB10BFD}" vid="{4059A989-8D8C-624E-B434-90C2DFD1BE5B}"/>
    </a:ext>
  </a:extLst>
</a:theme>
</file>

<file path=ppt/theme/theme2.xml><?xml version="1.0" encoding="utf-8"?>
<a:theme xmlns:a="http://schemas.openxmlformats.org/drawingml/2006/main" name="2_PNNL Light Theme">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FEB7AF-611F-8C42-BF17-F020EAB10BFD}" vid="{4059A989-8D8C-624E-B434-90C2DFD1BE5B}"/>
    </a:ext>
  </a:extLst>
</a:theme>
</file>

<file path=ppt/theme/theme3.xml><?xml version="1.0" encoding="utf-8"?>
<a:theme xmlns:a="http://schemas.openxmlformats.org/drawingml/2006/main" name="3_PNNL Light Theme">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FEB7AF-611F-8C42-BF17-F020EAB10BFD}" vid="{4059A989-8D8C-624E-B434-90C2DFD1BE5B}"/>
    </a:ext>
  </a:extLst>
</a:theme>
</file>

<file path=ppt/theme/theme4.xml><?xml version="1.0" encoding="utf-8"?>
<a:theme xmlns:a="http://schemas.openxmlformats.org/drawingml/2006/main" name="4_PNNL Light Theme">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FEB7AF-611F-8C42-BF17-F020EAB10BFD}" vid="{4059A989-8D8C-624E-B434-90C2DFD1BE5B}"/>
    </a:ext>
  </a:extLst>
</a:theme>
</file>

<file path=ppt/theme/theme5.xml><?xml version="1.0" encoding="utf-8"?>
<a:theme xmlns:a="http://schemas.openxmlformats.org/drawingml/2006/main" name="5_PNNL Light Theme">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3FEB7AF-611F-8C42-BF17-F020EAB10BFD}" vid="{4059A989-8D8C-624E-B434-90C2DFD1BE5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1451526A001B4AB2CC50EF87A51F0C" ma:contentTypeVersion="0" ma:contentTypeDescription="Create a new document." ma:contentTypeScope="" ma:versionID="1cb912abcc7f065c263c3e53a5d0d67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3C2C0C-438F-4A6F-B060-0A2E791DBFB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1564489-6996-415F-9455-07683588D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B7F0689-B8E7-492C-A2BB-05A13D784E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01PNNL-BER2020-Intro Young_200814_NJ</Template>
  <TotalTime>11954</TotalTime>
  <Words>786</Words>
  <Application>Microsoft Office PowerPoint</Application>
  <PresentationFormat>Widescreen</PresentationFormat>
  <Paragraphs>87</Paragraphs>
  <Slides>17</Slides>
  <Notes>15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17</vt:i4>
      </vt:variant>
    </vt:vector>
  </HeadingPairs>
  <TitlesOfParts>
    <vt:vector size="28" baseType="lpstr">
      <vt:lpstr>Arial</vt:lpstr>
      <vt:lpstr>Arial Narrow</vt:lpstr>
      <vt:lpstr>Arial Regular</vt:lpstr>
      <vt:lpstr>Calibri</vt:lpstr>
      <vt:lpstr>PingFang SC Regular</vt:lpstr>
      <vt:lpstr>Wingdings</vt:lpstr>
      <vt:lpstr>1_PNNL Light Theme</vt:lpstr>
      <vt:lpstr>2_PNNL Light Theme</vt:lpstr>
      <vt:lpstr>3_PNNL Light Theme</vt:lpstr>
      <vt:lpstr>4_PNNL Light Theme</vt:lpstr>
      <vt:lpstr>5_PNNL Light Theme</vt:lpstr>
      <vt:lpstr>COMPASS-GLM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Our approach is to conduct coordinated pilot studies that span reaction to regional scales linked through data–model integration </vt:lpstr>
      <vt:lpstr>PowerPoint Presentation</vt:lpstr>
      <vt:lpstr>COMPASS-FME focuses on the transformations and fluxes of carbon and nutrients across reaction to site scales</vt:lpstr>
      <vt:lpstr>FME science questions are addressed through a hierarchy of measurement and modeling approaches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Johnson, Nathan</dc:creator>
  <cp:keywords/>
  <dc:description/>
  <cp:lastModifiedBy>Kraucunas, Ian P</cp:lastModifiedBy>
  <cp:revision>115</cp:revision>
  <cp:lastPrinted>2020-09-12T00:42:52Z</cp:lastPrinted>
  <dcterms:created xsi:type="dcterms:W3CDTF">2020-08-27T18:25:29Z</dcterms:created>
  <dcterms:modified xsi:type="dcterms:W3CDTF">2020-10-27T12:42:38Z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0x0101002A1451526A001B4AB2CC50EF87A51F0C</vt:lpwstr>
  </property>
</Properties>
</file>