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5"/>
  </p:notesMasterIdLst>
  <p:sldIdLst>
    <p:sldId id="267" r:id="rId2"/>
    <p:sldId id="269" r:id="rId3"/>
    <p:sldId id="26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55"/>
    <p:restoredTop sz="61342"/>
  </p:normalViewPr>
  <p:slideViewPr>
    <p:cSldViewPr snapToGrid="0" snapToObjects="1">
      <p:cViewPr varScale="1">
        <p:scale>
          <a:sx n="179" d="100"/>
          <a:sy n="179" d="100"/>
        </p:scale>
        <p:origin x="4760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D2B92-BF20-264B-9BEF-687B7143A37D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5AD2E-C814-0B47-B586-D250B812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25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Hello everybody, thanks for coming to my talk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35AD2E-C814-0B47-B586-D250B812D3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10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35AD2E-C814-0B47-B586-D250B812D3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91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are a set of links to useful information, feel free to download these slides and peruse them at your leisure.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35AD2E-C814-0B47-B586-D250B812D3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5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7A2FF-7AAC-DC45-B64D-ACC783F38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107" y="385010"/>
            <a:ext cx="6858000" cy="67952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F74625-449E-6B48-BD08-72CABD761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107" y="1553769"/>
            <a:ext cx="6858000" cy="1241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24FE5-AECB-4844-9CBF-3B384C2E33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10/28/20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6D649-4EBD-4745-9D4E-0A4A11964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5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D59D3-F6B5-4C4D-82B2-7F6AD6C6C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F55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E5241-1053-F341-B1FE-EC2247ACC68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1189D4E-A898-C14C-A486-1256D544DA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10/28/20</a:t>
            </a:fld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E97741-3355-4647-ADE7-5F49D58E1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5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AC321-AD92-3F4B-B759-FEAD5ED74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92D4F-7025-664A-93EA-E58421883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FE143-38B7-6245-BDC0-9271CCD69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CFE4A65-438E-CA4E-83CA-049D596832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10/28/20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0905EFF-C1A1-0E47-8537-0E43799E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8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170B0-6463-314C-AD9C-B49D813CE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3D001-9566-514D-B37B-3DAAD3FCC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88DEFF-3AD6-414D-937C-E6A0F5874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E8CC1C-312B-ED4A-8B60-48FCBA90F6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66BBE5-AEC0-634C-9137-FF44580DCB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6B0A63C2-4D5E-CB4E-9E19-BCF23C40A0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10/28/20</a:t>
            </a:fld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1763422-3F22-F642-BCEB-2A2F98C91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4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0F86-2F15-8241-9C1A-915CE8975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EBA2794-6E86-864A-B28E-33F9D88352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10/28/20</a:t>
            </a:fld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D346274-ECAC-EB41-B528-D249E87B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89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2CD441-6C05-C242-855A-9F8E3349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10/28/20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13475-DE9D-814E-987A-FD103CD5B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5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2178-D592-AC41-9731-F26B69C4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7028721" cy="93179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0C900-D42C-E340-8363-CDCE68567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C622465-8D92-4645-87AA-C6605ECB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10/28/20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1E9F95F-3B3F-354E-A15A-74A5BC6A9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59079922-D088-D84B-B0E8-89B73E222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189138" y="1543050"/>
            <a:ext cx="3887788" cy="2762250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334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054B2-1FAA-DF42-9740-9FD2E7E18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77" y="3717471"/>
            <a:ext cx="7324354" cy="415519"/>
          </a:xfrm>
          <a:prstGeom prst="rect">
            <a:avLst/>
          </a:prstGeom>
        </p:spPr>
        <p:txBody>
          <a:bodyPr anchor="b"/>
          <a:lstStyle>
            <a:lvl1pPr>
              <a:defRPr sz="1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993CD1-3402-0A40-AED9-EDF932E446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062" y="1489075"/>
            <a:ext cx="7334069" cy="21347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7A0C63-D8A6-3046-A8BD-B32F469A6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650" y="4226628"/>
            <a:ext cx="7322766" cy="2735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F451CD2-21FB-A941-9ADD-66ECF736EE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10/28/20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F9D4259-3321-3143-92D7-0928104B1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3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E92CF50-3C3E-9844-9921-66A1A4381CD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11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accent1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E3SM-Project/e3sm_to_cmip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aw.githubusercontent.com/E3SM-Project/e3sm_to_cmip/master/e3sm_user_config_picontrol.json" TargetMode="External"/><Relationship Id="rId4" Type="http://schemas.openxmlformats.org/officeDocument/2006/relationships/hyperlink" Target="https://github.com/E3SM-Project/e3sm_to_cmip/blob/master/docs/workflow.m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FB09-5636-8A4D-92CD-9515B5405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291" y="167762"/>
            <a:ext cx="7886700" cy="993775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e3sm_to_cmip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ABBFB-9EE3-214D-B237-2395BEF10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5740"/>
            <a:ext cx="7886700" cy="111601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An extensible and portable python package for conversion of E3SM data to the MIP format. Able to take atmosphere, land, sea-ice, and ocean variables as input, and converts them into CMIP compliant datasets. The package has been used to produce for more then 1800 datasets published to CMIP6.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C1791F-E8AC-B044-9A53-A3560D1DD6BD}"/>
              </a:ext>
            </a:extLst>
          </p:cNvPr>
          <p:cNvSpPr txBox="1"/>
          <p:nvPr/>
        </p:nvSpPr>
        <p:spPr>
          <a:xfrm>
            <a:off x="1799175" y="4681835"/>
            <a:ext cx="5534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work was performed under the auspices of the U.S. Department of Energy by Lawrence Livermore National Laboratory under contract DE-AC52-07NA27344.  Lawrence Livermore National Security, LLC. LLNL-POST-750734 Release #LLNL-PRES-815934</a:t>
            </a:r>
          </a:p>
          <a:p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C85162-C013-7442-863F-620EEDC25F26}"/>
              </a:ext>
            </a:extLst>
          </p:cNvPr>
          <p:cNvSpPr txBox="1"/>
          <p:nvPr/>
        </p:nvSpPr>
        <p:spPr>
          <a:xfrm>
            <a:off x="628650" y="2571750"/>
            <a:ext cx="25862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Currently supports: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54 Atmosphere variables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24 Land variables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27 Ocean variables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9 Sea-ice variables </a:t>
            </a:r>
          </a:p>
          <a:p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5FF8F9-6F4E-E349-8C4B-3CF0A433BA4F}"/>
              </a:ext>
            </a:extLst>
          </p:cNvPr>
          <p:cNvSpPr txBox="1"/>
          <p:nvPr/>
        </p:nvSpPr>
        <p:spPr>
          <a:xfrm>
            <a:off x="3629025" y="2571750"/>
            <a:ext cx="48863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Atmosphere and land variables must first be regridded and extracted as time-series. Ocean and sea-ice can be converted from raw MPAS output. </a:t>
            </a:r>
          </a:p>
          <a:p>
            <a:endParaRPr lang="en-US" sz="1600" dirty="0"/>
          </a:p>
          <a:p>
            <a:r>
              <a:rPr lang="en-US" sz="1600" dirty="0"/>
              <a:t>New variables can be added by simply adding an entry to a YAML resource file.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0286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9AA27-81E8-E140-BFEC-74D68B85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631" y="574676"/>
            <a:ext cx="7886700" cy="993775"/>
          </a:xfrm>
        </p:spPr>
        <p:txBody>
          <a:bodyPr/>
          <a:lstStyle/>
          <a:p>
            <a:r>
              <a:rPr lang="en-US" dirty="0"/>
              <a:t>Usage and 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C69DB-9831-644F-B5BD-D5BFDA953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631" y="1434308"/>
            <a:ext cx="7886700" cy="3262312"/>
          </a:xfrm>
        </p:spPr>
        <p:txBody>
          <a:bodyPr/>
          <a:lstStyle/>
          <a:p>
            <a:r>
              <a:rPr lang="en-US" dirty="0"/>
              <a:t>e3sm_to_cmip can run in both “production” and “simple” modes</a:t>
            </a:r>
          </a:p>
          <a:p>
            <a:pPr lvl="1"/>
            <a:r>
              <a:rPr lang="en-US" dirty="0"/>
              <a:t>“Production” mode is used to produce official CMIP6 datasets ready for publication and requires additional metadata.</a:t>
            </a:r>
          </a:p>
          <a:p>
            <a:pPr lvl="1"/>
            <a:r>
              <a:rPr lang="en-US" dirty="0"/>
              <a:t>“Simple” mode can be used with E3SM output from any debug run with no extra metadata needed.</a:t>
            </a:r>
          </a:p>
          <a:p>
            <a:r>
              <a:rPr lang="en-US" dirty="0"/>
              <a:t>A suite of Common Workflow Language tools are provided to do the complete end-to-end conversion process, including the required horizontal regridding and vertical regridding for 3D atmosphere variables.</a:t>
            </a:r>
          </a:p>
          <a:p>
            <a:r>
              <a:rPr lang="en-US" dirty="0"/>
              <a:t>Planned features:</a:t>
            </a:r>
          </a:p>
          <a:p>
            <a:pPr lvl="1"/>
            <a:r>
              <a:rPr lang="en-US" dirty="0"/>
              <a:t>Support for high-frequency output conversion</a:t>
            </a:r>
          </a:p>
          <a:p>
            <a:pPr lvl="1"/>
            <a:r>
              <a:rPr lang="en-US" dirty="0"/>
              <a:t>Simplification of </a:t>
            </a:r>
            <a:r>
              <a:rPr lang="en-US"/>
              <a:t>variable converters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830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7CDA6-498F-6E48-A7E3-FF164852A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Links &amp;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184C9-236E-4B49-B0BA-D3DCC3562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Repository: </a:t>
            </a:r>
            <a:r>
              <a:rPr lang="en-US" dirty="0">
                <a:hlinkClick r:id="rId3"/>
              </a:rPr>
              <a:t>https://github.com/E3SM-Project/e3sm_to_cmip/</a:t>
            </a:r>
            <a:endParaRPr lang="en-US" dirty="0"/>
          </a:p>
          <a:p>
            <a:r>
              <a:rPr lang="en-US" dirty="0"/>
              <a:t>Getting started with CWL: </a:t>
            </a:r>
            <a:r>
              <a:rPr lang="en-US" dirty="0">
                <a:hlinkClick r:id="rId4"/>
              </a:rPr>
              <a:t>https://github.com/E3SM-Project/e3sm_to_cmip/blob/master/docs/workflow.md</a:t>
            </a:r>
            <a:endParaRPr lang="en-US" dirty="0"/>
          </a:p>
          <a:p>
            <a:r>
              <a:rPr lang="en-US" dirty="0"/>
              <a:t>Example metadata: </a:t>
            </a:r>
            <a:r>
              <a:rPr lang="en-US" dirty="0">
                <a:hlinkClick r:id="rId5"/>
              </a:rPr>
              <a:t>https://raw.githubusercontent.com/E3SM-Project/e3sm_to_cmip/master/e3sm_user_config_picontrol.json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06367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367</Words>
  <Application>Microsoft Macintosh PowerPoint</Application>
  <PresentationFormat>On-screen Show (16:9)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Custom Design</vt:lpstr>
      <vt:lpstr> e3sm_to_cmip</vt:lpstr>
      <vt:lpstr>Usage and Future Work</vt:lpstr>
      <vt:lpstr> Links &amp;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e3sm_to_cmip</dc:title>
  <dc:creator>Baldwin, Sterling Avalon</dc:creator>
  <cp:lastModifiedBy>Baldwin, Sterling Avalon</cp:lastModifiedBy>
  <cp:revision>20</cp:revision>
  <dcterms:created xsi:type="dcterms:W3CDTF">2020-10-23T00:14:50Z</dcterms:created>
  <dcterms:modified xsi:type="dcterms:W3CDTF">2020-10-29T03:47:34Z</dcterms:modified>
</cp:coreProperties>
</file>