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3"/>
  </p:notesMasterIdLst>
  <p:sldIdLst>
    <p:sldId id="258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597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89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1328" y="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C5920-0E5E-4C43-94B9-6EC570DBE60C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C2E8F-AAE2-7540-8BA8-BDB0B258B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328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7C2E8F-AAE2-7540-8BA8-BDB0B258B2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125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7A2FF-7AAC-DC45-B64D-ACC783F38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6107" y="385010"/>
            <a:ext cx="6858000" cy="67952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F74625-449E-6B48-BD08-72CABD761E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6107" y="1553769"/>
            <a:ext cx="6858000" cy="12414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24FE5-AECB-4844-9CBF-3B384C2E33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75597" y="4670491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652A92-266C-0B43-88D8-4C501FE4E229}" type="datetimeFigureOut">
              <a:rPr lang="en-US" smtClean="0"/>
              <a:pPr/>
              <a:t>10/27/20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6D649-4EBD-4745-9D4E-0A4A11964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75597" y="4846488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1AA07CE-E14B-BB4D-8A04-66B2A22B73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50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D59D3-F6B5-4C4D-82B2-7F6AD6C6C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F55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E5241-1053-F341-B1FE-EC2247ACC68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2F5597"/>
              </a:buClr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2F5597"/>
              </a:buCl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2F5597"/>
              </a:buCl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1189D4E-A898-C14C-A486-1256D544DA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75597" y="4670491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652A92-266C-0B43-88D8-4C501FE4E229}" type="datetimeFigureOut">
              <a:rPr lang="en-US" smtClean="0"/>
              <a:pPr/>
              <a:t>10/27/20</a:t>
            </a:fld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5E97741-3355-4647-ADE7-5F49D58E1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75597" y="4846488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1AA07CE-E14B-BB4D-8A04-66B2A22B73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55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AC321-AD92-3F4B-B759-FEAD5ED74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92D4F-7025-664A-93EA-E58421883A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2F5597"/>
              </a:buClr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2F5597"/>
              </a:buCl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2F5597"/>
              </a:buCl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3FE143-38B7-6245-BDC0-9271CCD69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2F5597"/>
              </a:buClr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2F5597"/>
              </a:buCl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2F5597"/>
              </a:buCl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CFE4A65-438E-CA4E-83CA-049D596832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75597" y="4670491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652A92-266C-0B43-88D8-4C501FE4E229}" type="datetimeFigureOut">
              <a:rPr lang="en-US" smtClean="0"/>
              <a:pPr/>
              <a:t>10/27/20</a:t>
            </a:fld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0905EFF-C1A1-0E47-8537-0E43799EB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75597" y="4846488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1AA07CE-E14B-BB4D-8A04-66B2A22B73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988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170B0-6463-314C-AD9C-B49D813CE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C3D001-9566-514D-B37B-3DAAD3FCC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88DEFF-3AD6-414D-937C-E6A0F58747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2F5597"/>
              </a:buClr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2F5597"/>
              </a:buCl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2F5597"/>
              </a:buCl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E8CC1C-312B-ED4A-8B60-48FCBA90F6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66BBE5-AEC0-634C-9137-FF44580DCB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2F5597"/>
              </a:buClr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2F5597"/>
              </a:buCl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2F5597"/>
              </a:buCl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6B0A63C2-4D5E-CB4E-9E19-BCF23C40A0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75597" y="4670491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652A92-266C-0B43-88D8-4C501FE4E229}" type="datetimeFigureOut">
              <a:rPr lang="en-US" smtClean="0"/>
              <a:pPr/>
              <a:t>10/27/20</a:t>
            </a:fld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1763422-3F22-F642-BCEB-2A2F98C91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75597" y="4846488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1AA07CE-E14B-BB4D-8A04-66B2A22B73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542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A0F86-2F15-8241-9C1A-915CE8975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EBA2794-6E86-864A-B28E-33F9D88352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75597" y="4670491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652A92-266C-0B43-88D8-4C501FE4E229}" type="datetimeFigureOut">
              <a:rPr lang="en-US" smtClean="0"/>
              <a:pPr/>
              <a:t>10/27/20</a:t>
            </a:fld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D346274-ECAC-EB41-B528-D249E87B8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75597" y="4846488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1AA07CE-E14B-BB4D-8A04-66B2A22B73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894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02CD441-6C05-C242-855A-9F8E334926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75597" y="4670491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652A92-266C-0B43-88D8-4C501FE4E229}" type="datetimeFigureOut">
              <a:rPr lang="en-US" smtClean="0"/>
              <a:pPr/>
              <a:t>10/27/20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13475-DE9D-814E-987A-FD103CD5B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75597" y="4846488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1AA07CE-E14B-BB4D-8A04-66B2A22B73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155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F2178-D592-AC41-9731-F26B69C40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7028721" cy="931797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D0C900-D42C-E340-8363-CDCE685670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C622465-8D92-4645-87AA-C6605ECB15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75597" y="4670491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652A92-266C-0B43-88D8-4C501FE4E229}" type="datetimeFigureOut">
              <a:rPr lang="en-US" smtClean="0"/>
              <a:pPr/>
              <a:t>10/27/20</a:t>
            </a:fld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1E9F95F-3B3F-354E-A15A-74A5BC6A9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75597" y="4846488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1AA07CE-E14B-BB4D-8A04-66B2A22B73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59079922-D088-D84B-B0E8-89B73E2221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189138" y="1543050"/>
            <a:ext cx="3887788" cy="2762250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2F5597"/>
              </a:buClr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2F5597"/>
              </a:buCl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2F5597"/>
              </a:buCl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2F5597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2334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054B2-1FAA-DF42-9740-9FD2E7E18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777" y="3717471"/>
            <a:ext cx="7324354" cy="415519"/>
          </a:xfrm>
          <a:prstGeom prst="rect">
            <a:avLst/>
          </a:prstGeom>
        </p:spPr>
        <p:txBody>
          <a:bodyPr anchor="b"/>
          <a:lstStyle>
            <a:lvl1pPr>
              <a:defRPr sz="1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993CD1-3402-0A40-AED9-EDF932E446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7062" y="1489075"/>
            <a:ext cx="7334069" cy="21347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7A0C63-D8A6-3046-A8BD-B32F469A64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8650" y="4226628"/>
            <a:ext cx="7322766" cy="2735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F451CD2-21FB-A941-9ADD-66ECF736EE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75597" y="4670491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652A92-266C-0B43-88D8-4C501FE4E229}" type="datetimeFigureOut">
              <a:rPr lang="en-US" smtClean="0"/>
              <a:pPr/>
              <a:t>10/27/20</a:t>
            </a:fld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F9D4259-3321-3143-92D7-0928104B1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75597" y="4846488"/>
            <a:ext cx="2057400" cy="175997"/>
          </a:xfrm>
          <a:prstGeom prst="rect">
            <a:avLst/>
          </a:prstGeom>
        </p:spPr>
        <p:txBody>
          <a:bodyPr/>
          <a:lstStyle>
            <a:lvl1pPr algn="ctr">
              <a:defRPr sz="53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1AA07CE-E14B-BB4D-8A04-66B2A22B73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531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E92CF50-3C3E-9844-9921-66A1A4381CD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112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chemeClr val="accent1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4F341C5-9FA2-A445-B2E1-1B1A2BB2F7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9960" y="500932"/>
            <a:ext cx="7276415" cy="652008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+mn-lt"/>
              </a:rPr>
              <a:t>Poster Session Logistics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944E61B7-1755-5344-9715-4168CB0C703F}"/>
              </a:ext>
            </a:extLst>
          </p:cNvPr>
          <p:cNvSpPr txBox="1">
            <a:spLocks/>
          </p:cNvSpPr>
          <p:nvPr/>
        </p:nvSpPr>
        <p:spPr>
          <a:xfrm>
            <a:off x="499960" y="3059841"/>
            <a:ext cx="6858000" cy="165523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kern="1200">
                <a:solidFill>
                  <a:srgbClr val="89898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tx2"/>
                </a:solidFill>
              </a:rPr>
              <a:t> 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BF39E6-85EA-DD4B-9093-8D1866E0D24B}"/>
              </a:ext>
            </a:extLst>
          </p:cNvPr>
          <p:cNvSpPr txBox="1"/>
          <p:nvPr/>
        </p:nvSpPr>
        <p:spPr>
          <a:xfrm>
            <a:off x="2580689" y="4730132"/>
            <a:ext cx="31149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2020 ESMD/E3SM Virtual Meeting, October 26-29, 2020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22091C-5BD3-624A-A47E-6EF0247D1C8C}"/>
              </a:ext>
            </a:extLst>
          </p:cNvPr>
          <p:cNvSpPr txBox="1"/>
          <p:nvPr/>
        </p:nvSpPr>
        <p:spPr>
          <a:xfrm>
            <a:off x="0" y="1560033"/>
            <a:ext cx="913666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Poster Presenters: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</a:rPr>
              <a:t>Post a message </a:t>
            </a:r>
            <a:r>
              <a:rPr lang="en-US" dirty="0">
                <a:solidFill>
                  <a:schemeClr val="tx2"/>
                </a:solidFill>
              </a:rPr>
              <a:t>stating the poster title in the channel for your topic area (e.g. #ps1-bgc)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e.g. </a:t>
            </a:r>
            <a:r>
              <a:rPr lang="en-US" b="1" dirty="0">
                <a:solidFill>
                  <a:schemeClr val="tx2"/>
                </a:solidFill>
              </a:rPr>
              <a:t>Poster: Fabulous Poster Title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Attendees: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Please </a:t>
            </a:r>
            <a:r>
              <a:rPr lang="en-US" b="1" dirty="0">
                <a:solidFill>
                  <a:schemeClr val="tx2"/>
                </a:solidFill>
              </a:rPr>
              <a:t>browse posters </a:t>
            </a:r>
            <a:r>
              <a:rPr lang="en-US" dirty="0">
                <a:solidFill>
                  <a:schemeClr val="tx2"/>
                </a:solidFill>
              </a:rPr>
              <a:t>on the ORISE Poster page or the Confluence page (Poster List v2)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When you want to ask a question or comment, </a:t>
            </a:r>
            <a:r>
              <a:rPr lang="en-US" b="1" dirty="0">
                <a:solidFill>
                  <a:schemeClr val="tx2"/>
                </a:solidFill>
              </a:rPr>
              <a:t>reply to the poster author in Slack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</a:rPr>
              <a:t>Vote for up to 5 posters </a:t>
            </a:r>
            <a:r>
              <a:rPr lang="en-US" dirty="0">
                <a:solidFill>
                  <a:schemeClr val="tx2"/>
                </a:solidFill>
              </a:rPr>
              <a:t>on the ORISE 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Tips: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Sort by session on the Confluence page by clicking on the </a:t>
            </a:r>
            <a:r>
              <a:rPr lang="en-US" b="1" dirty="0">
                <a:solidFill>
                  <a:schemeClr val="tx2"/>
                </a:solidFill>
              </a:rPr>
              <a:t>grey “Slack Channels” </a:t>
            </a:r>
            <a:r>
              <a:rPr lang="en-US" dirty="0">
                <a:solidFill>
                  <a:schemeClr val="tx2"/>
                </a:solidFill>
              </a:rPr>
              <a:t>column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The slack channels are linked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In slack, Poster Session channels are below all the Breakout Session channels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52640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1577</TotalTime>
  <Words>133</Words>
  <Application>Microsoft Macintosh PowerPoint</Application>
  <PresentationFormat>On-screen Show (16:9)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Custom Design</vt:lpstr>
      <vt:lpstr>PowerPoint Presentation</vt:lpstr>
    </vt:vector>
  </TitlesOfParts>
  <Company>Pacific Northwest National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DeGraaf</dc:creator>
  <cp:lastModifiedBy>Davis, Holly</cp:lastModifiedBy>
  <cp:revision>121</cp:revision>
  <cp:lastPrinted>2020-10-25T12:35:39Z</cp:lastPrinted>
  <dcterms:created xsi:type="dcterms:W3CDTF">2014-12-04T00:15:55Z</dcterms:created>
  <dcterms:modified xsi:type="dcterms:W3CDTF">2020-10-27T18:59:01Z</dcterms:modified>
</cp:coreProperties>
</file>