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30" d="100"/>
          <a:sy n="30" d="100"/>
        </p:scale>
        <p:origin x="3513" y="1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CB01-8928-4A8D-9679-3007AD50B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4C44D-0793-490D-8A2B-1F3D8BAD6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070B6-9938-48DD-9386-2C30FBB2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FB1FF-61D6-4528-BA10-0B69A711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FFA1-ECD6-4217-873B-04A7600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3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E0DB-84CD-4FA7-9EF4-3EE4833D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0961D-FCE0-4993-BE4B-6BF50AB00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30311-87BC-4F66-9220-2EE60377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1248-793E-444D-B32A-A7FB6720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8D1E5-D0FF-4A4A-B55E-6945A03D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4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D8A0C-6D0E-49F0-B7E7-E7B35A862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0C44A-3E5C-4F88-973C-5DA0E6BD4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F2031-951D-42E1-A0AC-D2E07A7C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41A9A-3052-4B1D-A9F6-E46B4D37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E5EC8-6E95-4369-A570-2F9AE60C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1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AAD8-E5F4-4498-AAC3-006F5FE0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89652-3DCB-4E84-82C9-837A7F5E0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59932-B5A2-455A-BCEB-EA318341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954F8-E09D-4BA7-BA86-E9E830AE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EBDC4-F882-45DA-8B64-4C387AEA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6340-5DF4-4217-B1A5-E0D3D00F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83B21-9121-4992-B986-F00EFA86E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63B90-06F1-4308-988B-5DE3E650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247B4-6CC7-4385-B7A7-5A8DDB2F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73B79-D64F-4D1B-81B0-2EB3A006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875D-D75E-43CA-A7F2-E21556D8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CD47-D84F-4636-A8F2-4EACE96B0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F7546-7929-43FD-954D-6CA81200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37A07-E7F5-4D28-92E0-D3D71412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26C65-0163-4BCF-A908-6469D559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3AED8-5DF9-4DBA-96A0-F9E2FE87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F760-D57E-4FB7-9EB5-F3B06329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2B461-2496-4CD0-AC11-C6A5067E4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20C84-3EB6-4894-A395-C1CA230D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641FE-5BE4-42F6-B14D-2735475B1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20BB8-204A-417C-89D6-83F3AEB21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269CF-4145-43AF-B1CA-C689BB7C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16849C-CDBE-43E2-A5A4-CB858FB7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06732-AAAB-4976-95D6-C584A696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7FFD-0BF3-4D1A-9DB3-3CD30DFB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61647-E79B-4191-ADE0-2E9A4476D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2A39F-F523-48E6-AC2C-831F0859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7CEA0-36EA-4AE0-BE9C-BA80283C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1FF53-5ECA-4138-AD47-E5D8CA3D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ECB7F-5AEB-4FE1-9371-D6663846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9F2DA-3349-4366-8B22-6E990D17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094E-7819-4D2E-9F68-A1046C29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8655-37C9-4B1D-8DD3-2A62F6BC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DAEB4-C10B-423C-B75C-E525C098D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29DB2-2670-48B3-965D-019A81C6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58C59-EC77-4374-B3B3-A54BF9D7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74969-E052-4E60-8183-AC0B8228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669A-9D8C-4EB3-BA9B-20294B56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D2E7D-DF11-4CCA-B33C-6FBD1FC27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AD3AC-6EBD-481F-B671-4CB276095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F8C53-2947-41C8-AF91-D25D3031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CF2ED-D07D-498F-A300-1EC82B2F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2FD36-780A-4F83-9201-DFC79495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E7599-5B7D-412F-83D0-D3F7FCE4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9175-EC11-46FA-95B3-126881B27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8E8AD-AE55-4D6D-97C6-D2B8BDF8B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D803-3099-4FC2-9C52-EBA20398C36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0FDEA-DCE2-4676-881A-70A87F28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645B-C6EB-46B2-A682-3F27CEFE4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98400-51B5-4C4A-81EC-B6026053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3E1CF3-AB6F-44F5-8121-94D8ED961CA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39FF1-F4E7-4EFC-9573-B4493A6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19"/>
            <a:ext cx="12192000" cy="69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39FF1-F4E7-4EFC-9573-B4493A6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6168"/>
            <a:ext cx="36000000" cy="205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4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39FF1-F4E7-4EFC-9573-B4493A6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25984"/>
            <a:ext cx="36000000" cy="205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39FF1-F4E7-4EFC-9573-B4493A6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946" y="-3261606"/>
            <a:ext cx="27512210" cy="157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72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39FF1-F4E7-4EFC-9573-B4493A6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946" y="-6919206"/>
            <a:ext cx="27512210" cy="157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6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39FF1-F4E7-4EFC-9573-B4493A6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9306" y="-3811122"/>
            <a:ext cx="40121305" cy="229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52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39FF1-F4E7-4EFC-9573-B4493A6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9306" y="-9329606"/>
            <a:ext cx="40121305" cy="229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04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39FF1-F4E7-4EFC-9573-B4493A6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9306" y="-14238490"/>
            <a:ext cx="40121305" cy="229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03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39FF1-F4E7-4EFC-9573-B4493A6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9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35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5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Xylar Asay-Davis</dc:creator>
  <cp:lastModifiedBy>Xylar Asay-Davis</cp:lastModifiedBy>
  <cp:revision>2</cp:revision>
  <dcterms:created xsi:type="dcterms:W3CDTF">2020-10-21T12:56:45Z</dcterms:created>
  <dcterms:modified xsi:type="dcterms:W3CDTF">2020-10-21T13:07:58Z</dcterms:modified>
</cp:coreProperties>
</file>