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0D70-1CA8-4FD0-933D-54D6ABBB7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3398D-81A3-4159-9CA8-439BAFEA7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A2A3-743A-41C8-98D8-5830ED1B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A2A6C-F449-433C-AC7D-227FD69B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DD39B-0F3D-4DDC-80DF-334FC56D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1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0E21-DFC0-46D6-8511-A1A0CEBA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FC0C4-B331-4357-A20F-33ECAD92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4798-FCF4-491D-A592-5D019175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C31A-D426-4666-AAAA-28575C3F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A8063-357B-4C25-A228-68E91DD4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8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602C5-03FF-4DC2-9DF5-7F222DB02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8F2C4-36E3-40BA-8AA6-366F49864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C2F61-7E8D-4179-86A5-B825B7E8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3368-421B-46B6-A5F9-B7437D9C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04330-F3AC-43E3-BF87-9E415C52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4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C615-509D-439C-8A82-300022D6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8F65-2BF0-4D04-8B66-EF3C7911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78E2-7533-444A-950A-B4E9D9EF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0417-0B26-403C-88A6-AF317DC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47B72-428C-4B86-9F1B-D999C6B2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5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CB-F2BA-495E-B5BE-1011F463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89069-71C2-49C0-BAF2-905FD84D0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9E9B-6D29-4F87-BB3A-908B711C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1298-06B3-4F82-9C34-DA8D9076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4702-7EFD-438B-B1B1-7C4660CC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3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02F9-4557-4065-B7D9-741E1D40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2893-7980-4059-B40D-CF5F72AC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FF1F5-F064-4346-B168-20EA170E1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A4CCD-2D8C-48F4-AB1C-831EFE20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7B846-07E4-497E-B585-C9577527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F81B5-620E-46A8-9C8D-C3893C41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6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75D3-CE16-47F1-8ED9-7CA837DE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EAD3-187D-471F-87DB-F1692239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56EF4-0034-4146-9C7D-6613F90A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4B810-1000-408B-8441-F5F259BBA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00FEC-866F-4237-B7CD-7764EE492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9D7CC-5D4A-4BC7-8D1E-4925E55A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51582-FDF4-4BB2-A752-7A0AABB0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696190-77A5-4C37-BF88-007C55E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3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6353-D889-4457-9AFD-27CA5B90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39DE9-B99C-43B0-BBD3-1A1ACB2E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ACB39-0795-4E0C-937B-47378D0A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CF885-6686-44D0-BAA8-C447F252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8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0822C-4527-4460-8406-9CE521F7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700D0-1263-425A-B34D-4068FB5E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E87F-ADE2-43F3-9AA3-DE34ABC4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7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FE72-D7B0-42FD-A4E3-D50F6C75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063F-7B47-4041-9B9E-F4CE042E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297D0-19C6-47A4-8250-549A33F61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AD506-CD1A-4A2D-A2B9-815D21EE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94090-9F69-464A-A1AE-3C345ED7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EEE86-2F70-477B-96CE-FCFC1500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2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C0D9-CB35-452F-A11C-7433475B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E0EFB-4269-4EAA-93FC-A98DAFA0A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71873-FB66-45FA-8EB9-1D72F56F9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FE5BC-FC6A-495F-98A3-DDDD4674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26D4C-3A08-40BD-A51C-B889181D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55788-9DF4-46FE-BAE4-2A879A1E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0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9B175-352B-4B0C-82AD-3C834AA2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AF286-A641-4171-83DC-E312130C0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9B73-263D-4A80-9DA9-2E481FB67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13B1-3F4C-4C2E-AA08-29B8160FE70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EE6C-7CDE-4B8F-95EC-8C347AAE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1E5A8-5550-4E81-9895-BA679D920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14FF-A414-40B0-B8D1-7034E5CC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19"/>
            <a:ext cx="12192000" cy="69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2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19"/>
            <a:ext cx="12192000" cy="69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055"/>
            <a:ext cx="34657213" cy="198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27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68360"/>
            <a:ext cx="34657213" cy="198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90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968" y="-3590043"/>
            <a:ext cx="29324968" cy="167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4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5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1453" y="-4480379"/>
            <a:ext cx="36576000" cy="209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1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1453" y="-11314316"/>
            <a:ext cx="36576000" cy="209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5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6398" y="-4480379"/>
            <a:ext cx="36576000" cy="209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4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6398" y="-11169937"/>
            <a:ext cx="36576000" cy="209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0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9C9E99-E53F-4845-BF1B-E64E579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5979" y="-16807925"/>
            <a:ext cx="47997979" cy="27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1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Xylar Asay-Davis</dc:creator>
  <cp:lastModifiedBy>Xylar Asay-Davis</cp:lastModifiedBy>
  <cp:revision>5</cp:revision>
  <dcterms:created xsi:type="dcterms:W3CDTF">2020-10-20T19:53:57Z</dcterms:created>
  <dcterms:modified xsi:type="dcterms:W3CDTF">2020-10-21T12:55:39Z</dcterms:modified>
</cp:coreProperties>
</file>