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64" r:id="rId3"/>
    <p:sldMasterId id="2147483681" r:id="rId4"/>
    <p:sldMasterId id="2147483693" r:id="rId5"/>
    <p:sldMasterId id="2147483705" r:id="rId6"/>
    <p:sldMasterId id="2147483721" r:id="rId7"/>
    <p:sldMasterId id="2147483733" r:id="rId8"/>
    <p:sldMasterId id="2147483745" r:id="rId9"/>
  </p:sldMasterIdLst>
  <p:notesMasterIdLst>
    <p:notesMasterId r:id="rId34"/>
  </p:notesMasterIdLst>
  <p:sldIdLst>
    <p:sldId id="294" r:id="rId10"/>
    <p:sldId id="295" r:id="rId11"/>
    <p:sldId id="516" r:id="rId12"/>
    <p:sldId id="517" r:id="rId13"/>
    <p:sldId id="518" r:id="rId14"/>
    <p:sldId id="260" r:id="rId15"/>
    <p:sldId id="261" r:id="rId16"/>
    <p:sldId id="262" r:id="rId17"/>
    <p:sldId id="264" r:id="rId18"/>
    <p:sldId id="265" r:id="rId19"/>
    <p:sldId id="519" r:id="rId20"/>
    <p:sldId id="822" r:id="rId21"/>
    <p:sldId id="823" r:id="rId22"/>
    <p:sldId id="814" r:id="rId23"/>
    <p:sldId id="283" r:id="rId24"/>
    <p:sldId id="824" r:id="rId25"/>
    <p:sldId id="826" r:id="rId26"/>
    <p:sldId id="288" r:id="rId27"/>
    <p:sldId id="825" r:id="rId28"/>
    <p:sldId id="257" r:id="rId29"/>
    <p:sldId id="258" r:id="rId30"/>
    <p:sldId id="829" r:id="rId31"/>
    <p:sldId id="828" r:id="rId32"/>
    <p:sldId id="26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888F2B-891E-45EB-902A-B39C094E82A4}" v="980" dt="2020-02-27T07:49:04.4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02" autoAdjust="0"/>
    <p:restoredTop sz="94687"/>
  </p:normalViewPr>
  <p:slideViewPr>
    <p:cSldViewPr snapToGrid="0" snapToObjects="1">
      <p:cViewPr varScale="1">
        <p:scale>
          <a:sx n="110" d="100"/>
          <a:sy n="110" d="100"/>
        </p:scale>
        <p:origin x="786" y="51"/>
      </p:cViewPr>
      <p:guideLst/>
    </p:cSldViewPr>
  </p:slideViewPr>
  <p:notesTextViewPr>
    <p:cViewPr>
      <p:scale>
        <a:sx n="1" d="1"/>
        <a:sy n="1" d="1"/>
      </p:scale>
      <p:origin x="0" y="0"/>
    </p:cViewPr>
  </p:notesTextViewPr>
  <p:sorterViewPr>
    <p:cViewPr varScale="1">
      <p:scale>
        <a:sx n="1" d="1"/>
        <a:sy n="1" d="1"/>
      </p:scale>
      <p:origin x="0" y="-293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eng, Xubin - (xubin)" userId="8035a9b4-9c48-45e5-9b2c-46dc1228cc01" providerId="ADAL" clId="{3E888F2B-891E-45EB-902A-B39C094E82A4}"/>
    <pc:docChg chg="undo custSel mod addSld delSld modSld sldOrd delMainMaster">
      <pc:chgData name="Zeng, Xubin - (xubin)" userId="8035a9b4-9c48-45e5-9b2c-46dc1228cc01" providerId="ADAL" clId="{3E888F2B-891E-45EB-902A-B39C094E82A4}" dt="2020-02-27T07:53:49.093" v="6866" actId="20577"/>
      <pc:docMkLst>
        <pc:docMk/>
      </pc:docMkLst>
      <pc:sldChg chg="del">
        <pc:chgData name="Zeng, Xubin - (xubin)" userId="8035a9b4-9c48-45e5-9b2c-46dc1228cc01" providerId="ADAL" clId="{3E888F2B-891E-45EB-902A-B39C094E82A4}" dt="2020-02-27T05:45:41.389" v="4919" actId="2696"/>
        <pc:sldMkLst>
          <pc:docMk/>
          <pc:sldMk cId="4003948574" sldId="256"/>
        </pc:sldMkLst>
      </pc:sldChg>
      <pc:sldChg chg="addSp delSp modSp mod">
        <pc:chgData name="Zeng, Xubin - (xubin)" userId="8035a9b4-9c48-45e5-9b2c-46dc1228cc01" providerId="ADAL" clId="{3E888F2B-891E-45EB-902A-B39C094E82A4}" dt="2020-02-27T07:46:11.668" v="6809" actId="20577"/>
        <pc:sldMkLst>
          <pc:docMk/>
          <pc:sldMk cId="35936704" sldId="257"/>
        </pc:sldMkLst>
        <pc:spChg chg="add mod">
          <ac:chgData name="Zeng, Xubin - (xubin)" userId="8035a9b4-9c48-45e5-9b2c-46dc1228cc01" providerId="ADAL" clId="{3E888F2B-891E-45EB-902A-B39C094E82A4}" dt="2020-02-27T07:46:11.668" v="6809" actId="20577"/>
          <ac:spMkLst>
            <pc:docMk/>
            <pc:sldMk cId="35936704" sldId="257"/>
            <ac:spMk id="3" creationId="{B0C6177C-19C8-4B7F-BBE1-0DD166FD0106}"/>
          </ac:spMkLst>
        </pc:spChg>
        <pc:spChg chg="add mod">
          <ac:chgData name="Zeng, Xubin - (xubin)" userId="8035a9b4-9c48-45e5-9b2c-46dc1228cc01" providerId="ADAL" clId="{3E888F2B-891E-45EB-902A-B39C094E82A4}" dt="2020-02-27T05:45:17.339" v="4918" actId="255"/>
          <ac:spMkLst>
            <pc:docMk/>
            <pc:sldMk cId="35936704" sldId="257"/>
            <ac:spMk id="5" creationId="{6110378F-36AD-4550-9F99-F98BC3FFFB9C}"/>
          </ac:spMkLst>
        </pc:spChg>
        <pc:spChg chg="mod">
          <ac:chgData name="Zeng, Xubin - (xubin)" userId="8035a9b4-9c48-45e5-9b2c-46dc1228cc01" providerId="ADAL" clId="{3E888F2B-891E-45EB-902A-B39C094E82A4}" dt="2020-02-27T05:46:42.048" v="4921" actId="1076"/>
          <ac:spMkLst>
            <pc:docMk/>
            <pc:sldMk cId="35936704" sldId="257"/>
            <ac:spMk id="6" creationId="{00000000-0000-0000-0000-000000000000}"/>
          </ac:spMkLst>
        </pc:spChg>
        <pc:picChg chg="add del mod">
          <ac:chgData name="Zeng, Xubin - (xubin)" userId="8035a9b4-9c48-45e5-9b2c-46dc1228cc01" providerId="ADAL" clId="{3E888F2B-891E-45EB-902A-B39C094E82A4}" dt="2020-02-27T05:47:43.179" v="5007" actId="478"/>
          <ac:picMkLst>
            <pc:docMk/>
            <pc:sldMk cId="35936704" sldId="257"/>
            <ac:picMk id="1026" creationId="{4300050D-C5DA-4E2C-BB3A-68E6DAEB5310}"/>
          </ac:picMkLst>
        </pc:picChg>
        <pc:picChg chg="add mod">
          <ac:chgData name="Zeng, Xubin - (xubin)" userId="8035a9b4-9c48-45e5-9b2c-46dc1228cc01" providerId="ADAL" clId="{3E888F2B-891E-45EB-902A-B39C094E82A4}" dt="2020-02-27T05:48:04.369" v="5252" actId="1036"/>
          <ac:picMkLst>
            <pc:docMk/>
            <pc:sldMk cId="35936704" sldId="257"/>
            <ac:picMk id="1028" creationId="{285F6FD2-7773-4B0E-BC38-75ADF3B72D0F}"/>
          </ac:picMkLst>
        </pc:picChg>
      </pc:sldChg>
      <pc:sldChg chg="addSp delSp modSp mod">
        <pc:chgData name="Zeng, Xubin - (xubin)" userId="8035a9b4-9c48-45e5-9b2c-46dc1228cc01" providerId="ADAL" clId="{3E888F2B-891E-45EB-902A-B39C094E82A4}" dt="2020-02-27T05:50:19.528" v="5270" actId="26606"/>
        <pc:sldMkLst>
          <pc:docMk/>
          <pc:sldMk cId="2189923250" sldId="258"/>
        </pc:sldMkLst>
        <pc:spChg chg="mod">
          <ac:chgData name="Zeng, Xubin - (xubin)" userId="8035a9b4-9c48-45e5-9b2c-46dc1228cc01" providerId="ADAL" clId="{3E888F2B-891E-45EB-902A-B39C094E82A4}" dt="2020-02-27T05:50:19.528" v="5270" actId="26606"/>
          <ac:spMkLst>
            <pc:docMk/>
            <pc:sldMk cId="2189923250" sldId="258"/>
            <ac:spMk id="2" creationId="{00000000-0000-0000-0000-000000000000}"/>
          </ac:spMkLst>
        </pc:spChg>
        <pc:spChg chg="mod ord">
          <ac:chgData name="Zeng, Xubin - (xubin)" userId="8035a9b4-9c48-45e5-9b2c-46dc1228cc01" providerId="ADAL" clId="{3E888F2B-891E-45EB-902A-B39C094E82A4}" dt="2020-02-27T05:50:19.528" v="5270" actId="26606"/>
          <ac:spMkLst>
            <pc:docMk/>
            <pc:sldMk cId="2189923250" sldId="258"/>
            <ac:spMk id="3" creationId="{00000000-0000-0000-0000-000000000000}"/>
          </ac:spMkLst>
        </pc:spChg>
        <pc:spChg chg="mod">
          <ac:chgData name="Zeng, Xubin - (xubin)" userId="8035a9b4-9c48-45e5-9b2c-46dc1228cc01" providerId="ADAL" clId="{3E888F2B-891E-45EB-902A-B39C094E82A4}" dt="2020-02-27T05:50:19.528" v="5270" actId="26606"/>
          <ac:spMkLst>
            <pc:docMk/>
            <pc:sldMk cId="2189923250" sldId="258"/>
            <ac:spMk id="4" creationId="{00000000-0000-0000-0000-000000000000}"/>
          </ac:spMkLst>
        </pc:spChg>
        <pc:spChg chg="mod">
          <ac:chgData name="Zeng, Xubin - (xubin)" userId="8035a9b4-9c48-45e5-9b2c-46dc1228cc01" providerId="ADAL" clId="{3E888F2B-891E-45EB-902A-B39C094E82A4}" dt="2020-02-27T05:50:19.528" v="5270" actId="26606"/>
          <ac:spMkLst>
            <pc:docMk/>
            <pc:sldMk cId="2189923250" sldId="258"/>
            <ac:spMk id="9" creationId="{7F587DBD-927B-45D2-A27D-B6D43110C2C0}"/>
          </ac:spMkLst>
        </pc:spChg>
        <pc:spChg chg="add del">
          <ac:chgData name="Zeng, Xubin - (xubin)" userId="8035a9b4-9c48-45e5-9b2c-46dc1228cc01" providerId="ADAL" clId="{3E888F2B-891E-45EB-902A-B39C094E82A4}" dt="2020-02-27T05:50:19.528" v="5270" actId="26606"/>
          <ac:spMkLst>
            <pc:docMk/>
            <pc:sldMk cId="2189923250" sldId="258"/>
            <ac:spMk id="12" creationId="{867D4867-5BA7-4462-B2F6-A23F4A622AA7}"/>
          </ac:spMkLst>
        </pc:spChg>
        <pc:spChg chg="add del">
          <ac:chgData name="Zeng, Xubin - (xubin)" userId="8035a9b4-9c48-45e5-9b2c-46dc1228cc01" providerId="ADAL" clId="{3E888F2B-891E-45EB-902A-B39C094E82A4}" dt="2020-02-27T05:48:36.988" v="5254" actId="26606"/>
          <ac:spMkLst>
            <pc:docMk/>
            <pc:sldMk cId="2189923250" sldId="258"/>
            <ac:spMk id="17" creationId="{CB6E2F43-29E9-49D9-91FC-E5FEFAAA70DE}"/>
          </ac:spMkLst>
        </pc:spChg>
        <pc:spChg chg="add del">
          <ac:chgData name="Zeng, Xubin - (xubin)" userId="8035a9b4-9c48-45e5-9b2c-46dc1228cc01" providerId="ADAL" clId="{3E888F2B-891E-45EB-902A-B39C094E82A4}" dt="2020-02-27T05:48:36.988" v="5254" actId="26606"/>
          <ac:spMkLst>
            <pc:docMk/>
            <pc:sldMk cId="2189923250" sldId="258"/>
            <ac:spMk id="19" creationId="{3BA62E19-CD42-4C09-B825-844B4943D49D}"/>
          </ac:spMkLst>
        </pc:spChg>
        <pc:spChg chg="add del">
          <ac:chgData name="Zeng, Xubin - (xubin)" userId="8035a9b4-9c48-45e5-9b2c-46dc1228cc01" providerId="ADAL" clId="{3E888F2B-891E-45EB-902A-B39C094E82A4}" dt="2020-02-27T05:48:36.988" v="5254" actId="26606"/>
          <ac:spMkLst>
            <pc:docMk/>
            <pc:sldMk cId="2189923250" sldId="258"/>
            <ac:spMk id="21" creationId="{8E63CC27-1C86-4653-8866-79C24C5C51FB}"/>
          </ac:spMkLst>
        </pc:spChg>
        <pc:spChg chg="add del">
          <ac:chgData name="Zeng, Xubin - (xubin)" userId="8035a9b4-9c48-45e5-9b2c-46dc1228cc01" providerId="ADAL" clId="{3E888F2B-891E-45EB-902A-B39C094E82A4}" dt="2020-02-27T05:48:39.199" v="5256" actId="26606"/>
          <ac:spMkLst>
            <pc:docMk/>
            <pc:sldMk cId="2189923250" sldId="258"/>
            <ac:spMk id="23" creationId="{CEB41C5C-0F34-4DDA-9D7C-5E717F35F60C}"/>
          </ac:spMkLst>
        </pc:spChg>
        <pc:spChg chg="add del">
          <ac:chgData name="Zeng, Xubin - (xubin)" userId="8035a9b4-9c48-45e5-9b2c-46dc1228cc01" providerId="ADAL" clId="{3E888F2B-891E-45EB-902A-B39C094E82A4}" dt="2020-02-27T05:48:41.438" v="5258" actId="26606"/>
          <ac:spMkLst>
            <pc:docMk/>
            <pc:sldMk cId="2189923250" sldId="258"/>
            <ac:spMk id="26" creationId="{CB6E2F43-29E9-49D9-91FC-E5FEFAAA70DE}"/>
          </ac:spMkLst>
        </pc:spChg>
        <pc:spChg chg="add del">
          <ac:chgData name="Zeng, Xubin - (xubin)" userId="8035a9b4-9c48-45e5-9b2c-46dc1228cc01" providerId="ADAL" clId="{3E888F2B-891E-45EB-902A-B39C094E82A4}" dt="2020-02-27T05:48:41.438" v="5258" actId="26606"/>
          <ac:spMkLst>
            <pc:docMk/>
            <pc:sldMk cId="2189923250" sldId="258"/>
            <ac:spMk id="27" creationId="{3BA62E19-CD42-4C09-B825-844B4943D49D}"/>
          </ac:spMkLst>
        </pc:spChg>
        <pc:spChg chg="add del">
          <ac:chgData name="Zeng, Xubin - (xubin)" userId="8035a9b4-9c48-45e5-9b2c-46dc1228cc01" providerId="ADAL" clId="{3E888F2B-891E-45EB-902A-B39C094E82A4}" dt="2020-02-27T05:48:41.438" v="5258" actId="26606"/>
          <ac:spMkLst>
            <pc:docMk/>
            <pc:sldMk cId="2189923250" sldId="258"/>
            <ac:spMk id="28" creationId="{8E63CC27-1C86-4653-8866-79C24C5C51FB}"/>
          </ac:spMkLst>
        </pc:spChg>
        <pc:spChg chg="add del">
          <ac:chgData name="Zeng, Xubin - (xubin)" userId="8035a9b4-9c48-45e5-9b2c-46dc1228cc01" providerId="ADAL" clId="{3E888F2B-891E-45EB-902A-B39C094E82A4}" dt="2020-02-27T05:49:10.728" v="5260" actId="26606"/>
          <ac:spMkLst>
            <pc:docMk/>
            <pc:sldMk cId="2189923250" sldId="258"/>
            <ac:spMk id="30" creationId="{CEB41C5C-0F34-4DDA-9D7C-5E717F35F60C}"/>
          </ac:spMkLst>
        </pc:spChg>
        <pc:spChg chg="add del">
          <ac:chgData name="Zeng, Xubin - (xubin)" userId="8035a9b4-9c48-45e5-9b2c-46dc1228cc01" providerId="ADAL" clId="{3E888F2B-891E-45EB-902A-B39C094E82A4}" dt="2020-02-27T05:49:16.219" v="5262" actId="26606"/>
          <ac:spMkLst>
            <pc:docMk/>
            <pc:sldMk cId="2189923250" sldId="258"/>
            <ac:spMk id="33" creationId="{73C994B4-9721-4148-9EEC-6793CECDE8DD}"/>
          </ac:spMkLst>
        </pc:spChg>
        <pc:spChg chg="add del">
          <ac:chgData name="Zeng, Xubin - (xubin)" userId="8035a9b4-9c48-45e5-9b2c-46dc1228cc01" providerId="ADAL" clId="{3E888F2B-891E-45EB-902A-B39C094E82A4}" dt="2020-02-27T05:49:16.219" v="5262" actId="26606"/>
          <ac:spMkLst>
            <pc:docMk/>
            <pc:sldMk cId="2189923250" sldId="258"/>
            <ac:spMk id="34" creationId="{F9D95E49-763A-4886-B038-82F734740554}"/>
          </ac:spMkLst>
        </pc:spChg>
        <pc:spChg chg="add del">
          <ac:chgData name="Zeng, Xubin - (xubin)" userId="8035a9b4-9c48-45e5-9b2c-46dc1228cc01" providerId="ADAL" clId="{3E888F2B-891E-45EB-902A-B39C094E82A4}" dt="2020-02-27T05:49:16.219" v="5262" actId="26606"/>
          <ac:spMkLst>
            <pc:docMk/>
            <pc:sldMk cId="2189923250" sldId="258"/>
            <ac:spMk id="35" creationId="{1335D9B3-B2C5-40E1-BFF9-E01D0DB42474}"/>
          </ac:spMkLst>
        </pc:spChg>
        <pc:spChg chg="add del">
          <ac:chgData name="Zeng, Xubin - (xubin)" userId="8035a9b4-9c48-45e5-9b2c-46dc1228cc01" providerId="ADAL" clId="{3E888F2B-891E-45EB-902A-B39C094E82A4}" dt="2020-02-27T05:49:16.219" v="5262" actId="26606"/>
          <ac:spMkLst>
            <pc:docMk/>
            <pc:sldMk cId="2189923250" sldId="258"/>
            <ac:spMk id="36" creationId="{6D95061B-ADFC-4592-8BB1-0D542F6F6436}"/>
          </ac:spMkLst>
        </pc:spChg>
        <pc:spChg chg="add del">
          <ac:chgData name="Zeng, Xubin - (xubin)" userId="8035a9b4-9c48-45e5-9b2c-46dc1228cc01" providerId="ADAL" clId="{3E888F2B-891E-45EB-902A-B39C094E82A4}" dt="2020-02-27T05:49:20.648" v="5264" actId="26606"/>
          <ac:spMkLst>
            <pc:docMk/>
            <pc:sldMk cId="2189923250" sldId="258"/>
            <ac:spMk id="39" creationId="{DBC6133C-0615-4CE4-9132-37E609A9BDFA}"/>
          </ac:spMkLst>
        </pc:spChg>
        <pc:spChg chg="add del">
          <ac:chgData name="Zeng, Xubin - (xubin)" userId="8035a9b4-9c48-45e5-9b2c-46dc1228cc01" providerId="ADAL" clId="{3E888F2B-891E-45EB-902A-B39C094E82A4}" dt="2020-02-27T05:49:20.648" v="5264" actId="26606"/>
          <ac:spMkLst>
            <pc:docMk/>
            <pc:sldMk cId="2189923250" sldId="258"/>
            <ac:spMk id="40" creationId="{169CC832-2974-4E8D-90ED-3E2941BA7336}"/>
          </ac:spMkLst>
        </pc:spChg>
        <pc:spChg chg="add del">
          <ac:chgData name="Zeng, Xubin - (xubin)" userId="8035a9b4-9c48-45e5-9b2c-46dc1228cc01" providerId="ADAL" clId="{3E888F2B-891E-45EB-902A-B39C094E82A4}" dt="2020-02-27T05:49:20.648" v="5264" actId="26606"/>
          <ac:spMkLst>
            <pc:docMk/>
            <pc:sldMk cId="2189923250" sldId="258"/>
            <ac:spMk id="41" creationId="{55222F96-971A-4F90-B841-6BAB416C7AC1}"/>
          </ac:spMkLst>
        </pc:spChg>
        <pc:spChg chg="add del">
          <ac:chgData name="Zeng, Xubin - (xubin)" userId="8035a9b4-9c48-45e5-9b2c-46dc1228cc01" providerId="ADAL" clId="{3E888F2B-891E-45EB-902A-B39C094E82A4}" dt="2020-02-27T05:49:20.648" v="5264" actId="26606"/>
          <ac:spMkLst>
            <pc:docMk/>
            <pc:sldMk cId="2189923250" sldId="258"/>
            <ac:spMk id="42" creationId="{08980754-6F4B-43C9-B9BE-127B6BED6586}"/>
          </ac:spMkLst>
        </pc:spChg>
        <pc:spChg chg="add del">
          <ac:chgData name="Zeng, Xubin - (xubin)" userId="8035a9b4-9c48-45e5-9b2c-46dc1228cc01" providerId="ADAL" clId="{3E888F2B-891E-45EB-902A-B39C094E82A4}" dt="2020-02-27T05:49:20.648" v="5264" actId="26606"/>
          <ac:spMkLst>
            <pc:docMk/>
            <pc:sldMk cId="2189923250" sldId="258"/>
            <ac:spMk id="43" creationId="{2C1BBA94-3F40-40AA-8BB9-E69E25E537C1}"/>
          </ac:spMkLst>
        </pc:spChg>
        <pc:spChg chg="add del">
          <ac:chgData name="Zeng, Xubin - (xubin)" userId="8035a9b4-9c48-45e5-9b2c-46dc1228cc01" providerId="ADAL" clId="{3E888F2B-891E-45EB-902A-B39C094E82A4}" dt="2020-02-27T05:49:23.786" v="5266" actId="26606"/>
          <ac:spMkLst>
            <pc:docMk/>
            <pc:sldMk cId="2189923250" sldId="258"/>
            <ac:spMk id="45" creationId="{73C994B4-9721-4148-9EEC-6793CECDE8DD}"/>
          </ac:spMkLst>
        </pc:spChg>
        <pc:spChg chg="add del">
          <ac:chgData name="Zeng, Xubin - (xubin)" userId="8035a9b4-9c48-45e5-9b2c-46dc1228cc01" providerId="ADAL" clId="{3E888F2B-891E-45EB-902A-B39C094E82A4}" dt="2020-02-27T05:49:23.786" v="5266" actId="26606"/>
          <ac:spMkLst>
            <pc:docMk/>
            <pc:sldMk cId="2189923250" sldId="258"/>
            <ac:spMk id="46" creationId="{F9D95E49-763A-4886-B038-82F734740554}"/>
          </ac:spMkLst>
        </pc:spChg>
        <pc:spChg chg="add del">
          <ac:chgData name="Zeng, Xubin - (xubin)" userId="8035a9b4-9c48-45e5-9b2c-46dc1228cc01" providerId="ADAL" clId="{3E888F2B-891E-45EB-902A-B39C094E82A4}" dt="2020-02-27T05:49:23.786" v="5266" actId="26606"/>
          <ac:spMkLst>
            <pc:docMk/>
            <pc:sldMk cId="2189923250" sldId="258"/>
            <ac:spMk id="47" creationId="{C953B5EC-5C47-4521-BBC8-B7BBB38160CC}"/>
          </ac:spMkLst>
        </pc:spChg>
        <pc:spChg chg="add del">
          <ac:chgData name="Zeng, Xubin - (xubin)" userId="8035a9b4-9c48-45e5-9b2c-46dc1228cc01" providerId="ADAL" clId="{3E888F2B-891E-45EB-902A-B39C094E82A4}" dt="2020-02-27T05:49:23.786" v="5266" actId="26606"/>
          <ac:spMkLst>
            <pc:docMk/>
            <pc:sldMk cId="2189923250" sldId="258"/>
            <ac:spMk id="48" creationId="{6D95061B-ADFC-4592-8BB1-0D542F6F6436}"/>
          </ac:spMkLst>
        </pc:spChg>
        <pc:spChg chg="add del">
          <ac:chgData name="Zeng, Xubin - (xubin)" userId="8035a9b4-9c48-45e5-9b2c-46dc1228cc01" providerId="ADAL" clId="{3E888F2B-891E-45EB-902A-B39C094E82A4}" dt="2020-02-27T05:49:25.473" v="5268" actId="26606"/>
          <ac:spMkLst>
            <pc:docMk/>
            <pc:sldMk cId="2189923250" sldId="258"/>
            <ac:spMk id="52" creationId="{2B566528-1B12-4246-9431-5C2D7D081168}"/>
          </ac:spMkLst>
        </pc:spChg>
        <pc:spChg chg="add del">
          <ac:chgData name="Zeng, Xubin - (xubin)" userId="8035a9b4-9c48-45e5-9b2c-46dc1228cc01" providerId="ADAL" clId="{3E888F2B-891E-45EB-902A-B39C094E82A4}" dt="2020-02-27T05:50:19.528" v="5270" actId="26606"/>
          <ac:spMkLst>
            <pc:docMk/>
            <pc:sldMk cId="2189923250" sldId="258"/>
            <ac:spMk id="59" creationId="{E5A49435-E075-4822-9D18-0D1331C9FBD3}"/>
          </ac:spMkLst>
        </pc:spChg>
        <pc:spChg chg="add del">
          <ac:chgData name="Zeng, Xubin - (xubin)" userId="8035a9b4-9c48-45e5-9b2c-46dc1228cc01" providerId="ADAL" clId="{3E888F2B-891E-45EB-902A-B39C094E82A4}" dt="2020-02-27T05:50:19.528" v="5270" actId="26606"/>
          <ac:spMkLst>
            <pc:docMk/>
            <pc:sldMk cId="2189923250" sldId="258"/>
            <ac:spMk id="60" creationId="{3CD1EA40-7116-4FCB-9369-70F29FAA91EC}"/>
          </ac:spMkLst>
        </pc:spChg>
        <pc:spChg chg="add del">
          <ac:chgData name="Zeng, Xubin - (xubin)" userId="8035a9b4-9c48-45e5-9b2c-46dc1228cc01" providerId="ADAL" clId="{3E888F2B-891E-45EB-902A-B39C094E82A4}" dt="2020-02-27T05:50:19.528" v="5270" actId="26606"/>
          <ac:spMkLst>
            <pc:docMk/>
            <pc:sldMk cId="2189923250" sldId="258"/>
            <ac:spMk id="61" creationId="{A5271697-90F1-4A23-8EF2-0179F2EAFACB}"/>
          </ac:spMkLst>
        </pc:spChg>
        <pc:spChg chg="add del">
          <ac:chgData name="Zeng, Xubin - (xubin)" userId="8035a9b4-9c48-45e5-9b2c-46dc1228cc01" providerId="ADAL" clId="{3E888F2B-891E-45EB-902A-B39C094E82A4}" dt="2020-02-27T05:50:19.528" v="5270" actId="26606"/>
          <ac:spMkLst>
            <pc:docMk/>
            <pc:sldMk cId="2189923250" sldId="258"/>
            <ac:spMk id="80" creationId="{D9F5512A-48E1-4C07-B75E-3CCC517B6804}"/>
          </ac:spMkLst>
        </pc:spChg>
        <pc:grpChg chg="add del">
          <ac:chgData name="Zeng, Xubin - (xubin)" userId="8035a9b4-9c48-45e5-9b2c-46dc1228cc01" providerId="ADAL" clId="{3E888F2B-891E-45EB-902A-B39C094E82A4}" dt="2020-02-27T05:49:25.473" v="5268" actId="26606"/>
          <ac:grpSpMkLst>
            <pc:docMk/>
            <pc:sldMk cId="2189923250" sldId="258"/>
            <ac:grpSpMk id="53" creationId="{828A5161-06F1-46CF-8AD7-844680A59E13}"/>
          </ac:grpSpMkLst>
        </pc:grpChg>
        <pc:grpChg chg="add del">
          <ac:chgData name="Zeng, Xubin - (xubin)" userId="8035a9b4-9c48-45e5-9b2c-46dc1228cc01" providerId="ADAL" clId="{3E888F2B-891E-45EB-902A-B39C094E82A4}" dt="2020-02-27T05:49:25.473" v="5268" actId="26606"/>
          <ac:grpSpMkLst>
            <pc:docMk/>
            <pc:sldMk cId="2189923250" sldId="258"/>
            <ac:grpSpMk id="55" creationId="{5995D10D-E9C9-47DB-AE7E-801FEF38F5C9}"/>
          </ac:grpSpMkLst>
        </pc:grpChg>
        <pc:grpChg chg="add del">
          <ac:chgData name="Zeng, Xubin - (xubin)" userId="8035a9b4-9c48-45e5-9b2c-46dc1228cc01" providerId="ADAL" clId="{3E888F2B-891E-45EB-902A-B39C094E82A4}" dt="2020-02-27T05:50:19.528" v="5270" actId="26606"/>
          <ac:grpSpMkLst>
            <pc:docMk/>
            <pc:sldMk cId="2189923250" sldId="258"/>
            <ac:grpSpMk id="62" creationId="{23AE24FC-E697-4150-A4E9-7038F72322EE}"/>
          </ac:grpSpMkLst>
        </pc:grpChg>
        <pc:picChg chg="mod ord">
          <ac:chgData name="Zeng, Xubin - (xubin)" userId="8035a9b4-9c48-45e5-9b2c-46dc1228cc01" providerId="ADAL" clId="{3E888F2B-891E-45EB-902A-B39C094E82A4}" dt="2020-02-27T05:50:19.528" v="5270" actId="26606"/>
          <ac:picMkLst>
            <pc:docMk/>
            <pc:sldMk cId="2189923250" sldId="258"/>
            <ac:picMk id="7" creationId="{00000000-0000-0000-0000-000000000000}"/>
          </ac:picMkLst>
        </pc:picChg>
        <pc:cxnChg chg="add del">
          <ac:chgData name="Zeng, Xubin - (xubin)" userId="8035a9b4-9c48-45e5-9b2c-46dc1228cc01" providerId="ADAL" clId="{3E888F2B-891E-45EB-902A-B39C094E82A4}" dt="2020-02-27T05:48:39.199" v="5256" actId="26606"/>
          <ac:cxnSpMkLst>
            <pc:docMk/>
            <pc:sldMk cId="2189923250" sldId="258"/>
            <ac:cxnSpMk id="24" creationId="{57E1E5E6-F385-4E9C-B201-BA5BDE5CAD52}"/>
          </ac:cxnSpMkLst>
        </pc:cxnChg>
        <pc:cxnChg chg="add del">
          <ac:chgData name="Zeng, Xubin - (xubin)" userId="8035a9b4-9c48-45e5-9b2c-46dc1228cc01" providerId="ADAL" clId="{3E888F2B-891E-45EB-902A-B39C094E82A4}" dt="2020-02-27T05:49:16.219" v="5262" actId="26606"/>
          <ac:cxnSpMkLst>
            <pc:docMk/>
            <pc:sldMk cId="2189923250" sldId="258"/>
            <ac:cxnSpMk id="25" creationId="{F085D7B9-E066-4923-8CB7-294BF306296A}"/>
          </ac:cxnSpMkLst>
        </pc:cxnChg>
        <pc:cxnChg chg="add del">
          <ac:chgData name="Zeng, Xubin - (xubin)" userId="8035a9b4-9c48-45e5-9b2c-46dc1228cc01" providerId="ADAL" clId="{3E888F2B-891E-45EB-902A-B39C094E82A4}" dt="2020-02-27T05:49:10.728" v="5260" actId="26606"/>
          <ac:cxnSpMkLst>
            <pc:docMk/>
            <pc:sldMk cId="2189923250" sldId="258"/>
            <ac:cxnSpMk id="31" creationId="{57E1E5E6-F385-4E9C-B201-BA5BDE5CAD52}"/>
          </ac:cxnSpMkLst>
        </pc:cxnChg>
        <pc:cxnChg chg="add del">
          <ac:chgData name="Zeng, Xubin - (xubin)" userId="8035a9b4-9c48-45e5-9b2c-46dc1228cc01" providerId="ADAL" clId="{3E888F2B-891E-45EB-902A-B39C094E82A4}" dt="2020-02-27T05:49:16.219" v="5262" actId="26606"/>
          <ac:cxnSpMkLst>
            <pc:docMk/>
            <pc:sldMk cId="2189923250" sldId="258"/>
            <ac:cxnSpMk id="37" creationId="{4C5153A6-657E-4227-A555-CE6891B6C464}"/>
          </ac:cxnSpMkLst>
        </pc:cxnChg>
        <pc:cxnChg chg="add del">
          <ac:chgData name="Zeng, Xubin - (xubin)" userId="8035a9b4-9c48-45e5-9b2c-46dc1228cc01" providerId="ADAL" clId="{3E888F2B-891E-45EB-902A-B39C094E82A4}" dt="2020-02-27T05:49:23.786" v="5266" actId="26606"/>
          <ac:cxnSpMkLst>
            <pc:docMk/>
            <pc:sldMk cId="2189923250" sldId="258"/>
            <ac:cxnSpMk id="49" creationId="{F085D7B9-E066-4923-8CB7-294BF306296A}"/>
          </ac:cxnSpMkLst>
        </pc:cxnChg>
        <pc:cxnChg chg="add del">
          <ac:chgData name="Zeng, Xubin - (xubin)" userId="8035a9b4-9c48-45e5-9b2c-46dc1228cc01" providerId="ADAL" clId="{3E888F2B-891E-45EB-902A-B39C094E82A4}" dt="2020-02-27T05:49:23.786" v="5266" actId="26606"/>
          <ac:cxnSpMkLst>
            <pc:docMk/>
            <pc:sldMk cId="2189923250" sldId="258"/>
            <ac:cxnSpMk id="50" creationId="{92F195F1-4D59-4482-B01A-ECBC35CC8423}"/>
          </ac:cxnSpMkLst>
        </pc:cxnChg>
      </pc:sldChg>
      <pc:sldChg chg="del">
        <pc:chgData name="Zeng, Xubin - (xubin)" userId="8035a9b4-9c48-45e5-9b2c-46dc1228cc01" providerId="ADAL" clId="{3E888F2B-891E-45EB-902A-B39C094E82A4}" dt="2020-02-26T19:23:24.149" v="1078" actId="2696"/>
        <pc:sldMkLst>
          <pc:docMk/>
          <pc:sldMk cId="0" sldId="259"/>
        </pc:sldMkLst>
      </pc:sldChg>
      <pc:sldChg chg="modSp mod">
        <pc:chgData name="Zeng, Xubin - (xubin)" userId="8035a9b4-9c48-45e5-9b2c-46dc1228cc01" providerId="ADAL" clId="{3E888F2B-891E-45EB-902A-B39C094E82A4}" dt="2020-02-27T06:49:07.459" v="6210" actId="20577"/>
        <pc:sldMkLst>
          <pc:docMk/>
          <pc:sldMk cId="0" sldId="260"/>
        </pc:sldMkLst>
        <pc:spChg chg="mod">
          <ac:chgData name="Zeng, Xubin - (xubin)" userId="8035a9b4-9c48-45e5-9b2c-46dc1228cc01" providerId="ADAL" clId="{3E888F2B-891E-45EB-902A-B39C094E82A4}" dt="2020-02-27T06:49:07.459" v="6210" actId="20577"/>
          <ac:spMkLst>
            <pc:docMk/>
            <pc:sldMk cId="0" sldId="260"/>
            <ac:spMk id="9" creationId="{4DEFB169-CAE4-0E40-A6B0-AD2657954F6E}"/>
          </ac:spMkLst>
        </pc:spChg>
      </pc:sldChg>
      <pc:sldChg chg="addSp delSp modSp mod">
        <pc:chgData name="Zeng, Xubin - (xubin)" userId="8035a9b4-9c48-45e5-9b2c-46dc1228cc01" providerId="ADAL" clId="{3E888F2B-891E-45EB-902A-B39C094E82A4}" dt="2020-02-27T06:51:39.249" v="6216" actId="20577"/>
        <pc:sldMkLst>
          <pc:docMk/>
          <pc:sldMk cId="0" sldId="261"/>
        </pc:sldMkLst>
        <pc:spChg chg="mod">
          <ac:chgData name="Zeng, Xubin - (xubin)" userId="8035a9b4-9c48-45e5-9b2c-46dc1228cc01" providerId="ADAL" clId="{3E888F2B-891E-45EB-902A-B39C094E82A4}" dt="2020-02-27T06:51:39.249" v="6216" actId="20577"/>
          <ac:spMkLst>
            <pc:docMk/>
            <pc:sldMk cId="0" sldId="261"/>
            <ac:spMk id="4" creationId="{73BEA285-3744-1947-820C-C4A26F2D3F57}"/>
          </ac:spMkLst>
        </pc:spChg>
        <pc:picChg chg="del">
          <ac:chgData name="Zeng, Xubin - (xubin)" userId="8035a9b4-9c48-45e5-9b2c-46dc1228cc01" providerId="ADAL" clId="{3E888F2B-891E-45EB-902A-B39C094E82A4}" dt="2020-02-26T19:50:03.475" v="1089" actId="478"/>
          <ac:picMkLst>
            <pc:docMk/>
            <pc:sldMk cId="0" sldId="261"/>
            <ac:picMk id="3" creationId="{9D378A4A-11B2-9943-8897-A938159C2831}"/>
          </ac:picMkLst>
        </pc:picChg>
        <pc:picChg chg="add mod">
          <ac:chgData name="Zeng, Xubin - (xubin)" userId="8035a9b4-9c48-45e5-9b2c-46dc1228cc01" providerId="ADAL" clId="{3E888F2B-891E-45EB-902A-B39C094E82A4}" dt="2020-02-26T19:52:25.305" v="1292" actId="1037"/>
          <ac:picMkLst>
            <pc:docMk/>
            <pc:sldMk cId="0" sldId="261"/>
            <ac:picMk id="5" creationId="{15C2E494-D649-475E-BD9F-C48ADE31AAC6}"/>
          </ac:picMkLst>
        </pc:picChg>
      </pc:sldChg>
      <pc:sldChg chg="addSp delSp modSp mod">
        <pc:chgData name="Zeng, Xubin - (xubin)" userId="8035a9b4-9c48-45e5-9b2c-46dc1228cc01" providerId="ADAL" clId="{3E888F2B-891E-45EB-902A-B39C094E82A4}" dt="2020-02-27T06:54:53.768" v="6231" actId="20577"/>
        <pc:sldMkLst>
          <pc:docMk/>
          <pc:sldMk cId="0" sldId="262"/>
        </pc:sldMkLst>
        <pc:spChg chg="mod">
          <ac:chgData name="Zeng, Xubin - (xubin)" userId="8035a9b4-9c48-45e5-9b2c-46dc1228cc01" providerId="ADAL" clId="{3E888F2B-891E-45EB-902A-B39C094E82A4}" dt="2020-02-27T06:54:53.768" v="6231" actId="20577"/>
          <ac:spMkLst>
            <pc:docMk/>
            <pc:sldMk cId="0" sldId="262"/>
            <ac:spMk id="5" creationId="{D04580CB-453B-6240-AD7B-0CACBA4A1D3A}"/>
          </ac:spMkLst>
        </pc:spChg>
        <pc:spChg chg="mod">
          <ac:chgData name="Zeng, Xubin - (xubin)" userId="8035a9b4-9c48-45e5-9b2c-46dc1228cc01" providerId="ADAL" clId="{3E888F2B-891E-45EB-902A-B39C094E82A4}" dt="2020-02-26T19:57:05.514" v="1428" actId="1038"/>
          <ac:spMkLst>
            <pc:docMk/>
            <pc:sldMk cId="0" sldId="262"/>
            <ac:spMk id="6" creationId="{52DBD953-BE2A-6C47-BE1B-CF518F93152A}"/>
          </ac:spMkLst>
        </pc:spChg>
        <pc:spChg chg="del">
          <ac:chgData name="Zeng, Xubin - (xubin)" userId="8035a9b4-9c48-45e5-9b2c-46dc1228cc01" providerId="ADAL" clId="{3E888F2B-891E-45EB-902A-B39C094E82A4}" dt="2020-02-26T19:55:41.344" v="1362" actId="478"/>
          <ac:spMkLst>
            <pc:docMk/>
            <pc:sldMk cId="0" sldId="262"/>
            <ac:spMk id="7" creationId="{9BEFCAFE-A242-ED48-8176-2DEEFD4C2624}"/>
          </ac:spMkLst>
        </pc:spChg>
        <pc:spChg chg="mod">
          <ac:chgData name="Zeng, Xubin - (xubin)" userId="8035a9b4-9c48-45e5-9b2c-46dc1228cc01" providerId="ADAL" clId="{3E888F2B-891E-45EB-902A-B39C094E82A4}" dt="2020-02-26T19:57:00.134" v="1405" actId="14100"/>
          <ac:spMkLst>
            <pc:docMk/>
            <pc:sldMk cId="0" sldId="262"/>
            <ac:spMk id="8" creationId="{99B0727A-A666-CE47-A274-C260C5B71C4C}"/>
          </ac:spMkLst>
        </pc:spChg>
        <pc:spChg chg="add mod">
          <ac:chgData name="Zeng, Xubin - (xubin)" userId="8035a9b4-9c48-45e5-9b2c-46dc1228cc01" providerId="ADAL" clId="{3E888F2B-891E-45EB-902A-B39C094E82A4}" dt="2020-02-26T20:07:51.083" v="1765" actId="20577"/>
          <ac:spMkLst>
            <pc:docMk/>
            <pc:sldMk cId="0" sldId="262"/>
            <ac:spMk id="10" creationId="{961FF5C5-4970-4E8C-A1E1-E94FD6D65CEA}"/>
          </ac:spMkLst>
        </pc:spChg>
        <pc:spChg chg="add mod">
          <ac:chgData name="Zeng, Xubin - (xubin)" userId="8035a9b4-9c48-45e5-9b2c-46dc1228cc01" providerId="ADAL" clId="{3E888F2B-891E-45EB-902A-B39C094E82A4}" dt="2020-02-26T20:07:17.693" v="1736" actId="14100"/>
          <ac:spMkLst>
            <pc:docMk/>
            <pc:sldMk cId="0" sldId="262"/>
            <ac:spMk id="12" creationId="{042732A1-3482-48A3-B896-919E05CCB270}"/>
          </ac:spMkLst>
        </pc:spChg>
        <pc:picChg chg="mod">
          <ac:chgData name="Zeng, Xubin - (xubin)" userId="8035a9b4-9c48-45e5-9b2c-46dc1228cc01" providerId="ADAL" clId="{3E888F2B-891E-45EB-902A-B39C094E82A4}" dt="2020-02-26T19:56:28.084" v="1370" actId="14100"/>
          <ac:picMkLst>
            <pc:docMk/>
            <pc:sldMk cId="0" sldId="262"/>
            <ac:picMk id="3" creationId="{2FDDD315-0400-2549-B288-7A371E9E7F11}"/>
          </ac:picMkLst>
        </pc:picChg>
        <pc:picChg chg="del">
          <ac:chgData name="Zeng, Xubin - (xubin)" userId="8035a9b4-9c48-45e5-9b2c-46dc1228cc01" providerId="ADAL" clId="{3E888F2B-891E-45EB-902A-B39C094E82A4}" dt="2020-02-26T19:55:38.724" v="1361" actId="478"/>
          <ac:picMkLst>
            <pc:docMk/>
            <pc:sldMk cId="0" sldId="262"/>
            <ac:picMk id="4" creationId="{32F4259D-66C9-F142-BB4A-BBD296627BAB}"/>
          </ac:picMkLst>
        </pc:picChg>
        <pc:picChg chg="add mod">
          <ac:chgData name="Zeng, Xubin - (xubin)" userId="8035a9b4-9c48-45e5-9b2c-46dc1228cc01" providerId="ADAL" clId="{3E888F2B-891E-45EB-902A-B39C094E82A4}" dt="2020-02-26T20:07:03.939" v="1733" actId="1037"/>
          <ac:picMkLst>
            <pc:docMk/>
            <pc:sldMk cId="0" sldId="262"/>
            <ac:picMk id="9" creationId="{8F7291A0-F5C7-461A-9F2E-8F2A1CB48BA6}"/>
          </ac:picMkLst>
        </pc:picChg>
        <pc:picChg chg="add del">
          <ac:chgData name="Zeng, Xubin - (xubin)" userId="8035a9b4-9c48-45e5-9b2c-46dc1228cc01" providerId="ADAL" clId="{3E888F2B-891E-45EB-902A-B39C094E82A4}" dt="2020-02-26T20:06:33.460" v="1705" actId="478"/>
          <ac:picMkLst>
            <pc:docMk/>
            <pc:sldMk cId="0" sldId="262"/>
            <ac:picMk id="11" creationId="{768EB188-34FF-43A7-8570-F9C478434FD3}"/>
          </ac:picMkLst>
        </pc:picChg>
      </pc:sldChg>
      <pc:sldChg chg="delSp modSp del mod ord">
        <pc:chgData name="Zeng, Xubin - (xubin)" userId="8035a9b4-9c48-45e5-9b2c-46dc1228cc01" providerId="ADAL" clId="{3E888F2B-891E-45EB-902A-B39C094E82A4}" dt="2020-02-26T20:10:10.444" v="1828" actId="2696"/>
        <pc:sldMkLst>
          <pc:docMk/>
          <pc:sldMk cId="0" sldId="263"/>
        </pc:sldMkLst>
        <pc:spChg chg="mod">
          <ac:chgData name="Zeng, Xubin - (xubin)" userId="8035a9b4-9c48-45e5-9b2c-46dc1228cc01" providerId="ADAL" clId="{3E888F2B-891E-45EB-902A-B39C094E82A4}" dt="2020-02-26T20:06:21.954" v="1704" actId="5793"/>
          <ac:spMkLst>
            <pc:docMk/>
            <pc:sldMk cId="0" sldId="263"/>
            <ac:spMk id="4" creationId="{09256F56-7FC2-7F44-8C59-9235F38AEF8B}"/>
          </ac:spMkLst>
        </pc:spChg>
        <pc:spChg chg="mod">
          <ac:chgData name="Zeng, Xubin - (xubin)" userId="8035a9b4-9c48-45e5-9b2c-46dc1228cc01" providerId="ADAL" clId="{3E888F2B-891E-45EB-902A-B39C094E82A4}" dt="2020-02-26T20:02:45.104" v="1519" actId="20577"/>
          <ac:spMkLst>
            <pc:docMk/>
            <pc:sldMk cId="0" sldId="263"/>
            <ac:spMk id="5" creationId="{B3E26092-A8A0-634D-9D68-FD49946B4C4B}"/>
          </ac:spMkLst>
        </pc:spChg>
        <pc:picChg chg="mod">
          <ac:chgData name="Zeng, Xubin - (xubin)" userId="8035a9b4-9c48-45e5-9b2c-46dc1228cc01" providerId="ADAL" clId="{3E888F2B-891E-45EB-902A-B39C094E82A4}" dt="2020-02-26T20:08:21.693" v="1802" actId="1038"/>
          <ac:picMkLst>
            <pc:docMk/>
            <pc:sldMk cId="0" sldId="263"/>
            <ac:picMk id="3" creationId="{C93D0875-1416-A04D-837A-78919CEC895E}"/>
          </ac:picMkLst>
        </pc:picChg>
        <pc:picChg chg="del">
          <ac:chgData name="Zeng, Xubin - (xubin)" userId="8035a9b4-9c48-45e5-9b2c-46dc1228cc01" providerId="ADAL" clId="{3E888F2B-891E-45EB-902A-B39C094E82A4}" dt="2020-02-26T20:08:15.613" v="1766" actId="478"/>
          <ac:picMkLst>
            <pc:docMk/>
            <pc:sldMk cId="0" sldId="263"/>
            <ac:picMk id="6" creationId="{0DB5F64D-C47D-A746-B6DE-77FD81861C1B}"/>
          </ac:picMkLst>
        </pc:picChg>
      </pc:sldChg>
      <pc:sldChg chg="addSp delSp modSp mod">
        <pc:chgData name="Zeng, Xubin - (xubin)" userId="8035a9b4-9c48-45e5-9b2c-46dc1228cc01" providerId="ADAL" clId="{3E888F2B-891E-45EB-902A-B39C094E82A4}" dt="2020-02-27T07:34:35.755" v="6794" actId="208"/>
        <pc:sldMkLst>
          <pc:docMk/>
          <pc:sldMk cId="0" sldId="264"/>
        </pc:sldMkLst>
        <pc:spChg chg="mod">
          <ac:chgData name="Zeng, Xubin - (xubin)" userId="8035a9b4-9c48-45e5-9b2c-46dc1228cc01" providerId="ADAL" clId="{3E888F2B-891E-45EB-902A-B39C094E82A4}" dt="2020-02-27T06:58:07.049" v="6279" actId="1036"/>
          <ac:spMkLst>
            <pc:docMk/>
            <pc:sldMk cId="0" sldId="264"/>
            <ac:spMk id="2" creationId="{20B570CF-32EA-EF4A-B626-8FEED87028D2}"/>
          </ac:spMkLst>
        </pc:spChg>
        <pc:spChg chg="mod">
          <ac:chgData name="Zeng, Xubin - (xubin)" userId="8035a9b4-9c48-45e5-9b2c-46dc1228cc01" providerId="ADAL" clId="{3E888F2B-891E-45EB-902A-B39C094E82A4}" dt="2020-02-27T06:57:55.928" v="6254" actId="20577"/>
          <ac:spMkLst>
            <pc:docMk/>
            <pc:sldMk cId="0" sldId="264"/>
            <ac:spMk id="4" creationId="{4E7E5BBE-4B60-B14D-AC5F-9C2EA51B392A}"/>
          </ac:spMkLst>
        </pc:spChg>
        <pc:spChg chg="mod">
          <ac:chgData name="Zeng, Xubin - (xubin)" userId="8035a9b4-9c48-45e5-9b2c-46dc1228cc01" providerId="ADAL" clId="{3E888F2B-891E-45EB-902A-B39C094E82A4}" dt="2020-02-27T06:56:38.549" v="6252" actId="1035"/>
          <ac:spMkLst>
            <pc:docMk/>
            <pc:sldMk cId="0" sldId="264"/>
            <ac:spMk id="5" creationId="{6E76B9BF-BEE0-764D-B0D3-7B01D13C6F62}"/>
          </ac:spMkLst>
        </pc:spChg>
        <pc:spChg chg="add mod">
          <ac:chgData name="Zeng, Xubin - (xubin)" userId="8035a9b4-9c48-45e5-9b2c-46dc1228cc01" providerId="ADAL" clId="{3E888F2B-891E-45EB-902A-B39C094E82A4}" dt="2020-02-26T20:18:56.767" v="2069" actId="207"/>
          <ac:spMkLst>
            <pc:docMk/>
            <pc:sldMk cId="0" sldId="264"/>
            <ac:spMk id="8" creationId="{F8CC7DA4-10CD-4845-A404-A3416B64D719}"/>
          </ac:spMkLst>
        </pc:spChg>
        <pc:spChg chg="add mod">
          <ac:chgData name="Zeng, Xubin - (xubin)" userId="8035a9b4-9c48-45e5-9b2c-46dc1228cc01" providerId="ADAL" clId="{3E888F2B-891E-45EB-902A-B39C094E82A4}" dt="2020-02-27T07:34:35.755" v="6794" actId="208"/>
          <ac:spMkLst>
            <pc:docMk/>
            <pc:sldMk cId="0" sldId="264"/>
            <ac:spMk id="11" creationId="{59356D32-8156-4AA9-BBA8-D9F79F8E674E}"/>
          </ac:spMkLst>
        </pc:spChg>
        <pc:picChg chg="add del mod">
          <ac:chgData name="Zeng, Xubin - (xubin)" userId="8035a9b4-9c48-45e5-9b2c-46dc1228cc01" providerId="ADAL" clId="{3E888F2B-891E-45EB-902A-B39C094E82A4}" dt="2020-02-26T20:17:10.533" v="2030" actId="1076"/>
          <ac:picMkLst>
            <pc:docMk/>
            <pc:sldMk cId="0" sldId="264"/>
            <ac:picMk id="3" creationId="{E2B8A15B-10C1-B442-BE71-736372E2012F}"/>
          </ac:picMkLst>
        </pc:picChg>
        <pc:picChg chg="add del mod">
          <ac:chgData name="Zeng, Xubin - (xubin)" userId="8035a9b4-9c48-45e5-9b2c-46dc1228cc01" providerId="ADAL" clId="{3E888F2B-891E-45EB-902A-B39C094E82A4}" dt="2020-02-26T20:17:09.343" v="2028"/>
          <ac:picMkLst>
            <pc:docMk/>
            <pc:sldMk cId="0" sldId="264"/>
            <ac:picMk id="6" creationId="{86531E9C-C93B-45F4-B458-B13CC02A4B08}"/>
          </ac:picMkLst>
        </pc:picChg>
        <pc:picChg chg="add del mod">
          <ac:chgData name="Zeng, Xubin - (xubin)" userId="8035a9b4-9c48-45e5-9b2c-46dc1228cc01" providerId="ADAL" clId="{3E888F2B-891E-45EB-902A-B39C094E82A4}" dt="2020-02-26T20:17:05.772" v="2019"/>
          <ac:picMkLst>
            <pc:docMk/>
            <pc:sldMk cId="0" sldId="264"/>
            <ac:picMk id="7" creationId="{5F67DAC6-FE59-4280-ACD1-7FA5B2E3E3E0}"/>
          </ac:picMkLst>
        </pc:picChg>
        <pc:picChg chg="add del">
          <ac:chgData name="Zeng, Xubin - (xubin)" userId="8035a9b4-9c48-45e5-9b2c-46dc1228cc01" providerId="ADAL" clId="{3E888F2B-891E-45EB-902A-B39C094E82A4}" dt="2020-02-26T20:17:10.033" v="2029" actId="478"/>
          <ac:picMkLst>
            <pc:docMk/>
            <pc:sldMk cId="0" sldId="264"/>
            <ac:picMk id="9" creationId="{6FF2ED70-3CFB-0A4F-AB0C-7F3501A692D2}"/>
          </ac:picMkLst>
        </pc:picChg>
      </pc:sldChg>
      <pc:sldChg chg="addSp modSp mod">
        <pc:chgData name="Zeng, Xubin - (xubin)" userId="8035a9b4-9c48-45e5-9b2c-46dc1228cc01" providerId="ADAL" clId="{3E888F2B-891E-45EB-902A-B39C094E82A4}" dt="2020-02-27T07:02:03.058" v="6375" actId="208"/>
        <pc:sldMkLst>
          <pc:docMk/>
          <pc:sldMk cId="0" sldId="265"/>
        </pc:sldMkLst>
        <pc:spChg chg="mod">
          <ac:chgData name="Zeng, Xubin - (xubin)" userId="8035a9b4-9c48-45e5-9b2c-46dc1228cc01" providerId="ADAL" clId="{3E888F2B-891E-45EB-902A-B39C094E82A4}" dt="2020-02-27T06:59:46.618" v="6292" actId="1036"/>
          <ac:spMkLst>
            <pc:docMk/>
            <pc:sldMk cId="0" sldId="265"/>
            <ac:spMk id="2" creationId="{BC20134F-3B95-F343-A05F-7FC580409B7B}"/>
          </ac:spMkLst>
        </pc:spChg>
        <pc:spChg chg="mod">
          <ac:chgData name="Zeng, Xubin - (xubin)" userId="8035a9b4-9c48-45e5-9b2c-46dc1228cc01" providerId="ADAL" clId="{3E888F2B-891E-45EB-902A-B39C094E82A4}" dt="2020-02-27T07:01:33.467" v="6372" actId="20577"/>
          <ac:spMkLst>
            <pc:docMk/>
            <pc:sldMk cId="0" sldId="265"/>
            <ac:spMk id="4" creationId="{E228A4B3-687B-BB48-A58B-788015D9E7BF}"/>
          </ac:spMkLst>
        </pc:spChg>
        <pc:spChg chg="add mod">
          <ac:chgData name="Zeng, Xubin - (xubin)" userId="8035a9b4-9c48-45e5-9b2c-46dc1228cc01" providerId="ADAL" clId="{3E888F2B-891E-45EB-902A-B39C094E82A4}" dt="2020-02-27T07:02:03.058" v="6375" actId="208"/>
          <ac:spMkLst>
            <pc:docMk/>
            <pc:sldMk cId="0" sldId="265"/>
            <ac:spMk id="6" creationId="{7D5A2777-2773-4DA9-AF8D-E17009A0F9A7}"/>
          </ac:spMkLst>
        </pc:spChg>
      </pc:sldChg>
      <pc:sldChg chg="addSp delSp modSp mod ord">
        <pc:chgData name="Zeng, Xubin - (xubin)" userId="8035a9b4-9c48-45e5-9b2c-46dc1228cc01" providerId="ADAL" clId="{3E888F2B-891E-45EB-902A-B39C094E82A4}" dt="2020-02-27T07:53:49.093" v="6866" actId="20577"/>
        <pc:sldMkLst>
          <pc:docMk/>
          <pc:sldMk cId="0" sldId="266"/>
        </pc:sldMkLst>
        <pc:spChg chg="mod">
          <ac:chgData name="Zeng, Xubin - (xubin)" userId="8035a9b4-9c48-45e5-9b2c-46dc1228cc01" providerId="ADAL" clId="{3E888F2B-891E-45EB-902A-B39C094E82A4}" dt="2020-02-27T07:28:26.585" v="6753" actId="20577"/>
          <ac:spMkLst>
            <pc:docMk/>
            <pc:sldMk cId="0" sldId="266"/>
            <ac:spMk id="2" creationId="{FFBBA406-6666-EF4E-9638-54D2796008EB}"/>
          </ac:spMkLst>
        </pc:spChg>
        <pc:spChg chg="del mod">
          <ac:chgData name="Zeng, Xubin - (xubin)" userId="8035a9b4-9c48-45e5-9b2c-46dc1228cc01" providerId="ADAL" clId="{3E888F2B-891E-45EB-902A-B39C094E82A4}" dt="2020-02-27T06:33:55.425" v="6058" actId="478"/>
          <ac:spMkLst>
            <pc:docMk/>
            <pc:sldMk cId="0" sldId="266"/>
            <ac:spMk id="3" creationId="{DDA6AFA3-5E23-9440-8CE5-0B4F0C16E4EB}"/>
          </ac:spMkLst>
        </pc:spChg>
        <pc:spChg chg="add mod">
          <ac:chgData name="Zeng, Xubin - (xubin)" userId="8035a9b4-9c48-45e5-9b2c-46dc1228cc01" providerId="ADAL" clId="{3E888F2B-891E-45EB-902A-B39C094E82A4}" dt="2020-02-27T07:53:49.093" v="6866" actId="20577"/>
          <ac:spMkLst>
            <pc:docMk/>
            <pc:sldMk cId="0" sldId="266"/>
            <ac:spMk id="4" creationId="{3CE928C3-86CF-45D2-A028-BFC9310868DA}"/>
          </ac:spMkLst>
        </pc:spChg>
      </pc:sldChg>
      <pc:sldChg chg="addSp delSp modSp mod delAnim">
        <pc:chgData name="Zeng, Xubin - (xubin)" userId="8035a9b4-9c48-45e5-9b2c-46dc1228cc01" providerId="ADAL" clId="{3E888F2B-891E-45EB-902A-B39C094E82A4}" dt="2020-02-27T07:10:41.477" v="6391" actId="115"/>
        <pc:sldMkLst>
          <pc:docMk/>
          <pc:sldMk cId="2045817819" sldId="283"/>
        </pc:sldMkLst>
        <pc:spChg chg="del">
          <ac:chgData name="Zeng, Xubin - (xubin)" userId="8035a9b4-9c48-45e5-9b2c-46dc1228cc01" providerId="ADAL" clId="{3E888F2B-891E-45EB-902A-B39C094E82A4}" dt="2020-02-27T04:53:41.294" v="2722" actId="478"/>
          <ac:spMkLst>
            <pc:docMk/>
            <pc:sldMk cId="2045817819" sldId="283"/>
            <ac:spMk id="3" creationId="{00000000-0000-0000-0000-000000000000}"/>
          </ac:spMkLst>
        </pc:spChg>
        <pc:spChg chg="del">
          <ac:chgData name="Zeng, Xubin - (xubin)" userId="8035a9b4-9c48-45e5-9b2c-46dc1228cc01" providerId="ADAL" clId="{3E888F2B-891E-45EB-902A-B39C094E82A4}" dt="2020-02-27T04:53:57.354" v="2725" actId="21"/>
          <ac:spMkLst>
            <pc:docMk/>
            <pc:sldMk cId="2045817819" sldId="283"/>
            <ac:spMk id="4" creationId="{00000000-0000-0000-0000-000000000000}"/>
          </ac:spMkLst>
        </pc:spChg>
        <pc:spChg chg="mod">
          <ac:chgData name="Zeng, Xubin - (xubin)" userId="8035a9b4-9c48-45e5-9b2c-46dc1228cc01" providerId="ADAL" clId="{3E888F2B-891E-45EB-902A-B39C094E82A4}" dt="2020-02-27T05:07:04.592" v="3414" actId="20577"/>
          <ac:spMkLst>
            <pc:docMk/>
            <pc:sldMk cId="2045817819" sldId="283"/>
            <ac:spMk id="6" creationId="{00000000-0000-0000-0000-000000000000}"/>
          </ac:spMkLst>
        </pc:spChg>
        <pc:spChg chg="del">
          <ac:chgData name="Zeng, Xubin - (xubin)" userId="8035a9b4-9c48-45e5-9b2c-46dc1228cc01" providerId="ADAL" clId="{3E888F2B-891E-45EB-902A-B39C094E82A4}" dt="2020-02-27T04:53:38.894" v="2721" actId="21"/>
          <ac:spMkLst>
            <pc:docMk/>
            <pc:sldMk cId="2045817819" sldId="283"/>
            <ac:spMk id="7" creationId="{00000000-0000-0000-0000-000000000000}"/>
          </ac:spMkLst>
        </pc:spChg>
        <pc:spChg chg="mod">
          <ac:chgData name="Zeng, Xubin - (xubin)" userId="8035a9b4-9c48-45e5-9b2c-46dc1228cc01" providerId="ADAL" clId="{3E888F2B-891E-45EB-902A-B39C094E82A4}" dt="2020-02-27T07:10:41.477" v="6391" actId="115"/>
          <ac:spMkLst>
            <pc:docMk/>
            <pc:sldMk cId="2045817819" sldId="283"/>
            <ac:spMk id="8" creationId="{00000000-0000-0000-0000-000000000000}"/>
          </ac:spMkLst>
        </pc:spChg>
        <pc:spChg chg="del">
          <ac:chgData name="Zeng, Xubin - (xubin)" userId="8035a9b4-9c48-45e5-9b2c-46dc1228cc01" providerId="ADAL" clId="{3E888F2B-891E-45EB-902A-B39C094E82A4}" dt="2020-02-27T04:54:19.874" v="2728" actId="21"/>
          <ac:spMkLst>
            <pc:docMk/>
            <pc:sldMk cId="2045817819" sldId="283"/>
            <ac:spMk id="9" creationId="{00000000-0000-0000-0000-000000000000}"/>
          </ac:spMkLst>
        </pc:spChg>
        <pc:spChg chg="del">
          <ac:chgData name="Zeng, Xubin - (xubin)" userId="8035a9b4-9c48-45e5-9b2c-46dc1228cc01" providerId="ADAL" clId="{3E888F2B-891E-45EB-902A-B39C094E82A4}" dt="2020-02-27T04:54:12.454" v="2727" actId="478"/>
          <ac:spMkLst>
            <pc:docMk/>
            <pc:sldMk cId="2045817819" sldId="283"/>
            <ac:spMk id="10" creationId="{00000000-0000-0000-0000-000000000000}"/>
          </ac:spMkLst>
        </pc:spChg>
        <pc:spChg chg="del">
          <ac:chgData name="Zeng, Xubin - (xubin)" userId="8035a9b4-9c48-45e5-9b2c-46dc1228cc01" providerId="ADAL" clId="{3E888F2B-891E-45EB-902A-B39C094E82A4}" dt="2020-02-27T04:54:59.576" v="2850" actId="478"/>
          <ac:spMkLst>
            <pc:docMk/>
            <pc:sldMk cId="2045817819" sldId="283"/>
            <ac:spMk id="11" creationId="{00000000-0000-0000-0000-000000000000}"/>
          </ac:spMkLst>
        </pc:spChg>
        <pc:spChg chg="add mod">
          <ac:chgData name="Zeng, Xubin - (xubin)" userId="8035a9b4-9c48-45e5-9b2c-46dc1228cc01" providerId="ADAL" clId="{3E888F2B-891E-45EB-902A-B39C094E82A4}" dt="2020-02-27T04:59:07.544" v="3084" actId="20577"/>
          <ac:spMkLst>
            <pc:docMk/>
            <pc:sldMk cId="2045817819" sldId="283"/>
            <ac:spMk id="13" creationId="{F45BB497-B140-4702-BAA1-9AC6C0A1AE0D}"/>
          </ac:spMkLst>
        </pc:spChg>
        <pc:spChg chg="del">
          <ac:chgData name="Zeng, Xubin - (xubin)" userId="8035a9b4-9c48-45e5-9b2c-46dc1228cc01" providerId="ADAL" clId="{3E888F2B-891E-45EB-902A-B39C094E82A4}" dt="2020-02-27T04:54:01.394" v="2726" actId="478"/>
          <ac:spMkLst>
            <pc:docMk/>
            <pc:sldMk cId="2045817819" sldId="283"/>
            <ac:spMk id="15" creationId="{00000000-0000-0000-0000-000000000000}"/>
          </ac:spMkLst>
        </pc:spChg>
        <pc:spChg chg="del mod">
          <ac:chgData name="Zeng, Xubin - (xubin)" userId="8035a9b4-9c48-45e5-9b2c-46dc1228cc01" providerId="ADAL" clId="{3E888F2B-891E-45EB-902A-B39C094E82A4}" dt="2020-02-27T04:55:17.974" v="2875" actId="21"/>
          <ac:spMkLst>
            <pc:docMk/>
            <pc:sldMk cId="2045817819" sldId="283"/>
            <ac:spMk id="16" creationId="{00000000-0000-0000-0000-000000000000}"/>
          </ac:spMkLst>
        </pc:spChg>
        <pc:spChg chg="del">
          <ac:chgData name="Zeng, Xubin - (xubin)" userId="8035a9b4-9c48-45e5-9b2c-46dc1228cc01" providerId="ADAL" clId="{3E888F2B-891E-45EB-902A-B39C094E82A4}" dt="2020-02-27T04:54:59.576" v="2850" actId="478"/>
          <ac:spMkLst>
            <pc:docMk/>
            <pc:sldMk cId="2045817819" sldId="283"/>
            <ac:spMk id="17" creationId="{00000000-0000-0000-0000-000000000000}"/>
          </ac:spMkLst>
        </pc:spChg>
        <pc:spChg chg="del">
          <ac:chgData name="Zeng, Xubin - (xubin)" userId="8035a9b4-9c48-45e5-9b2c-46dc1228cc01" providerId="ADAL" clId="{3E888F2B-891E-45EB-902A-B39C094E82A4}" dt="2020-02-27T04:54:59.576" v="2850" actId="478"/>
          <ac:spMkLst>
            <pc:docMk/>
            <pc:sldMk cId="2045817819" sldId="283"/>
            <ac:spMk id="18" creationId="{00000000-0000-0000-0000-000000000000}"/>
          </ac:spMkLst>
        </pc:spChg>
        <pc:spChg chg="del">
          <ac:chgData name="Zeng, Xubin - (xubin)" userId="8035a9b4-9c48-45e5-9b2c-46dc1228cc01" providerId="ADAL" clId="{3E888F2B-891E-45EB-902A-B39C094E82A4}" dt="2020-02-27T04:54:59.576" v="2850" actId="478"/>
          <ac:spMkLst>
            <pc:docMk/>
            <pc:sldMk cId="2045817819" sldId="283"/>
            <ac:spMk id="19" creationId="{00000000-0000-0000-0000-000000000000}"/>
          </ac:spMkLst>
        </pc:spChg>
        <pc:spChg chg="del">
          <ac:chgData name="Zeng, Xubin - (xubin)" userId="8035a9b4-9c48-45e5-9b2c-46dc1228cc01" providerId="ADAL" clId="{3E888F2B-891E-45EB-902A-B39C094E82A4}" dt="2020-02-27T04:54:12.454" v="2727" actId="478"/>
          <ac:spMkLst>
            <pc:docMk/>
            <pc:sldMk cId="2045817819" sldId="283"/>
            <ac:spMk id="20" creationId="{00000000-0000-0000-0000-000000000000}"/>
          </ac:spMkLst>
        </pc:spChg>
        <pc:spChg chg="del">
          <ac:chgData name="Zeng, Xubin - (xubin)" userId="8035a9b4-9c48-45e5-9b2c-46dc1228cc01" providerId="ADAL" clId="{3E888F2B-891E-45EB-902A-B39C094E82A4}" dt="2020-02-27T04:54:12.454" v="2727" actId="478"/>
          <ac:spMkLst>
            <pc:docMk/>
            <pc:sldMk cId="2045817819" sldId="283"/>
            <ac:spMk id="21" creationId="{00000000-0000-0000-0000-000000000000}"/>
          </ac:spMkLst>
        </pc:spChg>
        <pc:spChg chg="del">
          <ac:chgData name="Zeng, Xubin - (xubin)" userId="8035a9b4-9c48-45e5-9b2c-46dc1228cc01" providerId="ADAL" clId="{3E888F2B-891E-45EB-902A-B39C094E82A4}" dt="2020-02-27T04:54:12.454" v="2727" actId="478"/>
          <ac:spMkLst>
            <pc:docMk/>
            <pc:sldMk cId="2045817819" sldId="283"/>
            <ac:spMk id="22" creationId="{00000000-0000-0000-0000-000000000000}"/>
          </ac:spMkLst>
        </pc:spChg>
        <pc:spChg chg="del">
          <ac:chgData name="Zeng, Xubin - (xubin)" userId="8035a9b4-9c48-45e5-9b2c-46dc1228cc01" providerId="ADAL" clId="{3E888F2B-891E-45EB-902A-B39C094E82A4}" dt="2020-02-27T04:54:12.454" v="2727" actId="478"/>
          <ac:spMkLst>
            <pc:docMk/>
            <pc:sldMk cId="2045817819" sldId="283"/>
            <ac:spMk id="23" creationId="{00000000-0000-0000-0000-000000000000}"/>
          </ac:spMkLst>
        </pc:spChg>
        <pc:spChg chg="del">
          <ac:chgData name="Zeng, Xubin - (xubin)" userId="8035a9b4-9c48-45e5-9b2c-46dc1228cc01" providerId="ADAL" clId="{3E888F2B-891E-45EB-902A-B39C094E82A4}" dt="2020-02-27T04:54:12.454" v="2727" actId="478"/>
          <ac:spMkLst>
            <pc:docMk/>
            <pc:sldMk cId="2045817819" sldId="283"/>
            <ac:spMk id="24" creationId="{00000000-0000-0000-0000-000000000000}"/>
          </ac:spMkLst>
        </pc:spChg>
        <pc:spChg chg="del">
          <ac:chgData name="Zeng, Xubin - (xubin)" userId="8035a9b4-9c48-45e5-9b2c-46dc1228cc01" providerId="ADAL" clId="{3E888F2B-891E-45EB-902A-B39C094E82A4}" dt="2020-02-27T04:54:12.454" v="2727" actId="478"/>
          <ac:spMkLst>
            <pc:docMk/>
            <pc:sldMk cId="2045817819" sldId="283"/>
            <ac:spMk id="25" creationId="{00000000-0000-0000-0000-000000000000}"/>
          </ac:spMkLst>
        </pc:spChg>
        <pc:spChg chg="del">
          <ac:chgData name="Zeng, Xubin - (xubin)" userId="8035a9b4-9c48-45e5-9b2c-46dc1228cc01" providerId="ADAL" clId="{3E888F2B-891E-45EB-902A-B39C094E82A4}" dt="2020-02-27T04:54:12.454" v="2727" actId="478"/>
          <ac:spMkLst>
            <pc:docMk/>
            <pc:sldMk cId="2045817819" sldId="283"/>
            <ac:spMk id="26" creationId="{00000000-0000-0000-0000-000000000000}"/>
          </ac:spMkLst>
        </pc:spChg>
        <pc:spChg chg="del">
          <ac:chgData name="Zeng, Xubin - (xubin)" userId="8035a9b4-9c48-45e5-9b2c-46dc1228cc01" providerId="ADAL" clId="{3E888F2B-891E-45EB-902A-B39C094E82A4}" dt="2020-02-27T04:53:52.864" v="2724" actId="21"/>
          <ac:spMkLst>
            <pc:docMk/>
            <pc:sldMk cId="2045817819" sldId="283"/>
            <ac:spMk id="27" creationId="{00000000-0000-0000-0000-000000000000}"/>
          </ac:spMkLst>
        </pc:spChg>
        <pc:spChg chg="add mod">
          <ac:chgData name="Zeng, Xubin - (xubin)" userId="8035a9b4-9c48-45e5-9b2c-46dc1228cc01" providerId="ADAL" clId="{3E888F2B-891E-45EB-902A-B39C094E82A4}" dt="2020-02-27T05:14:20.182" v="3729" actId="208"/>
          <ac:spMkLst>
            <pc:docMk/>
            <pc:sldMk cId="2045817819" sldId="283"/>
            <ac:spMk id="28" creationId="{00E35350-5EB7-49CD-BFE0-440020628153}"/>
          </ac:spMkLst>
        </pc:spChg>
        <pc:picChg chg="mod">
          <ac:chgData name="Zeng, Xubin - (xubin)" userId="8035a9b4-9c48-45e5-9b2c-46dc1228cc01" providerId="ADAL" clId="{3E888F2B-891E-45EB-902A-B39C094E82A4}" dt="2020-02-27T04:57:08.093" v="3002" actId="1037"/>
          <ac:picMkLst>
            <pc:docMk/>
            <pc:sldMk cId="2045817819" sldId="283"/>
            <ac:picMk id="5" creationId="{00000000-0000-0000-0000-000000000000}"/>
          </ac:picMkLst>
        </pc:picChg>
        <pc:picChg chg="add del mod">
          <ac:chgData name="Zeng, Xubin - (xubin)" userId="8035a9b4-9c48-45e5-9b2c-46dc1228cc01" providerId="ADAL" clId="{3E888F2B-891E-45EB-902A-B39C094E82A4}" dt="2020-02-27T04:57:21.193" v="3003" actId="21"/>
          <ac:picMkLst>
            <pc:docMk/>
            <pc:sldMk cId="2045817819" sldId="283"/>
            <ac:picMk id="12" creationId="{72F4A6C7-2317-45EF-A454-F817536B901A}"/>
          </ac:picMkLst>
        </pc:picChg>
        <pc:picChg chg="del">
          <ac:chgData name="Zeng, Xubin - (xubin)" userId="8035a9b4-9c48-45e5-9b2c-46dc1228cc01" providerId="ADAL" clId="{3E888F2B-891E-45EB-902A-B39C094E82A4}" dt="2020-02-27T04:53:45.934" v="2723" actId="478"/>
          <ac:picMkLst>
            <pc:docMk/>
            <pc:sldMk cId="2045817819" sldId="283"/>
            <ac:picMk id="14" creationId="{00000000-0000-0000-0000-000000000000}"/>
          </ac:picMkLst>
        </pc:picChg>
      </pc:sldChg>
      <pc:sldChg chg="delSp modSp del mod delAnim">
        <pc:chgData name="Zeng, Xubin - (xubin)" userId="8035a9b4-9c48-45e5-9b2c-46dc1228cc01" providerId="ADAL" clId="{3E888F2B-891E-45EB-902A-B39C094E82A4}" dt="2020-02-27T05:41:06.839" v="4861" actId="2696"/>
        <pc:sldMkLst>
          <pc:docMk/>
          <pc:sldMk cId="986976584" sldId="287"/>
        </pc:sldMkLst>
        <pc:spChg chg="mod">
          <ac:chgData name="Zeng, Xubin - (xubin)" userId="8035a9b4-9c48-45e5-9b2c-46dc1228cc01" providerId="ADAL" clId="{3E888F2B-891E-45EB-902A-B39C094E82A4}" dt="2020-02-27T05:17:54.142" v="3863" actId="14100"/>
          <ac:spMkLst>
            <pc:docMk/>
            <pc:sldMk cId="986976584" sldId="287"/>
            <ac:spMk id="6" creationId="{00000000-0000-0000-0000-000000000000}"/>
          </ac:spMkLst>
        </pc:spChg>
        <pc:spChg chg="mod">
          <ac:chgData name="Zeng, Xubin - (xubin)" userId="8035a9b4-9c48-45e5-9b2c-46dc1228cc01" providerId="ADAL" clId="{3E888F2B-891E-45EB-902A-B39C094E82A4}" dt="2020-02-27T05:25:59.251" v="4418" actId="1035"/>
          <ac:spMkLst>
            <pc:docMk/>
            <pc:sldMk cId="986976584" sldId="287"/>
            <ac:spMk id="8" creationId="{00000000-0000-0000-0000-000000000000}"/>
          </ac:spMkLst>
        </pc:spChg>
        <pc:spChg chg="mod">
          <ac:chgData name="Zeng, Xubin - (xubin)" userId="8035a9b4-9c48-45e5-9b2c-46dc1228cc01" providerId="ADAL" clId="{3E888F2B-891E-45EB-902A-B39C094E82A4}" dt="2020-02-27T05:25:45.810" v="4381" actId="14100"/>
          <ac:spMkLst>
            <pc:docMk/>
            <pc:sldMk cId="986976584" sldId="287"/>
            <ac:spMk id="12" creationId="{00000000-0000-0000-0000-000000000000}"/>
          </ac:spMkLst>
        </pc:spChg>
        <pc:spChg chg="mod">
          <ac:chgData name="Zeng, Xubin - (xubin)" userId="8035a9b4-9c48-45e5-9b2c-46dc1228cc01" providerId="ADAL" clId="{3E888F2B-891E-45EB-902A-B39C094E82A4}" dt="2020-02-27T05:18:12.862" v="3872" actId="14100"/>
          <ac:spMkLst>
            <pc:docMk/>
            <pc:sldMk cId="986976584" sldId="287"/>
            <ac:spMk id="19" creationId="{00000000-0000-0000-0000-000000000000}"/>
          </ac:spMkLst>
        </pc:spChg>
        <pc:spChg chg="del">
          <ac:chgData name="Zeng, Xubin - (xubin)" userId="8035a9b4-9c48-45e5-9b2c-46dc1228cc01" providerId="ADAL" clId="{3E888F2B-891E-45EB-902A-B39C094E82A4}" dt="2020-02-27T05:17:12.351" v="3856" actId="478"/>
          <ac:spMkLst>
            <pc:docMk/>
            <pc:sldMk cId="986976584" sldId="287"/>
            <ac:spMk id="23" creationId="{00000000-0000-0000-0000-000000000000}"/>
          </ac:spMkLst>
        </pc:spChg>
        <pc:picChg chg="mod">
          <ac:chgData name="Zeng, Xubin - (xubin)" userId="8035a9b4-9c48-45e5-9b2c-46dc1228cc01" providerId="ADAL" clId="{3E888F2B-891E-45EB-902A-B39C094E82A4}" dt="2020-02-27T05:25:52.811" v="4407" actId="1035"/>
          <ac:picMkLst>
            <pc:docMk/>
            <pc:sldMk cId="986976584" sldId="287"/>
            <ac:picMk id="14" creationId="{00000000-0000-0000-0000-000000000000}"/>
          </ac:picMkLst>
        </pc:picChg>
      </pc:sldChg>
      <pc:sldChg chg="delSp mod delAnim">
        <pc:chgData name="Zeng, Xubin - (xubin)" userId="8035a9b4-9c48-45e5-9b2c-46dc1228cc01" providerId="ADAL" clId="{3E888F2B-891E-45EB-902A-B39C094E82A4}" dt="2020-02-27T05:27:44.251" v="4427" actId="478"/>
        <pc:sldMkLst>
          <pc:docMk/>
          <pc:sldMk cId="1736150164" sldId="288"/>
        </pc:sldMkLst>
        <pc:spChg chg="del">
          <ac:chgData name="Zeng, Xubin - (xubin)" userId="8035a9b4-9c48-45e5-9b2c-46dc1228cc01" providerId="ADAL" clId="{3E888F2B-891E-45EB-902A-B39C094E82A4}" dt="2020-02-27T05:27:20.590" v="4422" actId="478"/>
          <ac:spMkLst>
            <pc:docMk/>
            <pc:sldMk cId="1736150164" sldId="288"/>
            <ac:spMk id="8" creationId="{00000000-0000-0000-0000-000000000000}"/>
          </ac:spMkLst>
        </pc:spChg>
        <pc:spChg chg="del">
          <ac:chgData name="Zeng, Xubin - (xubin)" userId="8035a9b4-9c48-45e5-9b2c-46dc1228cc01" providerId="ADAL" clId="{3E888F2B-891E-45EB-902A-B39C094E82A4}" dt="2020-02-27T05:27:15.581" v="4420" actId="478"/>
          <ac:spMkLst>
            <pc:docMk/>
            <pc:sldMk cId="1736150164" sldId="288"/>
            <ac:spMk id="22" creationId="{00000000-0000-0000-0000-000000000000}"/>
          </ac:spMkLst>
        </pc:spChg>
        <pc:spChg chg="del">
          <ac:chgData name="Zeng, Xubin - (xubin)" userId="8035a9b4-9c48-45e5-9b2c-46dc1228cc01" providerId="ADAL" clId="{3E888F2B-891E-45EB-902A-B39C094E82A4}" dt="2020-02-27T05:27:23.941" v="4423" actId="478"/>
          <ac:spMkLst>
            <pc:docMk/>
            <pc:sldMk cId="1736150164" sldId="288"/>
            <ac:spMk id="23" creationId="{00000000-0000-0000-0000-000000000000}"/>
          </ac:spMkLst>
        </pc:spChg>
        <pc:spChg chg="del">
          <ac:chgData name="Zeng, Xubin - (xubin)" userId="8035a9b4-9c48-45e5-9b2c-46dc1228cc01" providerId="ADAL" clId="{3E888F2B-891E-45EB-902A-B39C094E82A4}" dt="2020-02-27T05:27:30.561" v="4424" actId="478"/>
          <ac:spMkLst>
            <pc:docMk/>
            <pc:sldMk cId="1736150164" sldId="288"/>
            <ac:spMk id="25" creationId="{00000000-0000-0000-0000-000000000000}"/>
          </ac:spMkLst>
        </pc:spChg>
        <pc:spChg chg="del">
          <ac:chgData name="Zeng, Xubin - (xubin)" userId="8035a9b4-9c48-45e5-9b2c-46dc1228cc01" providerId="ADAL" clId="{3E888F2B-891E-45EB-902A-B39C094E82A4}" dt="2020-02-27T05:27:40.850" v="4426" actId="478"/>
          <ac:spMkLst>
            <pc:docMk/>
            <pc:sldMk cId="1736150164" sldId="288"/>
            <ac:spMk id="26" creationId="{00000000-0000-0000-0000-000000000000}"/>
          </ac:spMkLst>
        </pc:spChg>
        <pc:spChg chg="del">
          <ac:chgData name="Zeng, Xubin - (xubin)" userId="8035a9b4-9c48-45e5-9b2c-46dc1228cc01" providerId="ADAL" clId="{3E888F2B-891E-45EB-902A-B39C094E82A4}" dt="2020-02-27T05:27:38.071" v="4425" actId="478"/>
          <ac:spMkLst>
            <pc:docMk/>
            <pc:sldMk cId="1736150164" sldId="288"/>
            <ac:spMk id="27" creationId="{00000000-0000-0000-0000-000000000000}"/>
          </ac:spMkLst>
        </pc:spChg>
        <pc:spChg chg="del">
          <ac:chgData name="Zeng, Xubin - (xubin)" userId="8035a9b4-9c48-45e5-9b2c-46dc1228cc01" providerId="ADAL" clId="{3E888F2B-891E-45EB-902A-B39C094E82A4}" dt="2020-02-27T05:27:44.251" v="4427" actId="478"/>
          <ac:spMkLst>
            <pc:docMk/>
            <pc:sldMk cId="1736150164" sldId="288"/>
            <ac:spMk id="28" creationId="{00000000-0000-0000-0000-000000000000}"/>
          </ac:spMkLst>
        </pc:spChg>
        <pc:spChg chg="del">
          <ac:chgData name="Zeng, Xubin - (xubin)" userId="8035a9b4-9c48-45e5-9b2c-46dc1228cc01" providerId="ADAL" clId="{3E888F2B-891E-45EB-902A-B39C094E82A4}" dt="2020-02-27T05:27:12.051" v="4419" actId="478"/>
          <ac:spMkLst>
            <pc:docMk/>
            <pc:sldMk cId="1736150164" sldId="288"/>
            <ac:spMk id="29" creationId="{00000000-0000-0000-0000-000000000000}"/>
          </ac:spMkLst>
        </pc:spChg>
        <pc:spChg chg="del">
          <ac:chgData name="Zeng, Xubin - (xubin)" userId="8035a9b4-9c48-45e5-9b2c-46dc1228cc01" providerId="ADAL" clId="{3E888F2B-891E-45EB-902A-B39C094E82A4}" dt="2020-02-27T05:27:18.600" v="4421" actId="478"/>
          <ac:spMkLst>
            <pc:docMk/>
            <pc:sldMk cId="1736150164" sldId="288"/>
            <ac:spMk id="30" creationId="{00000000-0000-0000-0000-000000000000}"/>
          </ac:spMkLst>
        </pc:spChg>
      </pc:sldChg>
      <pc:sldChg chg="del">
        <pc:chgData name="Zeng, Xubin - (xubin)" userId="8035a9b4-9c48-45e5-9b2c-46dc1228cc01" providerId="ADAL" clId="{3E888F2B-891E-45EB-902A-B39C094E82A4}" dt="2020-02-27T05:38:20.950" v="4745" actId="2696"/>
        <pc:sldMkLst>
          <pc:docMk/>
          <pc:sldMk cId="3645169616" sldId="290"/>
        </pc:sldMkLst>
      </pc:sldChg>
      <pc:sldChg chg="addSp delSp modSp mod">
        <pc:chgData name="Zeng, Xubin - (xubin)" userId="8035a9b4-9c48-45e5-9b2c-46dc1228cc01" providerId="ADAL" clId="{3E888F2B-891E-45EB-902A-B39C094E82A4}" dt="2020-02-26T18:16:19.472" v="188" actId="1038"/>
        <pc:sldMkLst>
          <pc:docMk/>
          <pc:sldMk cId="2722883863" sldId="294"/>
        </pc:sldMkLst>
        <pc:spChg chg="mod">
          <ac:chgData name="Zeng, Xubin - (xubin)" userId="8035a9b4-9c48-45e5-9b2c-46dc1228cc01" providerId="ADAL" clId="{3E888F2B-891E-45EB-902A-B39C094E82A4}" dt="2020-02-26T18:13:53.792" v="109" actId="20577"/>
          <ac:spMkLst>
            <pc:docMk/>
            <pc:sldMk cId="2722883863" sldId="294"/>
            <ac:spMk id="2" creationId="{00000000-0000-0000-0000-000000000000}"/>
          </ac:spMkLst>
        </pc:spChg>
        <pc:spChg chg="mod">
          <ac:chgData name="Zeng, Xubin - (xubin)" userId="8035a9b4-9c48-45e5-9b2c-46dc1228cc01" providerId="ADAL" clId="{3E888F2B-891E-45EB-902A-B39C094E82A4}" dt="2020-02-26T18:13:24.222" v="97" actId="1036"/>
          <ac:spMkLst>
            <pc:docMk/>
            <pc:sldMk cId="2722883863" sldId="294"/>
            <ac:spMk id="3" creationId="{00000000-0000-0000-0000-000000000000}"/>
          </ac:spMkLst>
        </pc:spChg>
        <pc:picChg chg="del">
          <ac:chgData name="Zeng, Xubin - (xubin)" userId="8035a9b4-9c48-45e5-9b2c-46dc1228cc01" providerId="ADAL" clId="{3E888F2B-891E-45EB-902A-B39C094E82A4}" dt="2020-02-26T18:14:09.972" v="110" actId="478"/>
          <ac:picMkLst>
            <pc:docMk/>
            <pc:sldMk cId="2722883863" sldId="294"/>
            <ac:picMk id="5" creationId="{00000000-0000-0000-0000-000000000000}"/>
          </ac:picMkLst>
        </pc:picChg>
        <pc:picChg chg="add mod">
          <ac:chgData name="Zeng, Xubin - (xubin)" userId="8035a9b4-9c48-45e5-9b2c-46dc1228cc01" providerId="ADAL" clId="{3E888F2B-891E-45EB-902A-B39C094E82A4}" dt="2020-02-26T18:16:19.472" v="188" actId="1038"/>
          <ac:picMkLst>
            <pc:docMk/>
            <pc:sldMk cId="2722883863" sldId="294"/>
            <ac:picMk id="6" creationId="{C5EA96CF-1768-4B94-8FBE-4A631BA28858}"/>
          </ac:picMkLst>
        </pc:picChg>
      </pc:sldChg>
      <pc:sldChg chg="delSp modSp mod modNotesTx">
        <pc:chgData name="Zeng, Xubin - (xubin)" userId="8035a9b4-9c48-45e5-9b2c-46dc1228cc01" providerId="ADAL" clId="{3E888F2B-891E-45EB-902A-B39C094E82A4}" dt="2020-02-27T06:29:05.846" v="6018" actId="20577"/>
        <pc:sldMkLst>
          <pc:docMk/>
          <pc:sldMk cId="2571052085" sldId="295"/>
        </pc:sldMkLst>
        <pc:spChg chg="mod">
          <ac:chgData name="Zeng, Xubin - (xubin)" userId="8035a9b4-9c48-45e5-9b2c-46dc1228cc01" providerId="ADAL" clId="{3E888F2B-891E-45EB-902A-B39C094E82A4}" dt="2020-02-26T20:21:32.016" v="2119" actId="20577"/>
          <ac:spMkLst>
            <pc:docMk/>
            <pc:sldMk cId="2571052085" sldId="295"/>
            <ac:spMk id="3" creationId="{00000000-0000-0000-0000-000000000000}"/>
          </ac:spMkLst>
        </pc:spChg>
        <pc:spChg chg="del">
          <ac:chgData name="Zeng, Xubin - (xubin)" userId="8035a9b4-9c48-45e5-9b2c-46dc1228cc01" providerId="ADAL" clId="{3E888F2B-891E-45EB-902A-B39C094E82A4}" dt="2020-02-26T18:19:24.041" v="255" actId="21"/>
          <ac:spMkLst>
            <pc:docMk/>
            <pc:sldMk cId="2571052085" sldId="295"/>
            <ac:spMk id="5" creationId="{00000000-0000-0000-0000-000000000000}"/>
          </ac:spMkLst>
        </pc:spChg>
      </pc:sldChg>
      <pc:sldChg chg="del">
        <pc:chgData name="Zeng, Xubin - (xubin)" userId="8035a9b4-9c48-45e5-9b2c-46dc1228cc01" providerId="ADAL" clId="{3E888F2B-891E-45EB-902A-B39C094E82A4}" dt="2020-02-26T18:26:50.451" v="483" actId="2696"/>
        <pc:sldMkLst>
          <pc:docMk/>
          <pc:sldMk cId="3511703944" sldId="307"/>
        </pc:sldMkLst>
      </pc:sldChg>
      <pc:sldChg chg="del">
        <pc:chgData name="Zeng, Xubin - (xubin)" userId="8035a9b4-9c48-45e5-9b2c-46dc1228cc01" providerId="ADAL" clId="{3E888F2B-891E-45EB-902A-B39C094E82A4}" dt="2020-02-26T18:27:24.721" v="486" actId="2696"/>
        <pc:sldMkLst>
          <pc:docMk/>
          <pc:sldMk cId="4062909236" sldId="318"/>
        </pc:sldMkLst>
      </pc:sldChg>
      <pc:sldChg chg="del">
        <pc:chgData name="Zeng, Xubin - (xubin)" userId="8035a9b4-9c48-45e5-9b2c-46dc1228cc01" providerId="ADAL" clId="{3E888F2B-891E-45EB-902A-B39C094E82A4}" dt="2020-02-26T18:27:24.721" v="486" actId="2696"/>
        <pc:sldMkLst>
          <pc:docMk/>
          <pc:sldMk cId="3480379173" sldId="319"/>
        </pc:sldMkLst>
      </pc:sldChg>
      <pc:sldChg chg="del">
        <pc:chgData name="Zeng, Xubin - (xubin)" userId="8035a9b4-9c48-45e5-9b2c-46dc1228cc01" providerId="ADAL" clId="{3E888F2B-891E-45EB-902A-B39C094E82A4}" dt="2020-02-26T18:27:24.721" v="486" actId="2696"/>
        <pc:sldMkLst>
          <pc:docMk/>
          <pc:sldMk cId="3162511025" sldId="320"/>
        </pc:sldMkLst>
      </pc:sldChg>
      <pc:sldChg chg="del">
        <pc:chgData name="Zeng, Xubin - (xubin)" userId="8035a9b4-9c48-45e5-9b2c-46dc1228cc01" providerId="ADAL" clId="{3E888F2B-891E-45EB-902A-B39C094E82A4}" dt="2020-02-26T18:27:24.721" v="486" actId="2696"/>
        <pc:sldMkLst>
          <pc:docMk/>
          <pc:sldMk cId="2176578748" sldId="321"/>
        </pc:sldMkLst>
      </pc:sldChg>
      <pc:sldChg chg="del">
        <pc:chgData name="Zeng, Xubin - (xubin)" userId="8035a9b4-9c48-45e5-9b2c-46dc1228cc01" providerId="ADAL" clId="{3E888F2B-891E-45EB-902A-B39C094E82A4}" dt="2020-02-26T18:27:10.631" v="485" actId="2696"/>
        <pc:sldMkLst>
          <pc:docMk/>
          <pc:sldMk cId="1360476164" sldId="322"/>
        </pc:sldMkLst>
      </pc:sldChg>
      <pc:sldChg chg="del">
        <pc:chgData name="Zeng, Xubin - (xubin)" userId="8035a9b4-9c48-45e5-9b2c-46dc1228cc01" providerId="ADAL" clId="{3E888F2B-891E-45EB-902A-B39C094E82A4}" dt="2020-02-26T18:27:10.631" v="485" actId="2696"/>
        <pc:sldMkLst>
          <pc:docMk/>
          <pc:sldMk cId="1227471459" sldId="324"/>
        </pc:sldMkLst>
      </pc:sldChg>
      <pc:sldChg chg="del">
        <pc:chgData name="Zeng, Xubin - (xubin)" userId="8035a9b4-9c48-45e5-9b2c-46dc1228cc01" providerId="ADAL" clId="{3E888F2B-891E-45EB-902A-B39C094E82A4}" dt="2020-02-26T18:27:10.631" v="485" actId="2696"/>
        <pc:sldMkLst>
          <pc:docMk/>
          <pc:sldMk cId="894623542" sldId="325"/>
        </pc:sldMkLst>
      </pc:sldChg>
      <pc:sldChg chg="del">
        <pc:chgData name="Zeng, Xubin - (xubin)" userId="8035a9b4-9c48-45e5-9b2c-46dc1228cc01" providerId="ADAL" clId="{3E888F2B-891E-45EB-902A-B39C094E82A4}" dt="2020-02-26T18:26:59.271" v="484" actId="2696"/>
        <pc:sldMkLst>
          <pc:docMk/>
          <pc:sldMk cId="2926520959" sldId="326"/>
        </pc:sldMkLst>
      </pc:sldChg>
      <pc:sldChg chg="del">
        <pc:chgData name="Zeng, Xubin - (xubin)" userId="8035a9b4-9c48-45e5-9b2c-46dc1228cc01" providerId="ADAL" clId="{3E888F2B-891E-45EB-902A-B39C094E82A4}" dt="2020-02-26T18:26:50.451" v="483" actId="2696"/>
        <pc:sldMkLst>
          <pc:docMk/>
          <pc:sldMk cId="3706850712" sldId="327"/>
        </pc:sldMkLst>
      </pc:sldChg>
      <pc:sldChg chg="del">
        <pc:chgData name="Zeng, Xubin - (xubin)" userId="8035a9b4-9c48-45e5-9b2c-46dc1228cc01" providerId="ADAL" clId="{3E888F2B-891E-45EB-902A-B39C094E82A4}" dt="2020-02-26T18:26:50.451" v="483" actId="2696"/>
        <pc:sldMkLst>
          <pc:docMk/>
          <pc:sldMk cId="620337823" sldId="328"/>
        </pc:sldMkLst>
      </pc:sldChg>
      <pc:sldChg chg="del">
        <pc:chgData name="Zeng, Xubin - (xubin)" userId="8035a9b4-9c48-45e5-9b2c-46dc1228cc01" providerId="ADAL" clId="{3E888F2B-891E-45EB-902A-B39C094E82A4}" dt="2020-02-26T18:26:50.451" v="483" actId="2696"/>
        <pc:sldMkLst>
          <pc:docMk/>
          <pc:sldMk cId="264283620" sldId="329"/>
        </pc:sldMkLst>
      </pc:sldChg>
      <pc:sldChg chg="add del">
        <pc:chgData name="Zeng, Xubin - (xubin)" userId="8035a9b4-9c48-45e5-9b2c-46dc1228cc01" providerId="ADAL" clId="{3E888F2B-891E-45EB-902A-B39C094E82A4}" dt="2020-02-26T18:36:54.010" v="741" actId="2696"/>
        <pc:sldMkLst>
          <pc:docMk/>
          <pc:sldMk cId="2463406536" sldId="330"/>
        </pc:sldMkLst>
      </pc:sldChg>
      <pc:sldChg chg="addSp modSp mod">
        <pc:chgData name="Zeng, Xubin - (xubin)" userId="8035a9b4-9c48-45e5-9b2c-46dc1228cc01" providerId="ADAL" clId="{3E888F2B-891E-45EB-902A-B39C094E82A4}" dt="2020-02-27T07:03:06.916" v="6378" actId="20577"/>
        <pc:sldMkLst>
          <pc:docMk/>
          <pc:sldMk cId="3633837113" sldId="516"/>
        </pc:sldMkLst>
        <pc:spChg chg="mod">
          <ac:chgData name="Zeng, Xubin - (xubin)" userId="8035a9b4-9c48-45e5-9b2c-46dc1228cc01" providerId="ADAL" clId="{3E888F2B-891E-45EB-902A-B39C094E82A4}" dt="2020-02-27T07:03:06.916" v="6378" actId="20577"/>
          <ac:spMkLst>
            <pc:docMk/>
            <pc:sldMk cId="3633837113" sldId="516"/>
            <ac:spMk id="2" creationId="{5BF9E152-0DCA-2A47-A52B-49C820E69F53}"/>
          </ac:spMkLst>
        </pc:spChg>
        <pc:spChg chg="mod">
          <ac:chgData name="Zeng, Xubin - (xubin)" userId="8035a9b4-9c48-45e5-9b2c-46dc1228cc01" providerId="ADAL" clId="{3E888F2B-891E-45EB-902A-B39C094E82A4}" dt="2020-02-27T04:18:18.657" v="2239" actId="1035"/>
          <ac:spMkLst>
            <pc:docMk/>
            <pc:sldMk cId="3633837113" sldId="516"/>
            <ac:spMk id="10" creationId="{AD3A62EF-CB6E-DC4F-9AD3-11CCECDD038E}"/>
          </ac:spMkLst>
        </pc:spChg>
        <pc:spChg chg="mod">
          <ac:chgData name="Zeng, Xubin - (xubin)" userId="8035a9b4-9c48-45e5-9b2c-46dc1228cc01" providerId="ADAL" clId="{3E888F2B-891E-45EB-902A-B39C094E82A4}" dt="2020-02-27T06:41:30.909" v="6156" actId="20577"/>
          <ac:spMkLst>
            <pc:docMk/>
            <pc:sldMk cId="3633837113" sldId="516"/>
            <ac:spMk id="13" creationId="{1BCB1D0E-35BA-1443-9F27-BE285193A57D}"/>
          </ac:spMkLst>
        </pc:spChg>
        <pc:picChg chg="add mod">
          <ac:chgData name="Zeng, Xubin - (xubin)" userId="8035a9b4-9c48-45e5-9b2c-46dc1228cc01" providerId="ADAL" clId="{3E888F2B-891E-45EB-902A-B39C094E82A4}" dt="2020-02-27T04:19:06.277" v="2294" actId="1036"/>
          <ac:picMkLst>
            <pc:docMk/>
            <pc:sldMk cId="3633837113" sldId="516"/>
            <ac:picMk id="8" creationId="{C51F515E-734F-4FFC-8922-16172C89C4EF}"/>
          </ac:picMkLst>
        </pc:picChg>
      </pc:sldChg>
      <pc:sldChg chg="modSp mod">
        <pc:chgData name="Zeng, Xubin - (xubin)" userId="8035a9b4-9c48-45e5-9b2c-46dc1228cc01" providerId="ADAL" clId="{3E888F2B-891E-45EB-902A-B39C094E82A4}" dt="2020-02-26T18:44:09.750" v="1014" actId="1036"/>
        <pc:sldMkLst>
          <pc:docMk/>
          <pc:sldMk cId="1735762599" sldId="517"/>
        </pc:sldMkLst>
        <pc:spChg chg="mod">
          <ac:chgData name="Zeng, Xubin - (xubin)" userId="8035a9b4-9c48-45e5-9b2c-46dc1228cc01" providerId="ADAL" clId="{3E888F2B-891E-45EB-902A-B39C094E82A4}" dt="2020-02-26T18:44:09.750" v="1014" actId="1036"/>
          <ac:spMkLst>
            <pc:docMk/>
            <pc:sldMk cId="1735762599" sldId="517"/>
            <ac:spMk id="2" creationId="{26A62664-1302-5A43-B49B-EA54C6304574}"/>
          </ac:spMkLst>
        </pc:spChg>
      </pc:sldChg>
      <pc:sldChg chg="delSp modSp mod">
        <pc:chgData name="Zeng, Xubin - (xubin)" userId="8035a9b4-9c48-45e5-9b2c-46dc1228cc01" providerId="ADAL" clId="{3E888F2B-891E-45EB-902A-B39C094E82A4}" dt="2020-02-27T06:47:52.809" v="6169" actId="113"/>
        <pc:sldMkLst>
          <pc:docMk/>
          <pc:sldMk cId="0" sldId="518"/>
        </pc:sldMkLst>
        <pc:spChg chg="del mod">
          <ac:chgData name="Zeng, Xubin - (xubin)" userId="8035a9b4-9c48-45e5-9b2c-46dc1228cc01" providerId="ADAL" clId="{3E888F2B-891E-45EB-902A-B39C094E82A4}" dt="2020-02-26T18:46:46.029" v="1043" actId="478"/>
          <ac:spMkLst>
            <pc:docMk/>
            <pc:sldMk cId="0" sldId="518"/>
            <ac:spMk id="2" creationId="{F9F466DB-B75B-DA4F-8046-FDB10A36293E}"/>
          </ac:spMkLst>
        </pc:spChg>
        <pc:spChg chg="mod">
          <ac:chgData name="Zeng, Xubin - (xubin)" userId="8035a9b4-9c48-45e5-9b2c-46dc1228cc01" providerId="ADAL" clId="{3E888F2B-891E-45EB-902A-B39C094E82A4}" dt="2020-02-27T06:47:52.809" v="6169" actId="113"/>
          <ac:spMkLst>
            <pc:docMk/>
            <pc:sldMk cId="0" sldId="518"/>
            <ac:spMk id="3" creationId="{7F936C74-75C7-864F-83AF-AF05823786F7}"/>
          </ac:spMkLst>
        </pc:spChg>
      </pc:sldChg>
      <pc:sldChg chg="del">
        <pc:chgData name="Zeng, Xubin - (xubin)" userId="8035a9b4-9c48-45e5-9b2c-46dc1228cc01" providerId="ADAL" clId="{3E888F2B-891E-45EB-902A-B39C094E82A4}" dt="2020-02-26T19:22:14.390" v="1071" actId="2696"/>
        <pc:sldMkLst>
          <pc:docMk/>
          <pc:sldMk cId="0" sldId="519"/>
        </pc:sldMkLst>
      </pc:sldChg>
      <pc:sldChg chg="addSp delSp modSp mod">
        <pc:chgData name="Zeng, Xubin - (xubin)" userId="8035a9b4-9c48-45e5-9b2c-46dc1228cc01" providerId="ADAL" clId="{3E888F2B-891E-45EB-902A-B39C094E82A4}" dt="2020-02-27T07:04:11.667" v="6388" actId="20577"/>
        <pc:sldMkLst>
          <pc:docMk/>
          <pc:sldMk cId="483790909" sldId="519"/>
        </pc:sldMkLst>
        <pc:spChg chg="mod">
          <ac:chgData name="Zeng, Xubin - (xubin)" userId="8035a9b4-9c48-45e5-9b2c-46dc1228cc01" providerId="ADAL" clId="{3E888F2B-891E-45EB-902A-B39C094E82A4}" dt="2020-02-27T07:03:22.337" v="6383" actId="14100"/>
          <ac:spMkLst>
            <pc:docMk/>
            <pc:sldMk cId="483790909" sldId="519"/>
            <ac:spMk id="2" creationId="{5BF9E152-0DCA-2A47-A52B-49C820E69F53}"/>
          </ac:spMkLst>
        </pc:spChg>
        <pc:spChg chg="del">
          <ac:chgData name="Zeng, Xubin - (xubin)" userId="8035a9b4-9c48-45e5-9b2c-46dc1228cc01" providerId="ADAL" clId="{3E888F2B-891E-45EB-902A-B39C094E82A4}" dt="2020-02-27T04:34:29.265" v="2438" actId="21"/>
          <ac:spMkLst>
            <pc:docMk/>
            <pc:sldMk cId="483790909" sldId="519"/>
            <ac:spMk id="10" creationId="{AD3A62EF-CB6E-DC4F-9AD3-11CCECDD038E}"/>
          </ac:spMkLst>
        </pc:spChg>
        <pc:spChg chg="mod">
          <ac:chgData name="Zeng, Xubin - (xubin)" userId="8035a9b4-9c48-45e5-9b2c-46dc1228cc01" providerId="ADAL" clId="{3E888F2B-891E-45EB-902A-B39C094E82A4}" dt="2020-02-27T07:04:11.667" v="6388" actId="20577"/>
          <ac:spMkLst>
            <pc:docMk/>
            <pc:sldMk cId="483790909" sldId="519"/>
            <ac:spMk id="13" creationId="{1BCB1D0E-35BA-1443-9F27-BE285193A57D}"/>
          </ac:spMkLst>
        </pc:spChg>
        <pc:spChg chg="del mod">
          <ac:chgData name="Zeng, Xubin - (xubin)" userId="8035a9b4-9c48-45e5-9b2c-46dc1228cc01" providerId="ADAL" clId="{3E888F2B-891E-45EB-902A-B39C094E82A4}" dt="2020-02-27T04:34:32.506" v="2439" actId="21"/>
          <ac:spMkLst>
            <pc:docMk/>
            <pc:sldMk cId="483790909" sldId="519"/>
            <ac:spMk id="15" creationId="{9BFD5E0F-9EFB-FB47-AFF5-F39297BEE477}"/>
          </ac:spMkLst>
        </pc:spChg>
        <pc:picChg chg="add del">
          <ac:chgData name="Zeng, Xubin - (xubin)" userId="8035a9b4-9c48-45e5-9b2c-46dc1228cc01" providerId="ADAL" clId="{3E888F2B-891E-45EB-902A-B39C094E82A4}" dt="2020-02-27T04:25:49.417" v="2296" actId="478"/>
          <ac:picMkLst>
            <pc:docMk/>
            <pc:sldMk cId="483790909" sldId="519"/>
            <ac:picMk id="3" creationId="{469F69C3-934C-4062-B65D-9AD7A1CA48AD}"/>
          </ac:picMkLst>
        </pc:picChg>
        <pc:picChg chg="del">
          <ac:chgData name="Zeng, Xubin - (xubin)" userId="8035a9b4-9c48-45e5-9b2c-46dc1228cc01" providerId="ADAL" clId="{3E888F2B-891E-45EB-902A-B39C094E82A4}" dt="2020-02-27T04:26:58.837" v="2358" actId="478"/>
          <ac:picMkLst>
            <pc:docMk/>
            <pc:sldMk cId="483790909" sldId="519"/>
            <ac:picMk id="7" creationId="{0FF7EF9A-7D53-8345-8540-6020C63240DA}"/>
          </ac:picMkLst>
        </pc:picChg>
        <pc:picChg chg="del">
          <ac:chgData name="Zeng, Xubin - (xubin)" userId="8035a9b4-9c48-45e5-9b2c-46dc1228cc01" providerId="ADAL" clId="{3E888F2B-891E-45EB-902A-B39C094E82A4}" dt="2020-02-27T04:26:57.337" v="2357" actId="478"/>
          <ac:picMkLst>
            <pc:docMk/>
            <pc:sldMk cId="483790909" sldId="519"/>
            <ac:picMk id="8" creationId="{C51F515E-734F-4FFC-8922-16172C89C4EF}"/>
          </ac:picMkLst>
        </pc:picChg>
        <pc:picChg chg="del">
          <ac:chgData name="Zeng, Xubin - (xubin)" userId="8035a9b4-9c48-45e5-9b2c-46dc1228cc01" providerId="ADAL" clId="{3E888F2B-891E-45EB-902A-B39C094E82A4}" dt="2020-02-27T04:27:00.549" v="2359" actId="478"/>
          <ac:picMkLst>
            <pc:docMk/>
            <pc:sldMk cId="483790909" sldId="519"/>
            <ac:picMk id="9" creationId="{ABC41EAF-C404-074C-B383-62111FFFAE79}"/>
          </ac:picMkLst>
        </pc:picChg>
        <pc:picChg chg="add mod">
          <ac:chgData name="Zeng, Xubin - (xubin)" userId="8035a9b4-9c48-45e5-9b2c-46dc1228cc01" providerId="ADAL" clId="{3E888F2B-891E-45EB-902A-B39C094E82A4}" dt="2020-02-27T04:39:52.545" v="2693" actId="14100"/>
          <ac:picMkLst>
            <pc:docMk/>
            <pc:sldMk cId="483790909" sldId="519"/>
            <ac:picMk id="11" creationId="{B99B68B1-45BF-45BF-8080-9CC792169FF7}"/>
          </ac:picMkLst>
        </pc:picChg>
      </pc:sldChg>
      <pc:sldChg chg="add del">
        <pc:chgData name="Zeng, Xubin - (xubin)" userId="8035a9b4-9c48-45e5-9b2c-46dc1228cc01" providerId="ADAL" clId="{3E888F2B-891E-45EB-902A-B39C094E82A4}" dt="2020-02-26T19:48:27.155" v="1088" actId="2696"/>
        <pc:sldMkLst>
          <pc:docMk/>
          <pc:sldMk cId="3895591650" sldId="519"/>
        </pc:sldMkLst>
      </pc:sldChg>
      <pc:sldChg chg="modSp mod">
        <pc:chgData name="Zeng, Xubin - (xubin)" userId="8035a9b4-9c48-45e5-9b2c-46dc1228cc01" providerId="ADAL" clId="{3E888F2B-891E-45EB-902A-B39C094E82A4}" dt="2020-02-27T07:39:32.183" v="6803" actId="20577"/>
        <pc:sldMkLst>
          <pc:docMk/>
          <pc:sldMk cId="411804960" sldId="814"/>
        </pc:sldMkLst>
        <pc:spChg chg="mod">
          <ac:chgData name="Zeng, Xubin - (xubin)" userId="8035a9b4-9c48-45e5-9b2c-46dc1228cc01" providerId="ADAL" clId="{3E888F2B-891E-45EB-902A-B39C094E82A4}" dt="2020-02-27T07:39:32.183" v="6803" actId="20577"/>
          <ac:spMkLst>
            <pc:docMk/>
            <pc:sldMk cId="411804960" sldId="814"/>
            <ac:spMk id="3" creationId="{00000000-0000-0000-0000-000000000000}"/>
          </ac:spMkLst>
        </pc:spChg>
      </pc:sldChg>
      <pc:sldChg chg="modSp mod">
        <pc:chgData name="Zeng, Xubin - (xubin)" userId="8035a9b4-9c48-45e5-9b2c-46dc1228cc01" providerId="ADAL" clId="{3E888F2B-891E-45EB-902A-B39C094E82A4}" dt="2020-02-27T04:41:42.145" v="2697" actId="115"/>
        <pc:sldMkLst>
          <pc:docMk/>
          <pc:sldMk cId="1209690753" sldId="822"/>
        </pc:sldMkLst>
        <pc:spChg chg="mod">
          <ac:chgData name="Zeng, Xubin - (xubin)" userId="8035a9b4-9c48-45e5-9b2c-46dc1228cc01" providerId="ADAL" clId="{3E888F2B-891E-45EB-902A-B39C094E82A4}" dt="2020-02-27T04:41:10.665" v="2696" actId="14100"/>
          <ac:spMkLst>
            <pc:docMk/>
            <pc:sldMk cId="1209690753" sldId="822"/>
            <ac:spMk id="12" creationId="{00000000-0000-0000-0000-000000000000}"/>
          </ac:spMkLst>
        </pc:spChg>
        <pc:spChg chg="mod">
          <ac:chgData name="Zeng, Xubin - (xubin)" userId="8035a9b4-9c48-45e5-9b2c-46dc1228cc01" providerId="ADAL" clId="{3E888F2B-891E-45EB-902A-B39C094E82A4}" dt="2020-02-27T04:41:06.005" v="2695" actId="255"/>
          <ac:spMkLst>
            <pc:docMk/>
            <pc:sldMk cId="1209690753" sldId="822"/>
            <ac:spMk id="13" creationId="{00000000-0000-0000-0000-000000000000}"/>
          </ac:spMkLst>
        </pc:spChg>
        <pc:spChg chg="mod">
          <ac:chgData name="Zeng, Xubin - (xubin)" userId="8035a9b4-9c48-45e5-9b2c-46dc1228cc01" providerId="ADAL" clId="{3E888F2B-891E-45EB-902A-B39C094E82A4}" dt="2020-02-27T04:41:42.145" v="2697" actId="115"/>
          <ac:spMkLst>
            <pc:docMk/>
            <pc:sldMk cId="1209690753" sldId="822"/>
            <ac:spMk id="18" creationId="{00000000-0000-0000-0000-000000000000}"/>
          </ac:spMkLst>
        </pc:spChg>
      </pc:sldChg>
      <pc:sldChg chg="modSp mod">
        <pc:chgData name="Zeng, Xubin - (xubin)" userId="8035a9b4-9c48-45e5-9b2c-46dc1228cc01" providerId="ADAL" clId="{3E888F2B-891E-45EB-902A-B39C094E82A4}" dt="2020-02-27T04:44:52.565" v="2720" actId="20577"/>
        <pc:sldMkLst>
          <pc:docMk/>
          <pc:sldMk cId="2652339146" sldId="823"/>
        </pc:sldMkLst>
        <pc:spChg chg="mod">
          <ac:chgData name="Zeng, Xubin - (xubin)" userId="8035a9b4-9c48-45e5-9b2c-46dc1228cc01" providerId="ADAL" clId="{3E888F2B-891E-45EB-902A-B39C094E82A4}" dt="2020-02-27T04:44:52.565" v="2720" actId="20577"/>
          <ac:spMkLst>
            <pc:docMk/>
            <pc:sldMk cId="2652339146" sldId="823"/>
            <ac:spMk id="5" creationId="{32C0B46A-E9AB-4C20-A1B7-87A4179D3BEF}"/>
          </ac:spMkLst>
        </pc:spChg>
      </pc:sldChg>
      <pc:sldChg chg="addSp delSp modSp add mod">
        <pc:chgData name="Zeng, Xubin - (xubin)" userId="8035a9b4-9c48-45e5-9b2c-46dc1228cc01" providerId="ADAL" clId="{3E888F2B-891E-45EB-902A-B39C094E82A4}" dt="2020-02-27T07:11:02.187" v="6392" actId="14100"/>
        <pc:sldMkLst>
          <pc:docMk/>
          <pc:sldMk cId="492132821" sldId="824"/>
        </pc:sldMkLst>
        <pc:spChg chg="mod">
          <ac:chgData name="Zeng, Xubin - (xubin)" userId="8035a9b4-9c48-45e5-9b2c-46dc1228cc01" providerId="ADAL" clId="{3E888F2B-891E-45EB-902A-B39C094E82A4}" dt="2020-02-27T05:15:15.147" v="3796" actId="20577"/>
          <ac:spMkLst>
            <pc:docMk/>
            <pc:sldMk cId="492132821" sldId="824"/>
            <ac:spMk id="6" creationId="{00000000-0000-0000-0000-000000000000}"/>
          </ac:spMkLst>
        </pc:spChg>
        <pc:spChg chg="mod">
          <ac:chgData name="Zeng, Xubin - (xubin)" userId="8035a9b4-9c48-45e5-9b2c-46dc1228cc01" providerId="ADAL" clId="{3E888F2B-891E-45EB-902A-B39C094E82A4}" dt="2020-02-27T07:11:02.187" v="6392" actId="14100"/>
          <ac:spMkLst>
            <pc:docMk/>
            <pc:sldMk cId="492132821" sldId="824"/>
            <ac:spMk id="8" creationId="{00000000-0000-0000-0000-000000000000}"/>
          </ac:spMkLst>
        </pc:spChg>
        <pc:spChg chg="del">
          <ac:chgData name="Zeng, Xubin - (xubin)" userId="8035a9b4-9c48-45e5-9b2c-46dc1228cc01" providerId="ADAL" clId="{3E888F2B-891E-45EB-902A-B39C094E82A4}" dt="2020-02-27T05:08:14.113" v="3507" actId="478"/>
          <ac:spMkLst>
            <pc:docMk/>
            <pc:sldMk cId="492132821" sldId="824"/>
            <ac:spMk id="13" creationId="{F45BB497-B140-4702-BAA1-9AC6C0A1AE0D}"/>
          </ac:spMkLst>
        </pc:spChg>
        <pc:spChg chg="mod">
          <ac:chgData name="Zeng, Xubin - (xubin)" userId="8035a9b4-9c48-45e5-9b2c-46dc1228cc01" providerId="ADAL" clId="{3E888F2B-891E-45EB-902A-B39C094E82A4}" dt="2020-02-27T05:14:06.422" v="3728" actId="208"/>
          <ac:spMkLst>
            <pc:docMk/>
            <pc:sldMk cId="492132821" sldId="824"/>
            <ac:spMk id="28" creationId="{00E35350-5EB7-49CD-BFE0-440020628153}"/>
          </ac:spMkLst>
        </pc:spChg>
        <pc:picChg chg="add mod">
          <ac:chgData name="Zeng, Xubin - (xubin)" userId="8035a9b4-9c48-45e5-9b2c-46dc1228cc01" providerId="ADAL" clId="{3E888F2B-891E-45EB-902A-B39C094E82A4}" dt="2020-02-27T05:15:36.132" v="3797" actId="14100"/>
          <ac:picMkLst>
            <pc:docMk/>
            <pc:sldMk cId="492132821" sldId="824"/>
            <ac:picMk id="3" creationId="{5204C984-2735-4C28-B51D-76AA42CC20C4}"/>
          </ac:picMkLst>
        </pc:picChg>
        <pc:picChg chg="del">
          <ac:chgData name="Zeng, Xubin - (xubin)" userId="8035a9b4-9c48-45e5-9b2c-46dc1228cc01" providerId="ADAL" clId="{3E888F2B-891E-45EB-902A-B39C094E82A4}" dt="2020-02-27T05:05:46.263" v="3359" actId="478"/>
          <ac:picMkLst>
            <pc:docMk/>
            <pc:sldMk cId="492132821" sldId="824"/>
            <ac:picMk id="5" creationId="{00000000-0000-0000-0000-000000000000}"/>
          </ac:picMkLst>
        </pc:picChg>
      </pc:sldChg>
      <pc:sldChg chg="addSp delSp modSp mod">
        <pc:chgData name="Zeng, Xubin - (xubin)" userId="8035a9b4-9c48-45e5-9b2c-46dc1228cc01" providerId="ADAL" clId="{3E888F2B-891E-45EB-902A-B39C094E82A4}" dt="2020-02-27T07:45:09.933" v="6806" actId="20577"/>
        <pc:sldMkLst>
          <pc:docMk/>
          <pc:sldMk cId="3914498796" sldId="825"/>
        </pc:sldMkLst>
        <pc:spChg chg="add mod">
          <ac:chgData name="Zeng, Xubin - (xubin)" userId="8035a9b4-9c48-45e5-9b2c-46dc1228cc01" providerId="ADAL" clId="{3E888F2B-891E-45EB-902A-B39C094E82A4}" dt="2020-02-27T07:16:27.266" v="6395" actId="208"/>
          <ac:spMkLst>
            <pc:docMk/>
            <pc:sldMk cId="3914498796" sldId="825"/>
            <ac:spMk id="5" creationId="{9450634F-F663-40F5-AAC8-C3257577BB69}"/>
          </ac:spMkLst>
        </pc:spChg>
        <pc:spChg chg="mod">
          <ac:chgData name="Zeng, Xubin - (xubin)" userId="8035a9b4-9c48-45e5-9b2c-46dc1228cc01" providerId="ADAL" clId="{3E888F2B-891E-45EB-902A-B39C094E82A4}" dt="2020-02-27T05:36:56.359" v="4744" actId="14100"/>
          <ac:spMkLst>
            <pc:docMk/>
            <pc:sldMk cId="3914498796" sldId="825"/>
            <ac:spMk id="6" creationId="{00000000-0000-0000-0000-000000000000}"/>
          </ac:spMkLst>
        </pc:spChg>
        <pc:spChg chg="mod">
          <ac:chgData name="Zeng, Xubin - (xubin)" userId="8035a9b4-9c48-45e5-9b2c-46dc1228cc01" providerId="ADAL" clId="{3E888F2B-891E-45EB-902A-B39C094E82A4}" dt="2020-02-27T07:45:09.933" v="6806" actId="20577"/>
          <ac:spMkLst>
            <pc:docMk/>
            <pc:sldMk cId="3914498796" sldId="825"/>
            <ac:spMk id="8" creationId="{00000000-0000-0000-0000-000000000000}"/>
          </ac:spMkLst>
        </pc:spChg>
        <pc:spChg chg="del">
          <ac:chgData name="Zeng, Xubin - (xubin)" userId="8035a9b4-9c48-45e5-9b2c-46dc1228cc01" providerId="ADAL" clId="{3E888F2B-891E-45EB-902A-B39C094E82A4}" dt="2020-02-27T05:33:47.430" v="4428" actId="478"/>
          <ac:spMkLst>
            <pc:docMk/>
            <pc:sldMk cId="3914498796" sldId="825"/>
            <ac:spMk id="28" creationId="{00E35350-5EB7-49CD-BFE0-440020628153}"/>
          </ac:spMkLst>
        </pc:spChg>
        <pc:picChg chg="add mod">
          <ac:chgData name="Zeng, Xubin - (xubin)" userId="8035a9b4-9c48-45e5-9b2c-46dc1228cc01" providerId="ADAL" clId="{3E888F2B-891E-45EB-902A-B39C094E82A4}" dt="2020-02-27T05:35:23.480" v="4637" actId="14100"/>
          <ac:picMkLst>
            <pc:docMk/>
            <pc:sldMk cId="3914498796" sldId="825"/>
            <ac:picMk id="4" creationId="{EA9398ED-0AA8-4391-B57F-52B4930F0232}"/>
          </ac:picMkLst>
        </pc:picChg>
      </pc:sldChg>
      <pc:sldChg chg="modSp mod">
        <pc:chgData name="Zeng, Xubin - (xubin)" userId="8035a9b4-9c48-45e5-9b2c-46dc1228cc01" providerId="ADAL" clId="{3E888F2B-891E-45EB-902A-B39C094E82A4}" dt="2020-02-27T05:41:01.939" v="4860" actId="1038"/>
        <pc:sldMkLst>
          <pc:docMk/>
          <pc:sldMk cId="1790098057" sldId="826"/>
        </pc:sldMkLst>
        <pc:spChg chg="mod">
          <ac:chgData name="Zeng, Xubin - (xubin)" userId="8035a9b4-9c48-45e5-9b2c-46dc1228cc01" providerId="ADAL" clId="{3E888F2B-891E-45EB-902A-B39C094E82A4}" dt="2020-02-27T05:41:01.939" v="4860" actId="1038"/>
          <ac:spMkLst>
            <pc:docMk/>
            <pc:sldMk cId="1790098057" sldId="826"/>
            <ac:spMk id="8" creationId="{00000000-0000-0000-0000-000000000000}"/>
          </ac:spMkLst>
        </pc:spChg>
        <pc:spChg chg="mod">
          <ac:chgData name="Zeng, Xubin - (xubin)" userId="8035a9b4-9c48-45e5-9b2c-46dc1228cc01" providerId="ADAL" clId="{3E888F2B-891E-45EB-902A-B39C094E82A4}" dt="2020-02-27T05:40:16.719" v="4794" actId="14100"/>
          <ac:spMkLst>
            <pc:docMk/>
            <pc:sldMk cId="1790098057" sldId="826"/>
            <ac:spMk id="12" creationId="{00000000-0000-0000-0000-000000000000}"/>
          </ac:spMkLst>
        </pc:spChg>
        <pc:picChg chg="mod">
          <ac:chgData name="Zeng, Xubin - (xubin)" userId="8035a9b4-9c48-45e5-9b2c-46dc1228cc01" providerId="ADAL" clId="{3E888F2B-891E-45EB-902A-B39C094E82A4}" dt="2020-02-27T05:40:22.079" v="4812" actId="1035"/>
          <ac:picMkLst>
            <pc:docMk/>
            <pc:sldMk cId="1790098057" sldId="826"/>
            <ac:picMk id="16" creationId="{00000000-0000-0000-0000-000000000000}"/>
          </ac:picMkLst>
        </pc:picChg>
      </pc:sldChg>
      <pc:sldChg chg="modSp del mod">
        <pc:chgData name="Zeng, Xubin - (xubin)" userId="8035a9b4-9c48-45e5-9b2c-46dc1228cc01" providerId="ADAL" clId="{3E888F2B-891E-45EB-902A-B39C094E82A4}" dt="2020-02-27T05:57:32.627" v="5273" actId="2696"/>
        <pc:sldMkLst>
          <pc:docMk/>
          <pc:sldMk cId="3867028800" sldId="827"/>
        </pc:sldMkLst>
        <pc:spChg chg="mod">
          <ac:chgData name="Zeng, Xubin - (xubin)" userId="8035a9b4-9c48-45e5-9b2c-46dc1228cc01" providerId="ADAL" clId="{3E888F2B-891E-45EB-902A-B39C094E82A4}" dt="2020-02-27T05:57:26.533" v="5272" actId="20577"/>
          <ac:spMkLst>
            <pc:docMk/>
            <pc:sldMk cId="3867028800" sldId="827"/>
            <ac:spMk id="2" creationId="{8DF2F8FD-4D75-A94E-86A9-48D938EE5073}"/>
          </ac:spMkLst>
        </pc:spChg>
      </pc:sldChg>
      <pc:sldChg chg="addSp delSp modSp mod">
        <pc:chgData name="Zeng, Xubin - (xubin)" userId="8035a9b4-9c48-45e5-9b2c-46dc1228cc01" providerId="ADAL" clId="{3E888F2B-891E-45EB-902A-B39C094E82A4}" dt="2020-02-27T06:27:50.531" v="6017" actId="115"/>
        <pc:sldMkLst>
          <pc:docMk/>
          <pc:sldMk cId="2407250506" sldId="828"/>
        </pc:sldMkLst>
        <pc:spChg chg="mod">
          <ac:chgData name="Zeng, Xubin - (xubin)" userId="8035a9b4-9c48-45e5-9b2c-46dc1228cc01" providerId="ADAL" clId="{3E888F2B-891E-45EB-902A-B39C094E82A4}" dt="2020-02-27T06:09:16.067" v="5691" actId="14100"/>
          <ac:spMkLst>
            <pc:docMk/>
            <pc:sldMk cId="2407250506" sldId="828"/>
            <ac:spMk id="2" creationId="{7504BEF0-A585-CA44-AD12-4B8458EF903A}"/>
          </ac:spMkLst>
        </pc:spChg>
        <pc:spChg chg="del mod">
          <ac:chgData name="Zeng, Xubin - (xubin)" userId="8035a9b4-9c48-45e5-9b2c-46dc1228cc01" providerId="ADAL" clId="{3E888F2B-891E-45EB-902A-B39C094E82A4}" dt="2020-02-27T06:21:46.791" v="5720" actId="21"/>
          <ac:spMkLst>
            <pc:docMk/>
            <pc:sldMk cId="2407250506" sldId="828"/>
            <ac:spMk id="6" creationId="{6F491CCC-2AFA-5C4D-A49E-B2B435A68B3E}"/>
          </ac:spMkLst>
        </pc:spChg>
        <pc:spChg chg="add mod">
          <ac:chgData name="Zeng, Xubin - (xubin)" userId="8035a9b4-9c48-45e5-9b2c-46dc1228cc01" providerId="ADAL" clId="{3E888F2B-891E-45EB-902A-B39C094E82A4}" dt="2020-02-27T06:27:50.531" v="6017" actId="115"/>
          <ac:spMkLst>
            <pc:docMk/>
            <pc:sldMk cId="2407250506" sldId="828"/>
            <ac:spMk id="7" creationId="{94B2D2A4-F570-46ED-A43D-2225C4B8AD56}"/>
          </ac:spMkLst>
        </pc:spChg>
        <pc:spChg chg="add del mod">
          <ac:chgData name="Zeng, Xubin - (xubin)" userId="8035a9b4-9c48-45e5-9b2c-46dc1228cc01" providerId="ADAL" clId="{3E888F2B-891E-45EB-902A-B39C094E82A4}" dt="2020-02-27T06:21:57.291" v="5721" actId="21"/>
          <ac:spMkLst>
            <pc:docMk/>
            <pc:sldMk cId="2407250506" sldId="828"/>
            <ac:spMk id="9" creationId="{ECDF0852-5083-4FEF-BF66-4BD29B1ECDB6}"/>
          </ac:spMkLst>
        </pc:spChg>
        <pc:picChg chg="add mod">
          <ac:chgData name="Zeng, Xubin - (xubin)" userId="8035a9b4-9c48-45e5-9b2c-46dc1228cc01" providerId="ADAL" clId="{3E888F2B-891E-45EB-902A-B39C094E82A4}" dt="2020-02-27T06:20:17.112" v="5697" actId="14100"/>
          <ac:picMkLst>
            <pc:docMk/>
            <pc:sldMk cId="2407250506" sldId="828"/>
            <ac:picMk id="5" creationId="{2C00C39F-1DA1-41FD-A4B4-ADA633B84B52}"/>
          </ac:picMkLst>
        </pc:picChg>
        <pc:picChg chg="del">
          <ac:chgData name="Zeng, Xubin - (xubin)" userId="8035a9b4-9c48-45e5-9b2c-46dc1228cc01" providerId="ADAL" clId="{3E888F2B-891E-45EB-902A-B39C094E82A4}" dt="2020-02-27T06:19:18.242" v="5692" actId="478"/>
          <ac:picMkLst>
            <pc:docMk/>
            <pc:sldMk cId="2407250506" sldId="828"/>
            <ac:picMk id="10" creationId="{8FE952EC-31AD-A543-BBC9-D46EE4F4A006}"/>
          </ac:picMkLst>
        </pc:picChg>
        <pc:picChg chg="del">
          <ac:chgData name="Zeng, Xubin - (xubin)" userId="8035a9b4-9c48-45e5-9b2c-46dc1228cc01" providerId="ADAL" clId="{3E888F2B-891E-45EB-902A-B39C094E82A4}" dt="2020-02-27T06:22:56.582" v="5746" actId="21"/>
          <ac:picMkLst>
            <pc:docMk/>
            <pc:sldMk cId="2407250506" sldId="828"/>
            <ac:picMk id="14" creationId="{1E646AAF-1E95-EE4A-A877-4C29BB5D7BBD}"/>
          </ac:picMkLst>
        </pc:picChg>
      </pc:sldChg>
      <pc:sldChg chg="addSp modSp add mod ord">
        <pc:chgData name="Zeng, Xubin - (xubin)" userId="8035a9b4-9c48-45e5-9b2c-46dc1228cc01" providerId="ADAL" clId="{3E888F2B-891E-45EB-902A-B39C094E82A4}" dt="2020-02-27T07:51:16.553" v="6862" actId="20577"/>
        <pc:sldMkLst>
          <pc:docMk/>
          <pc:sldMk cId="3245786824" sldId="829"/>
        </pc:sldMkLst>
        <pc:spChg chg="add mod">
          <ac:chgData name="Zeng, Xubin - (xubin)" userId="8035a9b4-9c48-45e5-9b2c-46dc1228cc01" providerId="ADAL" clId="{3E888F2B-891E-45EB-902A-B39C094E82A4}" dt="2020-02-27T07:51:16.553" v="6862" actId="20577"/>
          <ac:spMkLst>
            <pc:docMk/>
            <pc:sldMk cId="3245786824" sldId="829"/>
            <ac:spMk id="4" creationId="{CF0D85DB-EA52-40F5-8A5A-57BBA276DF85}"/>
          </ac:spMkLst>
        </pc:spChg>
        <pc:spChg chg="add mod">
          <ac:chgData name="Zeng, Xubin - (xubin)" userId="8035a9b4-9c48-45e5-9b2c-46dc1228cc01" providerId="ADAL" clId="{3E888F2B-891E-45EB-902A-B39C094E82A4}" dt="2020-02-27T07:49:05.073" v="6812" actId="208"/>
          <ac:spMkLst>
            <pc:docMk/>
            <pc:sldMk cId="3245786824" sldId="829"/>
            <ac:spMk id="5" creationId="{1B6E337A-D91F-42A7-8E47-2CDD99B53445}"/>
          </ac:spMkLst>
        </pc:spChg>
        <pc:picChg chg="add mod">
          <ac:chgData name="Zeng, Xubin - (xubin)" userId="8035a9b4-9c48-45e5-9b2c-46dc1228cc01" providerId="ADAL" clId="{3E888F2B-891E-45EB-902A-B39C094E82A4}" dt="2020-02-27T05:58:15.958" v="5358" actId="1037"/>
          <ac:picMkLst>
            <pc:docMk/>
            <pc:sldMk cId="3245786824" sldId="829"/>
            <ac:picMk id="3" creationId="{9BB1D8AB-5066-4E4B-A371-A2EC62F4467F}"/>
          </ac:picMkLst>
        </pc:picChg>
      </pc:sldChg>
      <pc:sldMasterChg chg="del delSldLayout">
        <pc:chgData name="Zeng, Xubin - (xubin)" userId="8035a9b4-9c48-45e5-9b2c-46dc1228cc01" providerId="ADAL" clId="{3E888F2B-891E-45EB-902A-B39C094E82A4}" dt="2020-02-26T18:26:50.451" v="483" actId="2696"/>
        <pc:sldMasterMkLst>
          <pc:docMk/>
          <pc:sldMasterMk cId="2968048179" sldId="2147483738"/>
        </pc:sldMasterMkLst>
        <pc:sldLayoutChg chg="del">
          <pc:chgData name="Zeng, Xubin - (xubin)" userId="8035a9b4-9c48-45e5-9b2c-46dc1228cc01" providerId="ADAL" clId="{3E888F2B-891E-45EB-902A-B39C094E82A4}" dt="2020-02-26T18:26:50.451" v="483" actId="2696"/>
          <pc:sldLayoutMkLst>
            <pc:docMk/>
            <pc:sldMasterMk cId="2968048179" sldId="2147483738"/>
            <pc:sldLayoutMk cId="1065893683" sldId="2147483739"/>
          </pc:sldLayoutMkLst>
        </pc:sldLayoutChg>
        <pc:sldLayoutChg chg="del">
          <pc:chgData name="Zeng, Xubin - (xubin)" userId="8035a9b4-9c48-45e5-9b2c-46dc1228cc01" providerId="ADAL" clId="{3E888F2B-891E-45EB-902A-B39C094E82A4}" dt="2020-02-26T18:26:50.451" v="483" actId="2696"/>
          <pc:sldLayoutMkLst>
            <pc:docMk/>
            <pc:sldMasterMk cId="2968048179" sldId="2147483738"/>
            <pc:sldLayoutMk cId="74885460" sldId="2147483740"/>
          </pc:sldLayoutMkLst>
        </pc:sldLayoutChg>
        <pc:sldLayoutChg chg="del">
          <pc:chgData name="Zeng, Xubin - (xubin)" userId="8035a9b4-9c48-45e5-9b2c-46dc1228cc01" providerId="ADAL" clId="{3E888F2B-891E-45EB-902A-B39C094E82A4}" dt="2020-02-26T18:26:50.451" v="483" actId="2696"/>
          <pc:sldLayoutMkLst>
            <pc:docMk/>
            <pc:sldMasterMk cId="2968048179" sldId="2147483738"/>
            <pc:sldLayoutMk cId="1169639159" sldId="2147483741"/>
          </pc:sldLayoutMkLst>
        </pc:sldLayoutChg>
        <pc:sldLayoutChg chg="del">
          <pc:chgData name="Zeng, Xubin - (xubin)" userId="8035a9b4-9c48-45e5-9b2c-46dc1228cc01" providerId="ADAL" clId="{3E888F2B-891E-45EB-902A-B39C094E82A4}" dt="2020-02-26T18:26:50.451" v="483" actId="2696"/>
          <pc:sldLayoutMkLst>
            <pc:docMk/>
            <pc:sldMasterMk cId="2968048179" sldId="2147483738"/>
            <pc:sldLayoutMk cId="253582720" sldId="2147483742"/>
          </pc:sldLayoutMkLst>
        </pc:sldLayoutChg>
        <pc:sldLayoutChg chg="del">
          <pc:chgData name="Zeng, Xubin - (xubin)" userId="8035a9b4-9c48-45e5-9b2c-46dc1228cc01" providerId="ADAL" clId="{3E888F2B-891E-45EB-902A-B39C094E82A4}" dt="2020-02-26T18:26:50.451" v="483" actId="2696"/>
          <pc:sldLayoutMkLst>
            <pc:docMk/>
            <pc:sldMasterMk cId="2968048179" sldId="2147483738"/>
            <pc:sldLayoutMk cId="3742496506" sldId="2147483743"/>
          </pc:sldLayoutMkLst>
        </pc:sldLayoutChg>
        <pc:sldLayoutChg chg="del">
          <pc:chgData name="Zeng, Xubin - (xubin)" userId="8035a9b4-9c48-45e5-9b2c-46dc1228cc01" providerId="ADAL" clId="{3E888F2B-891E-45EB-902A-B39C094E82A4}" dt="2020-02-26T18:26:50.451" v="483" actId="2696"/>
          <pc:sldLayoutMkLst>
            <pc:docMk/>
            <pc:sldMasterMk cId="2968048179" sldId="2147483738"/>
            <pc:sldLayoutMk cId="3914291833" sldId="2147483744"/>
          </pc:sldLayoutMkLst>
        </pc:sldLayoutChg>
        <pc:sldLayoutChg chg="del">
          <pc:chgData name="Zeng, Xubin - (xubin)" userId="8035a9b4-9c48-45e5-9b2c-46dc1228cc01" providerId="ADAL" clId="{3E888F2B-891E-45EB-902A-B39C094E82A4}" dt="2020-02-26T18:26:50.451" v="483" actId="2696"/>
          <pc:sldLayoutMkLst>
            <pc:docMk/>
            <pc:sldMasterMk cId="2968048179" sldId="2147483738"/>
            <pc:sldLayoutMk cId="1862737875" sldId="2147483745"/>
          </pc:sldLayoutMkLst>
        </pc:sldLayoutChg>
        <pc:sldLayoutChg chg="del">
          <pc:chgData name="Zeng, Xubin - (xubin)" userId="8035a9b4-9c48-45e5-9b2c-46dc1228cc01" providerId="ADAL" clId="{3E888F2B-891E-45EB-902A-B39C094E82A4}" dt="2020-02-26T18:26:50.451" v="483" actId="2696"/>
          <pc:sldLayoutMkLst>
            <pc:docMk/>
            <pc:sldMasterMk cId="2968048179" sldId="2147483738"/>
            <pc:sldLayoutMk cId="1028353641" sldId="2147483746"/>
          </pc:sldLayoutMkLst>
        </pc:sldLayoutChg>
        <pc:sldLayoutChg chg="del">
          <pc:chgData name="Zeng, Xubin - (xubin)" userId="8035a9b4-9c48-45e5-9b2c-46dc1228cc01" providerId="ADAL" clId="{3E888F2B-891E-45EB-902A-B39C094E82A4}" dt="2020-02-26T18:26:50.451" v="483" actId="2696"/>
          <pc:sldLayoutMkLst>
            <pc:docMk/>
            <pc:sldMasterMk cId="2968048179" sldId="2147483738"/>
            <pc:sldLayoutMk cId="2887198742" sldId="2147483747"/>
          </pc:sldLayoutMkLst>
        </pc:sldLayoutChg>
        <pc:sldLayoutChg chg="del">
          <pc:chgData name="Zeng, Xubin - (xubin)" userId="8035a9b4-9c48-45e5-9b2c-46dc1228cc01" providerId="ADAL" clId="{3E888F2B-891E-45EB-902A-B39C094E82A4}" dt="2020-02-26T18:26:50.451" v="483" actId="2696"/>
          <pc:sldLayoutMkLst>
            <pc:docMk/>
            <pc:sldMasterMk cId="2968048179" sldId="2147483738"/>
            <pc:sldLayoutMk cId="807448066" sldId="2147483748"/>
          </pc:sldLayoutMkLst>
        </pc:sldLayoutChg>
        <pc:sldLayoutChg chg="del">
          <pc:chgData name="Zeng, Xubin - (xubin)" userId="8035a9b4-9c48-45e5-9b2c-46dc1228cc01" providerId="ADAL" clId="{3E888F2B-891E-45EB-902A-B39C094E82A4}" dt="2020-02-26T18:26:50.451" v="483" actId="2696"/>
          <pc:sldLayoutMkLst>
            <pc:docMk/>
            <pc:sldMasterMk cId="2968048179" sldId="2147483738"/>
            <pc:sldLayoutMk cId="4180287775" sldId="2147483749"/>
          </pc:sldLayoutMkLst>
        </pc:sldLayoutChg>
        <pc:sldLayoutChg chg="del">
          <pc:chgData name="Zeng, Xubin - (xubin)" userId="8035a9b4-9c48-45e5-9b2c-46dc1228cc01" providerId="ADAL" clId="{3E888F2B-891E-45EB-902A-B39C094E82A4}" dt="2020-02-26T18:26:50.451" v="483" actId="2696"/>
          <pc:sldLayoutMkLst>
            <pc:docMk/>
            <pc:sldMasterMk cId="2968048179" sldId="2147483738"/>
            <pc:sldLayoutMk cId="4080815272" sldId="2147483750"/>
          </pc:sldLayoutMkLst>
        </pc:sldLayoutChg>
        <pc:sldLayoutChg chg="del">
          <pc:chgData name="Zeng, Xubin - (xubin)" userId="8035a9b4-9c48-45e5-9b2c-46dc1228cc01" providerId="ADAL" clId="{3E888F2B-891E-45EB-902A-B39C094E82A4}" dt="2020-02-26T18:26:50.451" v="483" actId="2696"/>
          <pc:sldLayoutMkLst>
            <pc:docMk/>
            <pc:sldMasterMk cId="2968048179" sldId="2147483738"/>
            <pc:sldLayoutMk cId="2289534461" sldId="2147483751"/>
          </pc:sldLayoutMkLst>
        </pc:sldLayoutChg>
        <pc:sldLayoutChg chg="del">
          <pc:chgData name="Zeng, Xubin - (xubin)" userId="8035a9b4-9c48-45e5-9b2c-46dc1228cc01" providerId="ADAL" clId="{3E888F2B-891E-45EB-902A-B39C094E82A4}" dt="2020-02-26T18:26:50.451" v="483" actId="2696"/>
          <pc:sldLayoutMkLst>
            <pc:docMk/>
            <pc:sldMasterMk cId="2968048179" sldId="2147483738"/>
            <pc:sldLayoutMk cId="2869929032" sldId="2147483752"/>
          </pc:sldLayoutMkLst>
        </pc:sldLayoutChg>
      </pc:sldMasterChg>
      <pc:sldMasterChg chg="del delSldLayout">
        <pc:chgData name="Zeng, Xubin - (xubin)" userId="8035a9b4-9c48-45e5-9b2c-46dc1228cc01" providerId="ADAL" clId="{3E888F2B-891E-45EB-902A-B39C094E82A4}" dt="2020-02-26T18:27:24.721" v="486" actId="2696"/>
        <pc:sldMasterMkLst>
          <pc:docMk/>
          <pc:sldMasterMk cId="1983936771" sldId="2147483783"/>
        </pc:sldMasterMkLst>
        <pc:sldLayoutChg chg="del">
          <pc:chgData name="Zeng, Xubin - (xubin)" userId="8035a9b4-9c48-45e5-9b2c-46dc1228cc01" providerId="ADAL" clId="{3E888F2B-891E-45EB-902A-B39C094E82A4}" dt="2020-02-26T18:27:24.721" v="486" actId="2696"/>
          <pc:sldLayoutMkLst>
            <pc:docMk/>
            <pc:sldMasterMk cId="1983936771" sldId="2147483783"/>
            <pc:sldLayoutMk cId="2069170158" sldId="2147483784"/>
          </pc:sldLayoutMkLst>
        </pc:sldLayoutChg>
        <pc:sldLayoutChg chg="del">
          <pc:chgData name="Zeng, Xubin - (xubin)" userId="8035a9b4-9c48-45e5-9b2c-46dc1228cc01" providerId="ADAL" clId="{3E888F2B-891E-45EB-902A-B39C094E82A4}" dt="2020-02-26T18:27:24.721" v="486" actId="2696"/>
          <pc:sldLayoutMkLst>
            <pc:docMk/>
            <pc:sldMasterMk cId="1983936771" sldId="2147483783"/>
            <pc:sldLayoutMk cId="2617427839" sldId="2147483785"/>
          </pc:sldLayoutMkLst>
        </pc:sldLayoutChg>
        <pc:sldLayoutChg chg="del">
          <pc:chgData name="Zeng, Xubin - (xubin)" userId="8035a9b4-9c48-45e5-9b2c-46dc1228cc01" providerId="ADAL" clId="{3E888F2B-891E-45EB-902A-B39C094E82A4}" dt="2020-02-26T18:27:24.721" v="486" actId="2696"/>
          <pc:sldLayoutMkLst>
            <pc:docMk/>
            <pc:sldMasterMk cId="1983936771" sldId="2147483783"/>
            <pc:sldLayoutMk cId="3822713018" sldId="2147483786"/>
          </pc:sldLayoutMkLst>
        </pc:sldLayoutChg>
        <pc:sldLayoutChg chg="del">
          <pc:chgData name="Zeng, Xubin - (xubin)" userId="8035a9b4-9c48-45e5-9b2c-46dc1228cc01" providerId="ADAL" clId="{3E888F2B-891E-45EB-902A-B39C094E82A4}" dt="2020-02-26T18:27:24.721" v="486" actId="2696"/>
          <pc:sldLayoutMkLst>
            <pc:docMk/>
            <pc:sldMasterMk cId="1983936771" sldId="2147483783"/>
            <pc:sldLayoutMk cId="4057548936" sldId="2147483787"/>
          </pc:sldLayoutMkLst>
        </pc:sldLayoutChg>
        <pc:sldLayoutChg chg="del">
          <pc:chgData name="Zeng, Xubin - (xubin)" userId="8035a9b4-9c48-45e5-9b2c-46dc1228cc01" providerId="ADAL" clId="{3E888F2B-891E-45EB-902A-B39C094E82A4}" dt="2020-02-26T18:27:24.721" v="486" actId="2696"/>
          <pc:sldLayoutMkLst>
            <pc:docMk/>
            <pc:sldMasterMk cId="1983936771" sldId="2147483783"/>
            <pc:sldLayoutMk cId="712418388" sldId="2147483788"/>
          </pc:sldLayoutMkLst>
        </pc:sldLayoutChg>
        <pc:sldLayoutChg chg="del">
          <pc:chgData name="Zeng, Xubin - (xubin)" userId="8035a9b4-9c48-45e5-9b2c-46dc1228cc01" providerId="ADAL" clId="{3E888F2B-891E-45EB-902A-B39C094E82A4}" dt="2020-02-26T18:27:24.721" v="486" actId="2696"/>
          <pc:sldLayoutMkLst>
            <pc:docMk/>
            <pc:sldMasterMk cId="1983936771" sldId="2147483783"/>
            <pc:sldLayoutMk cId="4198420895" sldId="2147483789"/>
          </pc:sldLayoutMkLst>
        </pc:sldLayoutChg>
        <pc:sldLayoutChg chg="del">
          <pc:chgData name="Zeng, Xubin - (xubin)" userId="8035a9b4-9c48-45e5-9b2c-46dc1228cc01" providerId="ADAL" clId="{3E888F2B-891E-45EB-902A-B39C094E82A4}" dt="2020-02-26T18:27:24.721" v="486" actId="2696"/>
          <pc:sldLayoutMkLst>
            <pc:docMk/>
            <pc:sldMasterMk cId="1983936771" sldId="2147483783"/>
            <pc:sldLayoutMk cId="918580123" sldId="2147483790"/>
          </pc:sldLayoutMkLst>
        </pc:sldLayoutChg>
        <pc:sldLayoutChg chg="del">
          <pc:chgData name="Zeng, Xubin - (xubin)" userId="8035a9b4-9c48-45e5-9b2c-46dc1228cc01" providerId="ADAL" clId="{3E888F2B-891E-45EB-902A-B39C094E82A4}" dt="2020-02-26T18:27:24.721" v="486" actId="2696"/>
          <pc:sldLayoutMkLst>
            <pc:docMk/>
            <pc:sldMasterMk cId="1983936771" sldId="2147483783"/>
            <pc:sldLayoutMk cId="3923246556" sldId="2147483791"/>
          </pc:sldLayoutMkLst>
        </pc:sldLayoutChg>
        <pc:sldLayoutChg chg="del">
          <pc:chgData name="Zeng, Xubin - (xubin)" userId="8035a9b4-9c48-45e5-9b2c-46dc1228cc01" providerId="ADAL" clId="{3E888F2B-891E-45EB-902A-B39C094E82A4}" dt="2020-02-26T18:27:24.721" v="486" actId="2696"/>
          <pc:sldLayoutMkLst>
            <pc:docMk/>
            <pc:sldMasterMk cId="1983936771" sldId="2147483783"/>
            <pc:sldLayoutMk cId="3463167665" sldId="2147483792"/>
          </pc:sldLayoutMkLst>
        </pc:sldLayoutChg>
        <pc:sldLayoutChg chg="del">
          <pc:chgData name="Zeng, Xubin - (xubin)" userId="8035a9b4-9c48-45e5-9b2c-46dc1228cc01" providerId="ADAL" clId="{3E888F2B-891E-45EB-902A-B39C094E82A4}" dt="2020-02-26T18:27:24.721" v="486" actId="2696"/>
          <pc:sldLayoutMkLst>
            <pc:docMk/>
            <pc:sldMasterMk cId="1983936771" sldId="2147483783"/>
            <pc:sldLayoutMk cId="3609780710" sldId="2147483793"/>
          </pc:sldLayoutMkLst>
        </pc:sldLayoutChg>
        <pc:sldLayoutChg chg="del">
          <pc:chgData name="Zeng, Xubin - (xubin)" userId="8035a9b4-9c48-45e5-9b2c-46dc1228cc01" providerId="ADAL" clId="{3E888F2B-891E-45EB-902A-B39C094E82A4}" dt="2020-02-26T18:27:24.721" v="486" actId="2696"/>
          <pc:sldLayoutMkLst>
            <pc:docMk/>
            <pc:sldMasterMk cId="1983936771" sldId="2147483783"/>
            <pc:sldLayoutMk cId="3041054912" sldId="2147483794"/>
          </pc:sldLayoutMkLst>
        </pc:sldLayoutChg>
      </pc:sldMasterChg>
      <pc:sldMasterChg chg="del delSldLayout">
        <pc:chgData name="Zeng, Xubin - (xubin)" userId="8035a9b4-9c48-45e5-9b2c-46dc1228cc01" providerId="ADAL" clId="{3E888F2B-891E-45EB-902A-B39C094E82A4}" dt="2020-02-26T18:27:10.631" v="485" actId="2696"/>
        <pc:sldMasterMkLst>
          <pc:docMk/>
          <pc:sldMasterMk cId="646663961" sldId="2147483795"/>
        </pc:sldMasterMkLst>
        <pc:sldLayoutChg chg="del">
          <pc:chgData name="Zeng, Xubin - (xubin)" userId="8035a9b4-9c48-45e5-9b2c-46dc1228cc01" providerId="ADAL" clId="{3E888F2B-891E-45EB-902A-B39C094E82A4}" dt="2020-02-26T18:27:10.631" v="485" actId="2696"/>
          <pc:sldLayoutMkLst>
            <pc:docMk/>
            <pc:sldMasterMk cId="646663961" sldId="2147483795"/>
            <pc:sldLayoutMk cId="3478484112" sldId="2147483796"/>
          </pc:sldLayoutMkLst>
        </pc:sldLayoutChg>
        <pc:sldLayoutChg chg="del">
          <pc:chgData name="Zeng, Xubin - (xubin)" userId="8035a9b4-9c48-45e5-9b2c-46dc1228cc01" providerId="ADAL" clId="{3E888F2B-891E-45EB-902A-B39C094E82A4}" dt="2020-02-26T18:27:10.631" v="485" actId="2696"/>
          <pc:sldLayoutMkLst>
            <pc:docMk/>
            <pc:sldMasterMk cId="646663961" sldId="2147483795"/>
            <pc:sldLayoutMk cId="37727005" sldId="2147483797"/>
          </pc:sldLayoutMkLst>
        </pc:sldLayoutChg>
        <pc:sldLayoutChg chg="del">
          <pc:chgData name="Zeng, Xubin - (xubin)" userId="8035a9b4-9c48-45e5-9b2c-46dc1228cc01" providerId="ADAL" clId="{3E888F2B-891E-45EB-902A-B39C094E82A4}" dt="2020-02-26T18:27:10.631" v="485" actId="2696"/>
          <pc:sldLayoutMkLst>
            <pc:docMk/>
            <pc:sldMasterMk cId="646663961" sldId="2147483795"/>
            <pc:sldLayoutMk cId="3255972578" sldId="2147483798"/>
          </pc:sldLayoutMkLst>
        </pc:sldLayoutChg>
        <pc:sldLayoutChg chg="del">
          <pc:chgData name="Zeng, Xubin - (xubin)" userId="8035a9b4-9c48-45e5-9b2c-46dc1228cc01" providerId="ADAL" clId="{3E888F2B-891E-45EB-902A-B39C094E82A4}" dt="2020-02-26T18:27:10.631" v="485" actId="2696"/>
          <pc:sldLayoutMkLst>
            <pc:docMk/>
            <pc:sldMasterMk cId="646663961" sldId="2147483795"/>
            <pc:sldLayoutMk cId="1914527048" sldId="2147483799"/>
          </pc:sldLayoutMkLst>
        </pc:sldLayoutChg>
        <pc:sldLayoutChg chg="del">
          <pc:chgData name="Zeng, Xubin - (xubin)" userId="8035a9b4-9c48-45e5-9b2c-46dc1228cc01" providerId="ADAL" clId="{3E888F2B-891E-45EB-902A-B39C094E82A4}" dt="2020-02-26T18:27:10.631" v="485" actId="2696"/>
          <pc:sldLayoutMkLst>
            <pc:docMk/>
            <pc:sldMasterMk cId="646663961" sldId="2147483795"/>
            <pc:sldLayoutMk cId="4284865835" sldId="2147483800"/>
          </pc:sldLayoutMkLst>
        </pc:sldLayoutChg>
        <pc:sldLayoutChg chg="del">
          <pc:chgData name="Zeng, Xubin - (xubin)" userId="8035a9b4-9c48-45e5-9b2c-46dc1228cc01" providerId="ADAL" clId="{3E888F2B-891E-45EB-902A-B39C094E82A4}" dt="2020-02-26T18:27:10.631" v="485" actId="2696"/>
          <pc:sldLayoutMkLst>
            <pc:docMk/>
            <pc:sldMasterMk cId="646663961" sldId="2147483795"/>
            <pc:sldLayoutMk cId="230535938" sldId="2147483801"/>
          </pc:sldLayoutMkLst>
        </pc:sldLayoutChg>
        <pc:sldLayoutChg chg="del">
          <pc:chgData name="Zeng, Xubin - (xubin)" userId="8035a9b4-9c48-45e5-9b2c-46dc1228cc01" providerId="ADAL" clId="{3E888F2B-891E-45EB-902A-B39C094E82A4}" dt="2020-02-26T18:27:10.631" v="485" actId="2696"/>
          <pc:sldLayoutMkLst>
            <pc:docMk/>
            <pc:sldMasterMk cId="646663961" sldId="2147483795"/>
            <pc:sldLayoutMk cId="3568961375" sldId="2147483802"/>
          </pc:sldLayoutMkLst>
        </pc:sldLayoutChg>
        <pc:sldLayoutChg chg="del">
          <pc:chgData name="Zeng, Xubin - (xubin)" userId="8035a9b4-9c48-45e5-9b2c-46dc1228cc01" providerId="ADAL" clId="{3E888F2B-891E-45EB-902A-B39C094E82A4}" dt="2020-02-26T18:27:10.631" v="485" actId="2696"/>
          <pc:sldLayoutMkLst>
            <pc:docMk/>
            <pc:sldMasterMk cId="646663961" sldId="2147483795"/>
            <pc:sldLayoutMk cId="4289842918" sldId="2147483803"/>
          </pc:sldLayoutMkLst>
        </pc:sldLayoutChg>
        <pc:sldLayoutChg chg="del">
          <pc:chgData name="Zeng, Xubin - (xubin)" userId="8035a9b4-9c48-45e5-9b2c-46dc1228cc01" providerId="ADAL" clId="{3E888F2B-891E-45EB-902A-B39C094E82A4}" dt="2020-02-26T18:26:59.271" v="484" actId="2696"/>
          <pc:sldLayoutMkLst>
            <pc:docMk/>
            <pc:sldMasterMk cId="646663961" sldId="2147483795"/>
            <pc:sldLayoutMk cId="4280559955" sldId="2147483804"/>
          </pc:sldLayoutMkLst>
        </pc:sldLayoutChg>
      </pc:sldMasterChg>
      <pc:sldMasterChg chg="del delSldLayout">
        <pc:chgData name="Zeng, Xubin - (xubin)" userId="8035a9b4-9c48-45e5-9b2c-46dc1228cc01" providerId="ADAL" clId="{3E888F2B-891E-45EB-902A-B39C094E82A4}" dt="2020-02-26T18:26:50.451" v="483" actId="2696"/>
        <pc:sldMasterMkLst>
          <pc:docMk/>
          <pc:sldMasterMk cId="2626914429" sldId="2147483805"/>
        </pc:sldMasterMkLst>
        <pc:sldLayoutChg chg="del">
          <pc:chgData name="Zeng, Xubin - (xubin)" userId="8035a9b4-9c48-45e5-9b2c-46dc1228cc01" providerId="ADAL" clId="{3E888F2B-891E-45EB-902A-B39C094E82A4}" dt="2020-02-26T18:26:50.451" v="483" actId="2696"/>
          <pc:sldLayoutMkLst>
            <pc:docMk/>
            <pc:sldMasterMk cId="2626914429" sldId="2147483805"/>
            <pc:sldLayoutMk cId="424074419" sldId="2147483806"/>
          </pc:sldLayoutMkLst>
        </pc:sldLayoutChg>
        <pc:sldLayoutChg chg="del">
          <pc:chgData name="Zeng, Xubin - (xubin)" userId="8035a9b4-9c48-45e5-9b2c-46dc1228cc01" providerId="ADAL" clId="{3E888F2B-891E-45EB-902A-B39C094E82A4}" dt="2020-02-26T18:26:50.451" v="483" actId="2696"/>
          <pc:sldLayoutMkLst>
            <pc:docMk/>
            <pc:sldMasterMk cId="2626914429" sldId="2147483805"/>
            <pc:sldLayoutMk cId="1107921078" sldId="2147483807"/>
          </pc:sldLayoutMkLst>
        </pc:sldLayoutChg>
        <pc:sldLayoutChg chg="del">
          <pc:chgData name="Zeng, Xubin - (xubin)" userId="8035a9b4-9c48-45e5-9b2c-46dc1228cc01" providerId="ADAL" clId="{3E888F2B-891E-45EB-902A-B39C094E82A4}" dt="2020-02-26T18:26:50.451" v="483" actId="2696"/>
          <pc:sldLayoutMkLst>
            <pc:docMk/>
            <pc:sldMasterMk cId="2626914429" sldId="2147483805"/>
            <pc:sldLayoutMk cId="4010024243" sldId="2147483808"/>
          </pc:sldLayoutMkLst>
        </pc:sldLayoutChg>
        <pc:sldLayoutChg chg="del">
          <pc:chgData name="Zeng, Xubin - (xubin)" userId="8035a9b4-9c48-45e5-9b2c-46dc1228cc01" providerId="ADAL" clId="{3E888F2B-891E-45EB-902A-B39C094E82A4}" dt="2020-02-26T18:26:50.451" v="483" actId="2696"/>
          <pc:sldLayoutMkLst>
            <pc:docMk/>
            <pc:sldMasterMk cId="2626914429" sldId="2147483805"/>
            <pc:sldLayoutMk cId="2377235599" sldId="2147483809"/>
          </pc:sldLayoutMkLst>
        </pc:sldLayoutChg>
        <pc:sldLayoutChg chg="del">
          <pc:chgData name="Zeng, Xubin - (xubin)" userId="8035a9b4-9c48-45e5-9b2c-46dc1228cc01" providerId="ADAL" clId="{3E888F2B-891E-45EB-902A-B39C094E82A4}" dt="2020-02-26T18:26:50.451" v="483" actId="2696"/>
          <pc:sldLayoutMkLst>
            <pc:docMk/>
            <pc:sldMasterMk cId="2626914429" sldId="2147483805"/>
            <pc:sldLayoutMk cId="3197368172" sldId="2147483810"/>
          </pc:sldLayoutMkLst>
        </pc:sldLayoutChg>
        <pc:sldLayoutChg chg="del">
          <pc:chgData name="Zeng, Xubin - (xubin)" userId="8035a9b4-9c48-45e5-9b2c-46dc1228cc01" providerId="ADAL" clId="{3E888F2B-891E-45EB-902A-B39C094E82A4}" dt="2020-02-26T18:26:50.451" v="483" actId="2696"/>
          <pc:sldLayoutMkLst>
            <pc:docMk/>
            <pc:sldMasterMk cId="2626914429" sldId="2147483805"/>
            <pc:sldLayoutMk cId="3192855966" sldId="2147483811"/>
          </pc:sldLayoutMkLst>
        </pc:sldLayoutChg>
        <pc:sldLayoutChg chg="del">
          <pc:chgData name="Zeng, Xubin - (xubin)" userId="8035a9b4-9c48-45e5-9b2c-46dc1228cc01" providerId="ADAL" clId="{3E888F2B-891E-45EB-902A-B39C094E82A4}" dt="2020-02-26T18:26:50.451" v="483" actId="2696"/>
          <pc:sldLayoutMkLst>
            <pc:docMk/>
            <pc:sldMasterMk cId="2626914429" sldId="2147483805"/>
            <pc:sldLayoutMk cId="3185651136" sldId="2147483812"/>
          </pc:sldLayoutMkLst>
        </pc:sldLayoutChg>
        <pc:sldLayoutChg chg="del">
          <pc:chgData name="Zeng, Xubin - (xubin)" userId="8035a9b4-9c48-45e5-9b2c-46dc1228cc01" providerId="ADAL" clId="{3E888F2B-891E-45EB-902A-B39C094E82A4}" dt="2020-02-26T18:26:50.451" v="483" actId="2696"/>
          <pc:sldLayoutMkLst>
            <pc:docMk/>
            <pc:sldMasterMk cId="2626914429" sldId="2147483805"/>
            <pc:sldLayoutMk cId="319584804" sldId="2147483813"/>
          </pc:sldLayoutMkLst>
        </pc:sldLayoutChg>
        <pc:sldLayoutChg chg="del">
          <pc:chgData name="Zeng, Xubin - (xubin)" userId="8035a9b4-9c48-45e5-9b2c-46dc1228cc01" providerId="ADAL" clId="{3E888F2B-891E-45EB-902A-B39C094E82A4}" dt="2020-02-26T18:26:50.451" v="483" actId="2696"/>
          <pc:sldLayoutMkLst>
            <pc:docMk/>
            <pc:sldMasterMk cId="2626914429" sldId="2147483805"/>
            <pc:sldLayoutMk cId="3767637560" sldId="2147483814"/>
          </pc:sldLayoutMkLst>
        </pc:sldLayoutChg>
        <pc:sldLayoutChg chg="del">
          <pc:chgData name="Zeng, Xubin - (xubin)" userId="8035a9b4-9c48-45e5-9b2c-46dc1228cc01" providerId="ADAL" clId="{3E888F2B-891E-45EB-902A-B39C094E82A4}" dt="2020-02-26T18:26:50.451" v="483" actId="2696"/>
          <pc:sldLayoutMkLst>
            <pc:docMk/>
            <pc:sldMasterMk cId="2626914429" sldId="2147483805"/>
            <pc:sldLayoutMk cId="2301125920" sldId="2147483815"/>
          </pc:sldLayoutMkLst>
        </pc:sldLayoutChg>
        <pc:sldLayoutChg chg="del">
          <pc:chgData name="Zeng, Xubin - (xubin)" userId="8035a9b4-9c48-45e5-9b2c-46dc1228cc01" providerId="ADAL" clId="{3E888F2B-891E-45EB-902A-B39C094E82A4}" dt="2020-02-26T18:26:50.451" v="483" actId="2696"/>
          <pc:sldLayoutMkLst>
            <pc:docMk/>
            <pc:sldMasterMk cId="2626914429" sldId="2147483805"/>
            <pc:sldLayoutMk cId="3092625319" sldId="2147483816"/>
          </pc:sldLayoutMkLst>
        </pc:sldLayoutChg>
      </pc:sldMasterChg>
      <pc:sldMasterChg chg="del delSldLayout">
        <pc:chgData name="Zeng, Xubin - (xubin)" userId="8035a9b4-9c48-45e5-9b2c-46dc1228cc01" providerId="ADAL" clId="{3E888F2B-891E-45EB-902A-B39C094E82A4}" dt="2020-02-26T18:26:50.451" v="483" actId="2696"/>
        <pc:sldMasterMkLst>
          <pc:docMk/>
          <pc:sldMasterMk cId="3338943714" sldId="2147483817"/>
        </pc:sldMasterMkLst>
        <pc:sldLayoutChg chg="del">
          <pc:chgData name="Zeng, Xubin - (xubin)" userId="8035a9b4-9c48-45e5-9b2c-46dc1228cc01" providerId="ADAL" clId="{3E888F2B-891E-45EB-902A-B39C094E82A4}" dt="2020-02-26T18:26:50.451" v="483" actId="2696"/>
          <pc:sldLayoutMkLst>
            <pc:docMk/>
            <pc:sldMasterMk cId="3338943714" sldId="2147483817"/>
            <pc:sldLayoutMk cId="1951360184" sldId="2147483818"/>
          </pc:sldLayoutMkLst>
        </pc:sldLayoutChg>
        <pc:sldLayoutChg chg="del">
          <pc:chgData name="Zeng, Xubin - (xubin)" userId="8035a9b4-9c48-45e5-9b2c-46dc1228cc01" providerId="ADAL" clId="{3E888F2B-891E-45EB-902A-B39C094E82A4}" dt="2020-02-26T18:26:50.451" v="483" actId="2696"/>
          <pc:sldLayoutMkLst>
            <pc:docMk/>
            <pc:sldMasterMk cId="3338943714" sldId="2147483817"/>
            <pc:sldLayoutMk cId="2166954772" sldId="2147483819"/>
          </pc:sldLayoutMkLst>
        </pc:sldLayoutChg>
        <pc:sldLayoutChg chg="del">
          <pc:chgData name="Zeng, Xubin - (xubin)" userId="8035a9b4-9c48-45e5-9b2c-46dc1228cc01" providerId="ADAL" clId="{3E888F2B-891E-45EB-902A-B39C094E82A4}" dt="2020-02-26T18:26:50.451" v="483" actId="2696"/>
          <pc:sldLayoutMkLst>
            <pc:docMk/>
            <pc:sldMasterMk cId="3338943714" sldId="2147483817"/>
            <pc:sldLayoutMk cId="4027175751" sldId="2147483820"/>
          </pc:sldLayoutMkLst>
        </pc:sldLayoutChg>
        <pc:sldLayoutChg chg="del">
          <pc:chgData name="Zeng, Xubin - (xubin)" userId="8035a9b4-9c48-45e5-9b2c-46dc1228cc01" providerId="ADAL" clId="{3E888F2B-891E-45EB-902A-B39C094E82A4}" dt="2020-02-26T18:26:50.451" v="483" actId="2696"/>
          <pc:sldLayoutMkLst>
            <pc:docMk/>
            <pc:sldMasterMk cId="3338943714" sldId="2147483817"/>
            <pc:sldLayoutMk cId="77329029" sldId="2147483821"/>
          </pc:sldLayoutMkLst>
        </pc:sldLayoutChg>
        <pc:sldLayoutChg chg="del">
          <pc:chgData name="Zeng, Xubin - (xubin)" userId="8035a9b4-9c48-45e5-9b2c-46dc1228cc01" providerId="ADAL" clId="{3E888F2B-891E-45EB-902A-B39C094E82A4}" dt="2020-02-26T18:26:50.451" v="483" actId="2696"/>
          <pc:sldLayoutMkLst>
            <pc:docMk/>
            <pc:sldMasterMk cId="3338943714" sldId="2147483817"/>
            <pc:sldLayoutMk cId="315131429" sldId="2147483822"/>
          </pc:sldLayoutMkLst>
        </pc:sldLayoutChg>
        <pc:sldLayoutChg chg="del">
          <pc:chgData name="Zeng, Xubin - (xubin)" userId="8035a9b4-9c48-45e5-9b2c-46dc1228cc01" providerId="ADAL" clId="{3E888F2B-891E-45EB-902A-B39C094E82A4}" dt="2020-02-26T18:26:50.451" v="483" actId="2696"/>
          <pc:sldLayoutMkLst>
            <pc:docMk/>
            <pc:sldMasterMk cId="3338943714" sldId="2147483817"/>
            <pc:sldLayoutMk cId="4036470852" sldId="2147483823"/>
          </pc:sldLayoutMkLst>
        </pc:sldLayoutChg>
        <pc:sldLayoutChg chg="del">
          <pc:chgData name="Zeng, Xubin - (xubin)" userId="8035a9b4-9c48-45e5-9b2c-46dc1228cc01" providerId="ADAL" clId="{3E888F2B-891E-45EB-902A-B39C094E82A4}" dt="2020-02-26T18:26:50.451" v="483" actId="2696"/>
          <pc:sldLayoutMkLst>
            <pc:docMk/>
            <pc:sldMasterMk cId="3338943714" sldId="2147483817"/>
            <pc:sldLayoutMk cId="3414879310" sldId="2147483824"/>
          </pc:sldLayoutMkLst>
        </pc:sldLayoutChg>
        <pc:sldLayoutChg chg="del">
          <pc:chgData name="Zeng, Xubin - (xubin)" userId="8035a9b4-9c48-45e5-9b2c-46dc1228cc01" providerId="ADAL" clId="{3E888F2B-891E-45EB-902A-B39C094E82A4}" dt="2020-02-26T18:26:50.451" v="483" actId="2696"/>
          <pc:sldLayoutMkLst>
            <pc:docMk/>
            <pc:sldMasterMk cId="3338943714" sldId="2147483817"/>
            <pc:sldLayoutMk cId="935845061" sldId="2147483825"/>
          </pc:sldLayoutMkLst>
        </pc:sldLayoutChg>
        <pc:sldLayoutChg chg="del">
          <pc:chgData name="Zeng, Xubin - (xubin)" userId="8035a9b4-9c48-45e5-9b2c-46dc1228cc01" providerId="ADAL" clId="{3E888F2B-891E-45EB-902A-B39C094E82A4}" dt="2020-02-26T18:26:50.451" v="483" actId="2696"/>
          <pc:sldLayoutMkLst>
            <pc:docMk/>
            <pc:sldMasterMk cId="3338943714" sldId="2147483817"/>
            <pc:sldLayoutMk cId="1537089857" sldId="2147483826"/>
          </pc:sldLayoutMkLst>
        </pc:sldLayoutChg>
        <pc:sldLayoutChg chg="del">
          <pc:chgData name="Zeng, Xubin - (xubin)" userId="8035a9b4-9c48-45e5-9b2c-46dc1228cc01" providerId="ADAL" clId="{3E888F2B-891E-45EB-902A-B39C094E82A4}" dt="2020-02-26T18:26:50.451" v="483" actId="2696"/>
          <pc:sldLayoutMkLst>
            <pc:docMk/>
            <pc:sldMasterMk cId="3338943714" sldId="2147483817"/>
            <pc:sldLayoutMk cId="260159293" sldId="2147483827"/>
          </pc:sldLayoutMkLst>
        </pc:sldLayoutChg>
        <pc:sldLayoutChg chg="del">
          <pc:chgData name="Zeng, Xubin - (xubin)" userId="8035a9b4-9c48-45e5-9b2c-46dc1228cc01" providerId="ADAL" clId="{3E888F2B-891E-45EB-902A-B39C094E82A4}" dt="2020-02-26T18:26:50.451" v="483" actId="2696"/>
          <pc:sldLayoutMkLst>
            <pc:docMk/>
            <pc:sldMasterMk cId="3338943714" sldId="2147483817"/>
            <pc:sldLayoutMk cId="2613475902" sldId="214748382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2B560-D9AE-9E4D-849B-6C24AEF0FAAE}" type="datetimeFigureOut">
              <a:rPr lang="en-US" smtClean="0"/>
              <a:t>2/26/2020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9F55E-77DA-EE49-B801-D84273163FF6}" type="slidenum">
              <a:rPr lang="en-US" smtClean="0"/>
              <a:t>‹#›</a:t>
            </a:fld>
            <a:endParaRPr lang="en-US"/>
          </a:p>
        </p:txBody>
      </p:sp>
    </p:spTree>
    <p:extLst>
      <p:ext uri="{BB962C8B-B14F-4D97-AF65-F5344CB8AC3E}">
        <p14:creationId xmlns:p14="http://schemas.microsoft.com/office/powerpoint/2010/main" val="753810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5"/>
          </p:nvPr>
        </p:nvSpPr>
        <p:spPr/>
        <p:txBody>
          <a:bodyPr/>
          <a:lstStyle/>
          <a:p>
            <a:fld id="{4C29F55E-77DA-EE49-B801-D84273163FF6}" type="slidenum">
              <a:rPr lang="en-US" smtClean="0"/>
              <a:t>2</a:t>
            </a:fld>
            <a:endParaRPr lang="en-US"/>
          </a:p>
        </p:txBody>
      </p:sp>
    </p:spTree>
    <p:extLst>
      <p:ext uri="{BB962C8B-B14F-4D97-AF65-F5344CB8AC3E}">
        <p14:creationId xmlns:p14="http://schemas.microsoft.com/office/powerpoint/2010/main" val="2910950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CA94FE-152F-441E-8366-48D30ECE9B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411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CA94FE-152F-441E-8366-48D30ECE9B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357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clear that either temperature or precipitation alone cannot explains simulated SWE.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CA94FE-152F-441E-8366-48D30ECE9B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663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CA94FE-152F-441E-8366-48D30ECE9B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5494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CA94FE-152F-441E-8366-48D30ECE9B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27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3D11937-2506-8F4B-82EB-3C9B7AC42340}"/>
              </a:ext>
            </a:extLst>
          </p:cNvPr>
          <p:cNvSpPr txBox="1">
            <a:spLocks noGrp="1"/>
          </p:cNvSpPr>
          <p:nvPr>
            <p:ph type="sldNum" sz="quarter" idx="5"/>
          </p:nvPr>
        </p:nvSpPr>
        <p:spPr>
          <a:ln/>
        </p:spPr>
        <p:txBody>
          <a:bodyPr lIns="0" tIns="0" rIns="0" bIns="0" anchor="b" anchorCtr="0">
            <a:spAutoFit/>
          </a:bodyPr>
          <a:lstStyle/>
          <a:p>
            <a:pPr marL="0" marR="0" lvl="0" indent="0" algn="r" defTabSz="776234" rtl="0" eaLnBrk="1" fontAlgn="auto" latinLnBrk="0" hangingPunct="0">
              <a:lnSpc>
                <a:spcPct val="100000"/>
              </a:lnSpc>
              <a:spcBef>
                <a:spcPts val="0"/>
              </a:spcBef>
              <a:spcAft>
                <a:spcPts val="0"/>
              </a:spcAft>
              <a:buClrTx/>
              <a:buSzTx/>
              <a:buFontTx/>
              <a:buNone/>
              <a:tabLst/>
              <a:defRPr/>
            </a:pPr>
            <a:fld id="{4582B1EB-BA68-4E48-BE63-516991C69FBE}" type="slidenum">
              <a:rPr kumimoji="0" lang="en-US" sz="1400" b="0" i="0" u="none" strike="noStrike" kern="1200" cap="none" spc="0" normalizeH="0" baseline="0" noProof="0">
                <a:ln>
                  <a:noFill/>
                </a:ln>
                <a:solidFill>
                  <a:prstClr val="black"/>
                </a:solidFill>
                <a:effectLst/>
                <a:uLnTx/>
                <a:uFillTx/>
                <a:latin typeface="Liberation Serif" pitchFamily="18"/>
              </a:rPr>
              <a:pPr marL="0" marR="0" lvl="0" indent="0" algn="r" defTabSz="776234" rtl="0" eaLnBrk="1" fontAlgn="auto" latinLnBrk="0" hangingPunct="0">
                <a:lnSpc>
                  <a:spcPct val="100000"/>
                </a:lnSpc>
                <a:spcBef>
                  <a:spcPts val="0"/>
                </a:spcBef>
                <a:spcAft>
                  <a:spcPts val="0"/>
                </a:spcAft>
                <a:buClrTx/>
                <a:buSzTx/>
                <a:buFontTx/>
                <a:buNone/>
                <a:tabLst/>
                <a:defRPr/>
              </a:pPr>
              <a:t>24</a:t>
            </a:fld>
            <a:endParaRPr kumimoji="0" lang="en-US" sz="1400" b="0" i="0" u="none" strike="noStrike" kern="1200" cap="none" spc="0" normalizeH="0" baseline="0" noProof="0">
              <a:ln>
                <a:noFill/>
              </a:ln>
              <a:solidFill>
                <a:prstClr val="black"/>
              </a:solidFill>
              <a:effectLst/>
              <a:uLnTx/>
              <a:uFillTx/>
              <a:latin typeface="Liberation Serif" pitchFamily="18"/>
            </a:endParaRPr>
          </a:p>
        </p:txBody>
      </p:sp>
      <p:sp>
        <p:nvSpPr>
          <p:cNvPr id="2" name="Slide Image Placeholder 1">
            <a:extLst>
              <a:ext uri="{FF2B5EF4-FFF2-40B4-BE49-F238E27FC236}">
                <a16:creationId xmlns:a16="http://schemas.microsoft.com/office/drawing/2014/main" id="{CB949A6A-EF8A-4149-8879-D559B34E80DF}"/>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891C3EF-43AA-6B4D-977C-ECB00A29E0B1}"/>
              </a:ext>
            </a:extLst>
          </p:cNvPr>
          <p:cNvSpPr txBox="1">
            <a:spLocks noGrp="1"/>
          </p:cNvSpPr>
          <p:nvPr>
            <p:ph type="body" sz="quarter" idx="1"/>
          </p:nvPr>
        </p:nvSpPr>
        <p:spPr/>
        <p:txBody>
          <a:bodyPr>
            <a:sp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1717669-209E-D249-8104-219B3BC57F80}"/>
              </a:ext>
            </a:extLst>
          </p:cNvPr>
          <p:cNvSpPr txBox="1">
            <a:spLocks noGrp="1"/>
          </p:cNvSpPr>
          <p:nvPr>
            <p:ph type="sldNum" sz="quarter" idx="5"/>
          </p:nvPr>
        </p:nvSpPr>
        <p:spPr>
          <a:ln/>
        </p:spPr>
        <p:txBody>
          <a:bodyPr lIns="0" tIns="0" rIns="0" bIns="0" anchor="b" anchorCtr="0">
            <a:spAutoFit/>
          </a:bodyPr>
          <a:lstStyle/>
          <a:p>
            <a:pPr marL="0" marR="0" lvl="0" indent="0" algn="r" defTabSz="776234" rtl="0" eaLnBrk="1" fontAlgn="auto" latinLnBrk="0" hangingPunct="0">
              <a:lnSpc>
                <a:spcPct val="100000"/>
              </a:lnSpc>
              <a:spcBef>
                <a:spcPts val="0"/>
              </a:spcBef>
              <a:spcAft>
                <a:spcPts val="0"/>
              </a:spcAft>
              <a:buClrTx/>
              <a:buSzTx/>
              <a:buFontTx/>
              <a:buNone/>
              <a:tabLst/>
              <a:defRPr/>
            </a:pPr>
            <a:fld id="{19495BB0-4E70-2E41-B832-485CE7978F9A}" type="slidenum">
              <a:rPr kumimoji="0" lang="en-US" sz="1400" b="0" i="0" u="none" strike="noStrike" kern="1200" cap="none" spc="0" normalizeH="0" baseline="0" noProof="0">
                <a:ln>
                  <a:noFill/>
                </a:ln>
                <a:solidFill>
                  <a:prstClr val="black"/>
                </a:solidFill>
                <a:effectLst/>
                <a:uLnTx/>
                <a:uFillTx/>
                <a:latin typeface="Liberation Serif" pitchFamily="18"/>
              </a:rPr>
              <a:pPr marL="0" marR="0" lvl="0" indent="0" algn="r" defTabSz="776234" rtl="0" eaLnBrk="1" fontAlgn="auto" latinLnBrk="0" hangingPunct="0">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prstClr val="black"/>
              </a:solidFill>
              <a:effectLst/>
              <a:uLnTx/>
              <a:uFillTx/>
              <a:latin typeface="Liberation Serif" pitchFamily="18"/>
            </a:endParaRPr>
          </a:p>
        </p:txBody>
      </p:sp>
      <p:sp>
        <p:nvSpPr>
          <p:cNvPr id="2" name="Slide Image Placeholder 1">
            <a:extLst>
              <a:ext uri="{FF2B5EF4-FFF2-40B4-BE49-F238E27FC236}">
                <a16:creationId xmlns:a16="http://schemas.microsoft.com/office/drawing/2014/main" id="{CB42800B-E46C-9A4A-86BF-713203196639}"/>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F89DB55-7893-2449-98CD-7ABFAD6D8784}"/>
              </a:ext>
            </a:extLst>
          </p:cNvPr>
          <p:cNvSpPr txBox="1">
            <a:spLocks noGrp="1"/>
          </p:cNvSpPr>
          <p:nvPr>
            <p:ph type="body" sz="quarter" idx="1"/>
          </p:nvPr>
        </p:nvSpPr>
        <p:spPr/>
        <p:txBody>
          <a:bodyPr>
            <a:sp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3ED70AB-A45F-C14F-93B4-BEAEA9E26EAE}"/>
              </a:ext>
            </a:extLst>
          </p:cNvPr>
          <p:cNvSpPr txBox="1">
            <a:spLocks noGrp="1"/>
          </p:cNvSpPr>
          <p:nvPr>
            <p:ph type="sldNum" sz="quarter" idx="5"/>
          </p:nvPr>
        </p:nvSpPr>
        <p:spPr>
          <a:ln/>
        </p:spPr>
        <p:txBody>
          <a:bodyPr lIns="0" tIns="0" rIns="0" bIns="0" anchor="b" anchorCtr="0">
            <a:spAutoFit/>
          </a:bodyPr>
          <a:lstStyle/>
          <a:p>
            <a:pPr marL="0" marR="0" lvl="0" indent="0" algn="r" defTabSz="776234" rtl="0" eaLnBrk="1" fontAlgn="auto" latinLnBrk="0" hangingPunct="0">
              <a:lnSpc>
                <a:spcPct val="100000"/>
              </a:lnSpc>
              <a:spcBef>
                <a:spcPts val="0"/>
              </a:spcBef>
              <a:spcAft>
                <a:spcPts val="0"/>
              </a:spcAft>
              <a:buClrTx/>
              <a:buSzTx/>
              <a:buFontTx/>
              <a:buNone/>
              <a:tabLst/>
              <a:defRPr/>
            </a:pPr>
            <a:fld id="{B494E92B-DA22-104A-B06B-F9DCE5E499CC}" type="slidenum">
              <a:rPr kumimoji="0" lang="en-US" sz="1400" b="0" i="0" u="none" strike="noStrike" kern="1200" cap="none" spc="0" normalizeH="0" baseline="0" noProof="0">
                <a:ln>
                  <a:noFill/>
                </a:ln>
                <a:solidFill>
                  <a:prstClr val="black"/>
                </a:solidFill>
                <a:effectLst/>
                <a:uLnTx/>
                <a:uFillTx/>
                <a:latin typeface="Liberation Serif" pitchFamily="18"/>
              </a:rPr>
              <a:pPr marL="0" marR="0" lvl="0" indent="0" algn="r" defTabSz="776234" rtl="0" eaLnBrk="1" fontAlgn="auto" latinLnBrk="0" hangingPunct="0">
                <a:lnSpc>
                  <a:spcPct val="100000"/>
                </a:lnSpc>
                <a:spcBef>
                  <a:spcPts val="0"/>
                </a:spcBef>
                <a:spcAft>
                  <a:spcPts val="0"/>
                </a:spcAft>
                <a:buClrTx/>
                <a:buSzTx/>
                <a:buFontTx/>
                <a:buNone/>
                <a:tabLst/>
                <a:defRPr/>
              </a:pPr>
              <a:t>6</a:t>
            </a:fld>
            <a:endParaRPr kumimoji="0" lang="en-US" sz="1400" b="0" i="0" u="none" strike="noStrike" kern="1200" cap="none" spc="0" normalizeH="0" baseline="0" noProof="0">
              <a:ln>
                <a:noFill/>
              </a:ln>
              <a:solidFill>
                <a:prstClr val="black"/>
              </a:solidFill>
              <a:effectLst/>
              <a:uLnTx/>
              <a:uFillTx/>
              <a:latin typeface="Liberation Serif" pitchFamily="18"/>
            </a:endParaRPr>
          </a:p>
        </p:txBody>
      </p:sp>
      <p:sp>
        <p:nvSpPr>
          <p:cNvPr id="2" name="Slide Image Placeholder 1">
            <a:extLst>
              <a:ext uri="{FF2B5EF4-FFF2-40B4-BE49-F238E27FC236}">
                <a16:creationId xmlns:a16="http://schemas.microsoft.com/office/drawing/2014/main" id="{6C90FC66-2D7A-1C44-8F9C-31CC78042B5A}"/>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AAC01F2-ADDC-544C-A1C6-1D5BC7D1302C}"/>
              </a:ext>
            </a:extLst>
          </p:cNvPr>
          <p:cNvSpPr txBox="1">
            <a:spLocks noGrp="1"/>
          </p:cNvSpPr>
          <p:nvPr>
            <p:ph type="body" sz="quarter" idx="1"/>
          </p:nvPr>
        </p:nvSpPr>
        <p:spPr/>
        <p:txBody>
          <a:bodyPr>
            <a:sp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3F2AB6A-8B8B-C041-A255-7107FA2612C2}"/>
              </a:ext>
            </a:extLst>
          </p:cNvPr>
          <p:cNvSpPr txBox="1">
            <a:spLocks noGrp="1"/>
          </p:cNvSpPr>
          <p:nvPr>
            <p:ph type="sldNum" sz="quarter" idx="5"/>
          </p:nvPr>
        </p:nvSpPr>
        <p:spPr>
          <a:ln/>
        </p:spPr>
        <p:txBody>
          <a:bodyPr lIns="0" tIns="0" rIns="0" bIns="0" anchor="b" anchorCtr="0">
            <a:spAutoFit/>
          </a:bodyPr>
          <a:lstStyle/>
          <a:p>
            <a:pPr marL="0" marR="0" lvl="0" indent="0" algn="r" defTabSz="776234" rtl="0" eaLnBrk="1" fontAlgn="auto" latinLnBrk="0" hangingPunct="0">
              <a:lnSpc>
                <a:spcPct val="100000"/>
              </a:lnSpc>
              <a:spcBef>
                <a:spcPts val="0"/>
              </a:spcBef>
              <a:spcAft>
                <a:spcPts val="0"/>
              </a:spcAft>
              <a:buClrTx/>
              <a:buSzTx/>
              <a:buFontTx/>
              <a:buNone/>
              <a:tabLst/>
              <a:defRPr/>
            </a:pPr>
            <a:fld id="{2BCA9BC9-BA0A-0841-8BC7-2B5123CBBA2A}" type="slidenum">
              <a:rPr kumimoji="0" lang="en-US" sz="1400" b="0" i="0" u="none" strike="noStrike" kern="1200" cap="none" spc="0" normalizeH="0" baseline="0" noProof="0">
                <a:ln>
                  <a:noFill/>
                </a:ln>
                <a:solidFill>
                  <a:prstClr val="black"/>
                </a:solidFill>
                <a:effectLst/>
                <a:uLnTx/>
                <a:uFillTx/>
                <a:latin typeface="Liberation Serif" pitchFamily="18"/>
              </a:rPr>
              <a:pPr marL="0" marR="0" lvl="0" indent="0" algn="r" defTabSz="776234" rtl="0" eaLnBrk="1" fontAlgn="auto" latinLnBrk="0" hangingPunct="0">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prstClr val="black"/>
              </a:solidFill>
              <a:effectLst/>
              <a:uLnTx/>
              <a:uFillTx/>
              <a:latin typeface="Liberation Serif" pitchFamily="18"/>
            </a:endParaRPr>
          </a:p>
        </p:txBody>
      </p:sp>
      <p:sp>
        <p:nvSpPr>
          <p:cNvPr id="2" name="Slide Image Placeholder 1">
            <a:extLst>
              <a:ext uri="{FF2B5EF4-FFF2-40B4-BE49-F238E27FC236}">
                <a16:creationId xmlns:a16="http://schemas.microsoft.com/office/drawing/2014/main" id="{9B62CFB9-A294-354E-B28A-264818F5AF84}"/>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C00592FD-CA3E-D849-B6A5-0810FC856093}"/>
              </a:ext>
            </a:extLst>
          </p:cNvPr>
          <p:cNvSpPr txBox="1">
            <a:spLocks noGrp="1"/>
          </p:cNvSpPr>
          <p:nvPr>
            <p:ph type="body" sz="quarter" idx="1"/>
          </p:nvPr>
        </p:nvSpPr>
        <p:spPr/>
        <p:txBody>
          <a:bodyPr>
            <a:sp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70046BD-C2B7-A04A-8A79-28BDC85871AE}"/>
              </a:ext>
            </a:extLst>
          </p:cNvPr>
          <p:cNvSpPr txBox="1">
            <a:spLocks noGrp="1"/>
          </p:cNvSpPr>
          <p:nvPr>
            <p:ph type="sldNum" sz="quarter" idx="5"/>
          </p:nvPr>
        </p:nvSpPr>
        <p:spPr>
          <a:ln/>
        </p:spPr>
        <p:txBody>
          <a:bodyPr lIns="0" tIns="0" rIns="0" bIns="0" anchor="b" anchorCtr="0">
            <a:spAutoFit/>
          </a:bodyPr>
          <a:lstStyle/>
          <a:p>
            <a:pPr marL="0" marR="0" lvl="0" indent="0" algn="r" defTabSz="776234" rtl="0" eaLnBrk="1" fontAlgn="auto" latinLnBrk="0" hangingPunct="0">
              <a:lnSpc>
                <a:spcPct val="100000"/>
              </a:lnSpc>
              <a:spcBef>
                <a:spcPts val="0"/>
              </a:spcBef>
              <a:spcAft>
                <a:spcPts val="0"/>
              </a:spcAft>
              <a:buClrTx/>
              <a:buSzTx/>
              <a:buFontTx/>
              <a:buNone/>
              <a:tabLst/>
              <a:defRPr/>
            </a:pPr>
            <a:fld id="{FE2B3D18-1D84-4949-A053-A292DE9EE134}" type="slidenum">
              <a:rPr kumimoji="0" lang="en-US" sz="1400" b="0" i="0" u="none" strike="noStrike" kern="1200" cap="none" spc="0" normalizeH="0" baseline="0" noProof="0">
                <a:ln>
                  <a:noFill/>
                </a:ln>
                <a:solidFill>
                  <a:prstClr val="black"/>
                </a:solidFill>
                <a:effectLst/>
                <a:uLnTx/>
                <a:uFillTx/>
                <a:latin typeface="Liberation Serif" pitchFamily="18"/>
              </a:rPr>
              <a:pPr marL="0" marR="0" lvl="0" indent="0" algn="r" defTabSz="776234" rtl="0" eaLnBrk="1" fontAlgn="auto" latinLnBrk="0" hangingPunct="0">
                <a:lnSpc>
                  <a:spcPct val="100000"/>
                </a:lnSpc>
                <a:spcBef>
                  <a:spcPts val="0"/>
                </a:spcBef>
                <a:spcAft>
                  <a:spcPts val="0"/>
                </a:spcAft>
                <a:buClrTx/>
                <a:buSzTx/>
                <a:buFontTx/>
                <a:buNone/>
                <a:tabLst/>
                <a:defRPr/>
              </a:pPr>
              <a:t>8</a:t>
            </a:fld>
            <a:endParaRPr kumimoji="0" lang="en-US" sz="1400" b="0" i="0" u="none" strike="noStrike" kern="1200" cap="none" spc="0" normalizeH="0" baseline="0" noProof="0">
              <a:ln>
                <a:noFill/>
              </a:ln>
              <a:solidFill>
                <a:prstClr val="black"/>
              </a:solidFill>
              <a:effectLst/>
              <a:uLnTx/>
              <a:uFillTx/>
              <a:latin typeface="Liberation Serif" pitchFamily="18"/>
            </a:endParaRPr>
          </a:p>
        </p:txBody>
      </p:sp>
      <p:sp>
        <p:nvSpPr>
          <p:cNvPr id="2" name="Slide Image Placeholder 1">
            <a:extLst>
              <a:ext uri="{FF2B5EF4-FFF2-40B4-BE49-F238E27FC236}">
                <a16:creationId xmlns:a16="http://schemas.microsoft.com/office/drawing/2014/main" id="{8D918222-29A5-7B46-BFE2-29AE02F43BBB}"/>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C93A518D-B8AD-254B-956F-0BC3D748A207}"/>
              </a:ext>
            </a:extLst>
          </p:cNvPr>
          <p:cNvSpPr txBox="1">
            <a:spLocks noGrp="1"/>
          </p:cNvSpPr>
          <p:nvPr>
            <p:ph type="body" sz="quarter" idx="1"/>
          </p:nvPr>
        </p:nvSpPr>
        <p:spPr/>
        <p:txBody>
          <a:bodyPr>
            <a:sp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F996C10-EB18-8348-9EDE-FFC7C5279103}"/>
              </a:ext>
            </a:extLst>
          </p:cNvPr>
          <p:cNvSpPr txBox="1">
            <a:spLocks noGrp="1"/>
          </p:cNvSpPr>
          <p:nvPr>
            <p:ph type="sldNum" sz="quarter" idx="5"/>
          </p:nvPr>
        </p:nvSpPr>
        <p:spPr>
          <a:ln/>
        </p:spPr>
        <p:txBody>
          <a:bodyPr lIns="0" tIns="0" rIns="0" bIns="0" anchor="b" anchorCtr="0">
            <a:spAutoFit/>
          </a:bodyPr>
          <a:lstStyle/>
          <a:p>
            <a:pPr marL="0" marR="0" lvl="0" indent="0" algn="r" defTabSz="776234" rtl="0" eaLnBrk="1" fontAlgn="auto" latinLnBrk="0" hangingPunct="0">
              <a:lnSpc>
                <a:spcPct val="100000"/>
              </a:lnSpc>
              <a:spcBef>
                <a:spcPts val="0"/>
              </a:spcBef>
              <a:spcAft>
                <a:spcPts val="0"/>
              </a:spcAft>
              <a:buClrTx/>
              <a:buSzTx/>
              <a:buFontTx/>
              <a:buNone/>
              <a:tabLst/>
              <a:defRPr/>
            </a:pPr>
            <a:fld id="{089A366F-A105-6042-98B6-0B5BA4F27C30}" type="slidenum">
              <a:rPr kumimoji="0" lang="en-US" sz="1400" b="0" i="0" u="none" strike="noStrike" kern="1200" cap="none" spc="0" normalizeH="0" baseline="0" noProof="0">
                <a:ln>
                  <a:noFill/>
                </a:ln>
                <a:solidFill>
                  <a:prstClr val="black"/>
                </a:solidFill>
                <a:effectLst/>
                <a:uLnTx/>
                <a:uFillTx/>
                <a:latin typeface="Liberation Serif" pitchFamily="18"/>
              </a:rPr>
              <a:pPr marL="0" marR="0" lvl="0" indent="0" algn="r" defTabSz="776234" rtl="0" eaLnBrk="1" fontAlgn="auto" latinLnBrk="0" hangingPunct="0">
                <a:lnSpc>
                  <a:spcPct val="100000"/>
                </a:lnSpc>
                <a:spcBef>
                  <a:spcPts val="0"/>
                </a:spcBef>
                <a:spcAft>
                  <a:spcPts val="0"/>
                </a:spcAft>
                <a:buClrTx/>
                <a:buSzTx/>
                <a:buFontTx/>
                <a:buNone/>
                <a:tabLst/>
                <a:defRPr/>
              </a:pPr>
              <a:t>9</a:t>
            </a:fld>
            <a:endParaRPr kumimoji="0" lang="en-US" sz="1400" b="0" i="0" u="none" strike="noStrike" kern="1200" cap="none" spc="0" normalizeH="0" baseline="0" noProof="0">
              <a:ln>
                <a:noFill/>
              </a:ln>
              <a:solidFill>
                <a:prstClr val="black"/>
              </a:solidFill>
              <a:effectLst/>
              <a:uLnTx/>
              <a:uFillTx/>
              <a:latin typeface="Liberation Serif" pitchFamily="18"/>
            </a:endParaRPr>
          </a:p>
        </p:txBody>
      </p:sp>
      <p:sp>
        <p:nvSpPr>
          <p:cNvPr id="2" name="Slide Image Placeholder 1">
            <a:extLst>
              <a:ext uri="{FF2B5EF4-FFF2-40B4-BE49-F238E27FC236}">
                <a16:creationId xmlns:a16="http://schemas.microsoft.com/office/drawing/2014/main" id="{8F13778A-F01C-C54D-B7A9-A6879F989F96}"/>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DDC202DA-F20D-934C-B6A6-F30DA9F54B5F}"/>
              </a:ext>
            </a:extLst>
          </p:cNvPr>
          <p:cNvSpPr txBox="1">
            <a:spLocks noGrp="1"/>
          </p:cNvSpPr>
          <p:nvPr>
            <p:ph type="body" sz="quarter" idx="1"/>
          </p:nvPr>
        </p:nvSpPr>
        <p:spPr/>
        <p:txBody>
          <a:bodyPr>
            <a:sp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A0CA67B-C1C6-FF4B-B957-C2580D09B906}"/>
              </a:ext>
            </a:extLst>
          </p:cNvPr>
          <p:cNvSpPr txBox="1">
            <a:spLocks noGrp="1"/>
          </p:cNvSpPr>
          <p:nvPr>
            <p:ph type="sldNum" sz="quarter" idx="5"/>
          </p:nvPr>
        </p:nvSpPr>
        <p:spPr>
          <a:ln/>
        </p:spPr>
        <p:txBody>
          <a:bodyPr lIns="0" tIns="0" rIns="0" bIns="0" anchor="b" anchorCtr="0">
            <a:spAutoFit/>
          </a:bodyPr>
          <a:lstStyle/>
          <a:p>
            <a:pPr marL="0" marR="0" lvl="0" indent="0" algn="r" defTabSz="776234" rtl="0" eaLnBrk="1" fontAlgn="auto" latinLnBrk="0" hangingPunct="0">
              <a:lnSpc>
                <a:spcPct val="100000"/>
              </a:lnSpc>
              <a:spcBef>
                <a:spcPts val="0"/>
              </a:spcBef>
              <a:spcAft>
                <a:spcPts val="0"/>
              </a:spcAft>
              <a:buClrTx/>
              <a:buSzTx/>
              <a:buFontTx/>
              <a:buNone/>
              <a:tabLst/>
              <a:defRPr/>
            </a:pPr>
            <a:fld id="{415072E2-6340-CB47-A415-CC1F9CE6AD2E}" type="slidenum">
              <a:rPr kumimoji="0" lang="en-US" sz="1400" b="0" i="0" u="none" strike="noStrike" kern="1200" cap="none" spc="0" normalizeH="0" baseline="0" noProof="0">
                <a:ln>
                  <a:noFill/>
                </a:ln>
                <a:solidFill>
                  <a:prstClr val="black"/>
                </a:solidFill>
                <a:effectLst/>
                <a:uLnTx/>
                <a:uFillTx/>
                <a:latin typeface="Liberation Serif" pitchFamily="18"/>
              </a:rPr>
              <a:pPr marL="0" marR="0" lvl="0" indent="0" algn="r" defTabSz="776234" rtl="0" eaLnBrk="1" fontAlgn="auto" latinLnBrk="0" hangingPunct="0">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prstClr val="black"/>
              </a:solidFill>
              <a:effectLst/>
              <a:uLnTx/>
              <a:uFillTx/>
              <a:latin typeface="Liberation Serif" pitchFamily="18"/>
            </a:endParaRPr>
          </a:p>
        </p:txBody>
      </p:sp>
      <p:sp>
        <p:nvSpPr>
          <p:cNvPr id="2" name="Slide Image Placeholder 1">
            <a:extLst>
              <a:ext uri="{FF2B5EF4-FFF2-40B4-BE49-F238E27FC236}">
                <a16:creationId xmlns:a16="http://schemas.microsoft.com/office/drawing/2014/main" id="{4C6BA609-30AE-9F4B-8188-CA0F84A42EBF}"/>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0ECFA99-CCB5-0C4F-AC3A-9BE5FB3FE600}"/>
              </a:ext>
            </a:extLst>
          </p:cNvPr>
          <p:cNvSpPr txBox="1">
            <a:spLocks noGrp="1"/>
          </p:cNvSpPr>
          <p:nvPr>
            <p:ph type="body" sz="quarter" idx="1"/>
          </p:nvPr>
        </p:nvSpPr>
        <p:spPr/>
        <p:txBody>
          <a:bodyPr>
            <a:sp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Weather Service (NWS) Cooperative Observer Program (COOP Program) is older than the United States, dating to the pre-Revolutionary War colonies. Farmers like Thomas Jefferson and George Washington and scientists like Ben Franklin were always interested in the weather. Many kept detailed daily records and these records are part of the continuing study of our weather and our climate. </a:t>
            </a:r>
          </a:p>
          <a:p>
            <a:r>
              <a:rPr lang="en-US" dirty="0"/>
              <a:t>https://www.weather.gov/box/coop</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9A22FA8-3398-4413-AE70-BECBFFAF5037}"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pitchFamily="16" charset="0"/>
              <a:ea typeface="+mn-ea"/>
              <a:cs typeface="Arial" charset="0"/>
            </a:endParaRPr>
          </a:p>
        </p:txBody>
      </p:sp>
    </p:spTree>
    <p:extLst>
      <p:ext uri="{BB962C8B-B14F-4D97-AF65-F5344CB8AC3E}">
        <p14:creationId xmlns:p14="http://schemas.microsoft.com/office/powerpoint/2010/main" val="1638662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25273-2983-7B4E-99E4-F3B0410AB1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4758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E2796-15C9-7A40-9BF9-06C47431746A}" type="slidenum">
              <a:rPr lang="en-US" smtClean="0"/>
              <a:t>‹#›</a:t>
            </a:fld>
            <a:endParaRPr lang="en-US"/>
          </a:p>
        </p:txBody>
      </p:sp>
    </p:spTree>
    <p:extLst>
      <p:ext uri="{BB962C8B-B14F-4D97-AF65-F5344CB8AC3E}">
        <p14:creationId xmlns:p14="http://schemas.microsoft.com/office/powerpoint/2010/main" val="24528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E2796-15C9-7A40-9BF9-06C47431746A}" type="slidenum">
              <a:rPr lang="en-US" smtClean="0"/>
              <a:t>‹#›</a:t>
            </a:fld>
            <a:endParaRPr lang="en-US"/>
          </a:p>
        </p:txBody>
      </p:sp>
    </p:spTree>
    <p:extLst>
      <p:ext uri="{BB962C8B-B14F-4D97-AF65-F5344CB8AC3E}">
        <p14:creationId xmlns:p14="http://schemas.microsoft.com/office/powerpoint/2010/main" val="1255719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E2796-15C9-7A40-9BF9-06C47431746A}" type="slidenum">
              <a:rPr lang="en-US" smtClean="0"/>
              <a:t>‹#›</a:t>
            </a:fld>
            <a:endParaRPr lang="en-US"/>
          </a:p>
        </p:txBody>
      </p:sp>
    </p:spTree>
    <p:extLst>
      <p:ext uri="{BB962C8B-B14F-4D97-AF65-F5344CB8AC3E}">
        <p14:creationId xmlns:p14="http://schemas.microsoft.com/office/powerpoint/2010/main" val="1560644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normAutofit/>
          </a:bodyPr>
          <a:lstStyle>
            <a:lvl1pPr algn="ctr">
              <a:defRPr sz="3600" b="1" baseline="0">
                <a:solidFill>
                  <a:srgbClr val="0C234B"/>
                </a:solidFill>
                <a:latin typeface="Verdana" charset="0"/>
                <a:ea typeface="Verdana" charset="0"/>
                <a:cs typeface="Verdana" charset="0"/>
              </a:defRPr>
            </a:lvl1pPr>
          </a:lstStyle>
          <a:p>
            <a:r>
              <a:rPr lang="en-US" dirty="0"/>
              <a:t>SAMPLE TITLE</a:t>
            </a:r>
          </a:p>
        </p:txBody>
      </p:sp>
      <p:sp>
        <p:nvSpPr>
          <p:cNvPr id="3" name="Subtitle 2"/>
          <p:cNvSpPr>
            <a:spLocks noGrp="1"/>
          </p:cNvSpPr>
          <p:nvPr>
            <p:ph type="subTitle" idx="1" hasCustomPrompt="1"/>
          </p:nvPr>
        </p:nvSpPr>
        <p:spPr>
          <a:xfrm>
            <a:off x="1828800" y="3886201"/>
            <a:ext cx="8534400" cy="1344319"/>
          </a:xfrm>
        </p:spPr>
        <p:txBody>
          <a:bodyPr>
            <a:normAutofit/>
          </a:bodyPr>
          <a:lstStyle>
            <a:lvl1pPr marL="0" indent="0" algn="ctr">
              <a:buNone/>
              <a:defRPr sz="2000">
                <a:solidFill>
                  <a:srgbClr val="6F868D"/>
                </a:solidFill>
                <a:latin typeface="Verdana" charset="0"/>
                <a:ea typeface="Verdana" charset="0"/>
                <a:cs typeface="Verdan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Sample text or subtitle</a:t>
            </a:r>
          </a:p>
        </p:txBody>
      </p:sp>
      <p:pic>
        <p:nvPicPr>
          <p:cNvPr id="7" name="Picture 6"/>
          <p:cNvPicPr>
            <a:picLocks noChangeAspect="1"/>
          </p:cNvPicPr>
          <p:nvPr userDrawn="1"/>
        </p:nvPicPr>
        <p:blipFill>
          <a:blip r:embed="rId2"/>
          <a:stretch>
            <a:fillRect/>
          </a:stretch>
        </p:blipFill>
        <p:spPr>
          <a:xfrm>
            <a:off x="4595749" y="5729514"/>
            <a:ext cx="3009296" cy="1128486"/>
          </a:xfrm>
          <a:prstGeom prst="rect">
            <a:avLst/>
          </a:prstGeom>
        </p:spPr>
      </p:pic>
      <p:pic>
        <p:nvPicPr>
          <p:cNvPr id="8" name="Picture 7" descr="triangles_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91631" y="1977326"/>
            <a:ext cx="808736" cy="82296"/>
          </a:xfrm>
          <a:prstGeom prst="rect">
            <a:avLst/>
          </a:prstGeom>
        </p:spPr>
      </p:pic>
    </p:spTree>
    <p:extLst>
      <p:ext uri="{BB962C8B-B14F-4D97-AF65-F5344CB8AC3E}">
        <p14:creationId xmlns:p14="http://schemas.microsoft.com/office/powerpoint/2010/main" val="2330066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EC786FD-090A-4FD0-A453-1AD45017965D}"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316128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A9507F3-5A28-46CF-8EB6-35D500BE5157}"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248864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B926666-172D-4480-86C7-F603CFE59E15}"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089358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0AD4A3D-A66C-47C8-A9EB-AE87B4055EC5}"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88084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D9AC963-02DC-454A-A2D0-65A3A1F5E22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490540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AC4C16E-8C34-473C-8898-B9877D17DA4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724192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641F6AD-A610-42BD-83C5-AE882826327B}"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897582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E2796-15C9-7A40-9BF9-06C47431746A}" type="slidenum">
              <a:rPr lang="en-US" smtClean="0"/>
              <a:t>‹#›</a:t>
            </a:fld>
            <a:endParaRPr lang="en-US"/>
          </a:p>
        </p:txBody>
      </p:sp>
    </p:spTree>
    <p:extLst>
      <p:ext uri="{BB962C8B-B14F-4D97-AF65-F5344CB8AC3E}">
        <p14:creationId xmlns:p14="http://schemas.microsoft.com/office/powerpoint/2010/main" val="20798287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C97466F-1147-4442-8302-58FDBA84FB84}"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405477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7B2AD2B-D18E-41DE-BEEC-8B5FC780B8C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048086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DBC7B5B-7009-42DD-96AA-7AF11C9BC482}"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982303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A002673-CCC2-4FF9-A1C1-955E4026AF7F}"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98761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167DE3B-1441-486C-94D5-BB7213A276EC}"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542607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44961AA-00FE-473D-A725-79B6A68E5EBE}"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979011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CFB226F-4A3A-4602-B121-AE519F87B3D1}"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068099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ulleted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fontAlgn="base">
              <a:spcBef>
                <a:spcPct val="0"/>
              </a:spcBef>
              <a:spcAft>
                <a:spcPct val="0"/>
              </a:spcAft>
            </a:pPr>
            <a:fld id="{F1214C19-7B70-E548-A608-340680BFD9AE}" type="slidenum">
              <a:rPr lang="en-US" smtClean="0">
                <a:solidFill>
                  <a:srgbClr val="000000"/>
                </a:solidFill>
              </a:rPr>
              <a:pPr fontAlgn="base">
                <a:spcBef>
                  <a:spcPct val="0"/>
                </a:spcBef>
                <a:spcAft>
                  <a:spcPct val="0"/>
                </a:spcAft>
              </a:pPr>
              <a:t>‹#›</a:t>
            </a:fld>
            <a:endParaRPr lang="en-US">
              <a:solidFill>
                <a:srgbClr val="000000"/>
              </a:solidFill>
            </a:endParaRPr>
          </a:p>
        </p:txBody>
      </p:sp>
      <p:sp>
        <p:nvSpPr>
          <p:cNvPr id="7" name="Title 1"/>
          <p:cNvSpPr>
            <a:spLocks noGrp="1"/>
          </p:cNvSpPr>
          <p:nvPr>
            <p:ph type="title" hasCustomPrompt="1"/>
          </p:nvPr>
        </p:nvSpPr>
        <p:spPr>
          <a:xfrm>
            <a:off x="913721" y="3"/>
            <a:ext cx="10363200" cy="1103313"/>
          </a:xfrm>
        </p:spPr>
        <p:txBody>
          <a:bodyPr/>
          <a:lstStyle>
            <a:lvl1pPr>
              <a:defRPr sz="2000" baseline="0">
                <a:solidFill>
                  <a:srgbClr val="0C234B"/>
                </a:solidFill>
              </a:defRPr>
            </a:lvl1pPr>
          </a:lstStyle>
          <a:p>
            <a:r>
              <a:rPr lang="en-US" dirty="0"/>
              <a:t>SAMPLE HEADER</a:t>
            </a:r>
          </a:p>
        </p:txBody>
      </p:sp>
      <p:sp>
        <p:nvSpPr>
          <p:cNvPr id="8" name="Text Placeholder 2"/>
          <p:cNvSpPr>
            <a:spLocks noGrp="1"/>
          </p:cNvSpPr>
          <p:nvPr>
            <p:ph idx="1"/>
          </p:nvPr>
        </p:nvSpPr>
        <p:spPr>
          <a:xfrm>
            <a:off x="1020590" y="2240801"/>
            <a:ext cx="4799019" cy="2971732"/>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idx="13"/>
          </p:nvPr>
        </p:nvSpPr>
        <p:spPr>
          <a:xfrm>
            <a:off x="6297696" y="2240801"/>
            <a:ext cx="4799019" cy="2971732"/>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740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aragraph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3721" y="1"/>
            <a:ext cx="10363200" cy="1471084"/>
          </a:xfrm>
        </p:spPr>
        <p:txBody>
          <a:bodyPr/>
          <a:lstStyle>
            <a:lvl1pPr>
              <a:defRPr sz="2000" baseline="0">
                <a:solidFill>
                  <a:srgbClr val="0C234B"/>
                </a:solidFill>
              </a:defRPr>
            </a:lvl1pPr>
          </a:lstStyle>
          <a:p>
            <a:r>
              <a:rPr lang="en-US" dirty="0"/>
              <a:t>SAMPLE HEADER</a:t>
            </a:r>
          </a:p>
        </p:txBody>
      </p:sp>
      <p:sp>
        <p:nvSpPr>
          <p:cNvPr id="5" name="Text Box 3"/>
          <p:cNvSpPr txBox="1">
            <a:spLocks noGrp="1" noChangeArrowheads="1"/>
          </p:cNvSpPr>
          <p:nvPr>
            <p:ph type="sldNum" sz="quarter" idx="10"/>
          </p:nvPr>
        </p:nvSpPr>
        <p:spPr>
          <a:ln/>
        </p:spPr>
        <p:txBody>
          <a:bodyPr/>
          <a:lstStyle>
            <a:lvl1pPr>
              <a:defRPr/>
            </a:lvl1pPr>
          </a:lstStyle>
          <a:p>
            <a:pPr fontAlgn="base">
              <a:spcBef>
                <a:spcPct val="0"/>
              </a:spcBef>
              <a:spcAft>
                <a:spcPct val="0"/>
              </a:spcAft>
              <a:defRPr/>
            </a:pPr>
            <a:fld id="{58B17539-672D-2847-B799-9A2A8D95C747}"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2" name="Text Placeholder 2"/>
          <p:cNvSpPr>
            <a:spLocks noGrp="1"/>
          </p:cNvSpPr>
          <p:nvPr>
            <p:ph idx="1" hasCustomPrompt="1"/>
          </p:nvPr>
        </p:nvSpPr>
        <p:spPr>
          <a:xfrm>
            <a:off x="1267183" y="2877196"/>
            <a:ext cx="5127812" cy="1890728"/>
          </a:xfrm>
          <a:prstGeom prst="rect">
            <a:avLst/>
          </a:prstGeom>
        </p:spPr>
        <p:txBody>
          <a:bodyPr vert="horz" lIns="91440" tIns="45720" rIns="91440" bIns="45720" rtlCol="0">
            <a:normAutofit/>
          </a:bodyPr>
          <a:lstStyle>
            <a:lvl1pPr marL="0" marR="0" indent="0" algn="l" defTabSz="914378" rtl="0" eaLnBrk="0" fontAlgn="base" latinLnBrk="0" hangingPunct="0">
              <a:lnSpc>
                <a:spcPct val="100000"/>
              </a:lnSpc>
              <a:spcBef>
                <a:spcPts val="800"/>
              </a:spcBef>
              <a:spcAft>
                <a:spcPct val="0"/>
              </a:spcAft>
              <a:buClrTx/>
              <a:buSzTx/>
              <a:buFontTx/>
              <a:buNone/>
              <a:tabLst/>
              <a:defRPr sz="1400" b="0" i="0"/>
            </a:lvl1pPr>
          </a:lstStyle>
          <a:p>
            <a:pPr marL="0" marR="0" lvl="0" indent="0" algn="l" defTabSz="914378" rtl="0" eaLnBrk="0" fontAlgn="base" latinLnBrk="0" hangingPunct="0">
              <a:lnSpc>
                <a:spcPct val="100000"/>
              </a:lnSpc>
              <a:spcBef>
                <a:spcPts val="800"/>
              </a:spcBef>
              <a:spcAft>
                <a:spcPct val="0"/>
              </a:spcAft>
              <a:buClrTx/>
              <a:buSzTx/>
              <a:buFontTx/>
              <a:buNone/>
              <a:tabLst/>
              <a:defRPr/>
            </a:pPr>
            <a:r>
              <a:rPr lang="en-US" dirty="0"/>
              <a:t>Sample Basic Paragraph.</a:t>
            </a:r>
            <a:r>
              <a:rPr lang="en-US" baseline="0" dirty="0"/>
              <a:t> </a:t>
            </a:r>
            <a:r>
              <a:rPr lang="en-US" dirty="0"/>
              <a:t>This is what the text would look</a:t>
            </a:r>
            <a:r>
              <a:rPr lang="en-US" baseline="0" dirty="0"/>
              <a:t> like in a paragraph. This is what the text would look like in a paragraph. This is what the text would look like.</a:t>
            </a:r>
            <a:endParaRPr lang="en-US" dirty="0"/>
          </a:p>
          <a:p>
            <a:pPr lvl="0"/>
            <a:endParaRPr lang="en-US" dirty="0"/>
          </a:p>
        </p:txBody>
      </p:sp>
      <p:sp>
        <p:nvSpPr>
          <p:cNvPr id="14" name="Text Placeholder 2"/>
          <p:cNvSpPr>
            <a:spLocks noGrp="1"/>
          </p:cNvSpPr>
          <p:nvPr>
            <p:ph idx="11" hasCustomPrompt="1"/>
          </p:nvPr>
        </p:nvSpPr>
        <p:spPr>
          <a:xfrm>
            <a:off x="1240231" y="2422753"/>
            <a:ext cx="5127812" cy="470884"/>
          </a:xfrm>
          <a:prstGeom prst="rect">
            <a:avLst/>
          </a:prstGeom>
        </p:spPr>
        <p:txBody>
          <a:bodyPr vert="horz" lIns="91440" tIns="45720" rIns="91440" bIns="45720" rtlCol="0">
            <a:normAutofit/>
          </a:bodyPr>
          <a:lstStyle>
            <a:lvl1pPr marL="0" marR="0" indent="0" algn="l" defTabSz="914378" rtl="0" eaLnBrk="0" fontAlgn="base" latinLnBrk="0" hangingPunct="0">
              <a:lnSpc>
                <a:spcPct val="100000"/>
              </a:lnSpc>
              <a:spcBef>
                <a:spcPts val="800"/>
              </a:spcBef>
              <a:spcAft>
                <a:spcPct val="0"/>
              </a:spcAft>
              <a:buClrTx/>
              <a:buSzTx/>
              <a:buFontTx/>
              <a:buNone/>
              <a:tabLst/>
              <a:defRPr sz="1800" b="0" i="0">
                <a:solidFill>
                  <a:srgbClr val="AB0520"/>
                </a:solidFill>
              </a:defRPr>
            </a:lvl1pPr>
          </a:lstStyle>
          <a:p>
            <a:pPr marL="0" marR="0" lvl="0" indent="0" algn="l" defTabSz="914378" rtl="0" eaLnBrk="0" fontAlgn="base" latinLnBrk="0" hangingPunct="0">
              <a:lnSpc>
                <a:spcPct val="100000"/>
              </a:lnSpc>
              <a:spcBef>
                <a:spcPts val="800"/>
              </a:spcBef>
              <a:spcAft>
                <a:spcPct val="0"/>
              </a:spcAft>
              <a:buClrTx/>
              <a:buSzTx/>
              <a:buFontTx/>
              <a:buNone/>
              <a:tabLst/>
              <a:defRPr/>
            </a:pPr>
            <a:r>
              <a:rPr lang="en-US" dirty="0"/>
              <a:t>PARAGRAPH TITLE</a:t>
            </a:r>
          </a:p>
        </p:txBody>
      </p:sp>
    </p:spTree>
    <p:extLst>
      <p:ext uri="{BB962C8B-B14F-4D97-AF65-F5344CB8AC3E}">
        <p14:creationId xmlns:p14="http://schemas.microsoft.com/office/powerpoint/2010/main" val="191750246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02399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E2796-15C9-7A40-9BF9-06C47431746A}" type="slidenum">
              <a:rPr lang="en-US" smtClean="0"/>
              <a:t>‹#›</a:t>
            </a:fld>
            <a:endParaRPr lang="en-US"/>
          </a:p>
        </p:txBody>
      </p:sp>
    </p:spTree>
    <p:extLst>
      <p:ext uri="{BB962C8B-B14F-4D97-AF65-F5344CB8AC3E}">
        <p14:creationId xmlns:p14="http://schemas.microsoft.com/office/powerpoint/2010/main" val="10910504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8407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33973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36735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6" name="Content Placeholder 5"/>
          <p:cNvSpPr>
            <a:spLocks noGrp="1"/>
          </p:cNvSpPr>
          <p:nvPr>
            <p:ph sz="quarter" idx="4"/>
          </p:nvPr>
        </p:nvSpPr>
        <p:spPr>
          <a:xfrm>
            <a:off x="6172201"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92276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46859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60382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83600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85516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886089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23342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E2796-15C9-7A40-9BF9-06C47431746A}" type="slidenum">
              <a:rPr lang="en-US" smtClean="0"/>
              <a:t>‹#›</a:t>
            </a:fld>
            <a:endParaRPr lang="en-US"/>
          </a:p>
        </p:txBody>
      </p:sp>
    </p:spTree>
    <p:extLst>
      <p:ext uri="{BB962C8B-B14F-4D97-AF65-F5344CB8AC3E}">
        <p14:creationId xmlns:p14="http://schemas.microsoft.com/office/powerpoint/2010/main" val="2069854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FAE94FFF-9027-5049-BB37-912534237E37}" type="slidenum">
              <a:rPr lang="en-US" smtClean="0"/>
              <a:t>‹#›</a:t>
            </a:fld>
            <a:endParaRPr lang="en-US"/>
          </a:p>
        </p:txBody>
      </p:sp>
    </p:spTree>
    <p:extLst>
      <p:ext uri="{BB962C8B-B14F-4D97-AF65-F5344CB8AC3E}">
        <p14:creationId xmlns:p14="http://schemas.microsoft.com/office/powerpoint/2010/main" val="9213511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007B8362-AA9B-BB45-AD61-704B6D3A9DC2}" type="slidenum">
              <a:rPr lang="en-US" smtClean="0"/>
              <a:t>‹#›</a:t>
            </a:fld>
            <a:endParaRPr lang="en-US"/>
          </a:p>
        </p:txBody>
      </p:sp>
    </p:spTree>
    <p:extLst>
      <p:ext uri="{BB962C8B-B14F-4D97-AF65-F5344CB8AC3E}">
        <p14:creationId xmlns:p14="http://schemas.microsoft.com/office/powerpoint/2010/main" val="15247519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E82C9B9-8824-7842-B0D7-3387CAC27C44}" type="slidenum">
              <a:rPr lang="en-US" smtClean="0"/>
              <a:t>‹#›</a:t>
            </a:fld>
            <a:endParaRPr lang="en-US"/>
          </a:p>
        </p:txBody>
      </p:sp>
    </p:spTree>
    <p:extLst>
      <p:ext uri="{BB962C8B-B14F-4D97-AF65-F5344CB8AC3E}">
        <p14:creationId xmlns:p14="http://schemas.microsoft.com/office/powerpoint/2010/main" val="7015145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80CAB05C-11D1-844F-9FD3-93C555AF0700}" type="slidenum">
              <a:rPr lang="en-US" smtClean="0"/>
              <a:t>‹#›</a:t>
            </a:fld>
            <a:endParaRPr lang="en-US"/>
          </a:p>
        </p:txBody>
      </p:sp>
    </p:spTree>
    <p:extLst>
      <p:ext uri="{BB962C8B-B14F-4D97-AF65-F5344CB8AC3E}">
        <p14:creationId xmlns:p14="http://schemas.microsoft.com/office/powerpoint/2010/main" val="11511590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6" name="Content Placeholder 5"/>
          <p:cNvSpPr>
            <a:spLocks noGrp="1"/>
          </p:cNvSpPr>
          <p:nvPr>
            <p:ph sz="quarter" idx="4"/>
          </p:nvPr>
        </p:nvSpPr>
        <p:spPr>
          <a:xfrm>
            <a:off x="6172201"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FD8E5190-5187-E347-8059-F6D882D945FB}" type="slidenum">
              <a:rPr lang="en-US" smtClean="0"/>
              <a:t>‹#›</a:t>
            </a:fld>
            <a:endParaRPr lang="en-US"/>
          </a:p>
        </p:txBody>
      </p:sp>
    </p:spTree>
    <p:extLst>
      <p:ext uri="{BB962C8B-B14F-4D97-AF65-F5344CB8AC3E}">
        <p14:creationId xmlns:p14="http://schemas.microsoft.com/office/powerpoint/2010/main" val="9866213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FD7346F1-9BFC-CD45-ADCF-565D9FF4A58C}" type="slidenum">
              <a:rPr lang="en-US" smtClean="0"/>
              <a:t>‹#›</a:t>
            </a:fld>
            <a:endParaRPr lang="en-US"/>
          </a:p>
        </p:txBody>
      </p:sp>
    </p:spTree>
    <p:extLst>
      <p:ext uri="{BB962C8B-B14F-4D97-AF65-F5344CB8AC3E}">
        <p14:creationId xmlns:p14="http://schemas.microsoft.com/office/powerpoint/2010/main" val="21393571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CAA61AC3-D4A3-0948-BAE3-5E3DF2741116}" type="slidenum">
              <a:rPr lang="en-US" smtClean="0"/>
              <a:t>‹#›</a:t>
            </a:fld>
            <a:endParaRPr lang="en-US"/>
          </a:p>
        </p:txBody>
      </p:sp>
    </p:spTree>
    <p:extLst>
      <p:ext uri="{BB962C8B-B14F-4D97-AF65-F5344CB8AC3E}">
        <p14:creationId xmlns:p14="http://schemas.microsoft.com/office/powerpoint/2010/main" val="16048017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16C8DCB7-DACF-5240-9E46-DCC7BDFAC1F9}" type="slidenum">
              <a:rPr lang="en-US" smtClean="0"/>
              <a:t>‹#›</a:t>
            </a:fld>
            <a:endParaRPr lang="en-US"/>
          </a:p>
        </p:txBody>
      </p:sp>
    </p:spTree>
    <p:extLst>
      <p:ext uri="{BB962C8B-B14F-4D97-AF65-F5344CB8AC3E}">
        <p14:creationId xmlns:p14="http://schemas.microsoft.com/office/powerpoint/2010/main" val="30873750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49ABB131-9B6A-4E42-ACDC-FA542DD7977A}" type="slidenum">
              <a:rPr lang="en-US" smtClean="0"/>
              <a:t>‹#›</a:t>
            </a:fld>
            <a:endParaRPr lang="en-US"/>
          </a:p>
        </p:txBody>
      </p:sp>
    </p:spTree>
    <p:extLst>
      <p:ext uri="{BB962C8B-B14F-4D97-AF65-F5344CB8AC3E}">
        <p14:creationId xmlns:p14="http://schemas.microsoft.com/office/powerpoint/2010/main" val="24425463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6C4A0D28-3BF4-F048-9633-992B133818FB}" type="slidenum">
              <a:rPr lang="en-US" smtClean="0"/>
              <a:t>‹#›</a:t>
            </a:fld>
            <a:endParaRPr lang="en-US"/>
          </a:p>
        </p:txBody>
      </p:sp>
    </p:spTree>
    <p:extLst>
      <p:ext uri="{BB962C8B-B14F-4D97-AF65-F5344CB8AC3E}">
        <p14:creationId xmlns:p14="http://schemas.microsoft.com/office/powerpoint/2010/main" val="2806993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5E2796-15C9-7A40-9BF9-06C47431746A}" type="slidenum">
              <a:rPr lang="en-US" smtClean="0"/>
              <a:t>‹#›</a:t>
            </a:fld>
            <a:endParaRPr lang="en-US"/>
          </a:p>
        </p:txBody>
      </p:sp>
    </p:spTree>
    <p:extLst>
      <p:ext uri="{BB962C8B-B14F-4D97-AF65-F5344CB8AC3E}">
        <p14:creationId xmlns:p14="http://schemas.microsoft.com/office/powerpoint/2010/main" val="9552526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841BAF5-2D84-034F-A6B3-0D55128CD17E}" type="slidenum">
              <a:rPr lang="en-US" smtClean="0"/>
              <a:t>‹#›</a:t>
            </a:fld>
            <a:endParaRPr lang="en-US"/>
          </a:p>
        </p:txBody>
      </p:sp>
    </p:spTree>
    <p:extLst>
      <p:ext uri="{BB962C8B-B14F-4D97-AF65-F5344CB8AC3E}">
        <p14:creationId xmlns:p14="http://schemas.microsoft.com/office/powerpoint/2010/main" val="6742349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C786FD-090A-4FD0-A453-1AD45017965D}" type="slidenum">
              <a:rPr lang="en-US"/>
              <a:pPr>
                <a:defRPr/>
              </a:pPr>
              <a:t>‹#›</a:t>
            </a:fld>
            <a:endParaRPr lang="en-US"/>
          </a:p>
        </p:txBody>
      </p:sp>
    </p:spTree>
    <p:extLst>
      <p:ext uri="{BB962C8B-B14F-4D97-AF65-F5344CB8AC3E}">
        <p14:creationId xmlns:p14="http://schemas.microsoft.com/office/powerpoint/2010/main" val="14100135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9507F3-5A28-46CF-8EB6-35D500BE5157}" type="slidenum">
              <a:rPr lang="en-US"/>
              <a:pPr>
                <a:defRPr/>
              </a:pPr>
              <a:t>‹#›</a:t>
            </a:fld>
            <a:endParaRPr lang="en-US"/>
          </a:p>
        </p:txBody>
      </p:sp>
    </p:spTree>
    <p:extLst>
      <p:ext uri="{BB962C8B-B14F-4D97-AF65-F5344CB8AC3E}">
        <p14:creationId xmlns:p14="http://schemas.microsoft.com/office/powerpoint/2010/main" val="10727216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926666-172D-4480-86C7-F603CFE59E15}" type="slidenum">
              <a:rPr lang="en-US"/>
              <a:pPr>
                <a:defRPr/>
              </a:pPr>
              <a:t>‹#›</a:t>
            </a:fld>
            <a:endParaRPr lang="en-US"/>
          </a:p>
        </p:txBody>
      </p:sp>
    </p:spTree>
    <p:extLst>
      <p:ext uri="{BB962C8B-B14F-4D97-AF65-F5344CB8AC3E}">
        <p14:creationId xmlns:p14="http://schemas.microsoft.com/office/powerpoint/2010/main" val="22145431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AD4A3D-A66C-47C8-A9EB-AE87B4055EC5}" type="slidenum">
              <a:rPr lang="en-US"/>
              <a:pPr>
                <a:defRPr/>
              </a:pPr>
              <a:t>‹#›</a:t>
            </a:fld>
            <a:endParaRPr lang="en-US"/>
          </a:p>
        </p:txBody>
      </p:sp>
    </p:spTree>
    <p:extLst>
      <p:ext uri="{BB962C8B-B14F-4D97-AF65-F5344CB8AC3E}">
        <p14:creationId xmlns:p14="http://schemas.microsoft.com/office/powerpoint/2010/main" val="10605673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D9AC963-02DC-454A-A2D0-65A3A1F5E229}" type="slidenum">
              <a:rPr lang="en-US"/>
              <a:pPr>
                <a:defRPr/>
              </a:pPr>
              <a:t>‹#›</a:t>
            </a:fld>
            <a:endParaRPr lang="en-US"/>
          </a:p>
        </p:txBody>
      </p:sp>
    </p:spTree>
    <p:extLst>
      <p:ext uri="{BB962C8B-B14F-4D97-AF65-F5344CB8AC3E}">
        <p14:creationId xmlns:p14="http://schemas.microsoft.com/office/powerpoint/2010/main" val="30174670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AC4C16E-8C34-473C-8898-B9877D17DA49}" type="slidenum">
              <a:rPr lang="en-US"/>
              <a:pPr>
                <a:defRPr/>
              </a:pPr>
              <a:t>‹#›</a:t>
            </a:fld>
            <a:endParaRPr lang="en-US"/>
          </a:p>
        </p:txBody>
      </p:sp>
    </p:spTree>
    <p:extLst>
      <p:ext uri="{BB962C8B-B14F-4D97-AF65-F5344CB8AC3E}">
        <p14:creationId xmlns:p14="http://schemas.microsoft.com/office/powerpoint/2010/main" val="35033107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641F6AD-A610-42BD-83C5-AE882826327B}" type="slidenum">
              <a:rPr lang="en-US"/>
              <a:pPr>
                <a:defRPr/>
              </a:pPr>
              <a:t>‹#›</a:t>
            </a:fld>
            <a:endParaRPr lang="en-US"/>
          </a:p>
        </p:txBody>
      </p:sp>
    </p:spTree>
    <p:extLst>
      <p:ext uri="{BB962C8B-B14F-4D97-AF65-F5344CB8AC3E}">
        <p14:creationId xmlns:p14="http://schemas.microsoft.com/office/powerpoint/2010/main" val="14088034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97466F-1147-4442-8302-58FDBA84FB84}" type="slidenum">
              <a:rPr lang="en-US"/>
              <a:pPr>
                <a:defRPr/>
              </a:pPr>
              <a:t>‹#›</a:t>
            </a:fld>
            <a:endParaRPr lang="en-US"/>
          </a:p>
        </p:txBody>
      </p:sp>
    </p:spTree>
    <p:extLst>
      <p:ext uri="{BB962C8B-B14F-4D97-AF65-F5344CB8AC3E}">
        <p14:creationId xmlns:p14="http://schemas.microsoft.com/office/powerpoint/2010/main" val="24961506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B2AD2B-D18E-41DE-BEEC-8B5FC780B8C9}" type="slidenum">
              <a:rPr lang="en-US"/>
              <a:pPr>
                <a:defRPr/>
              </a:pPr>
              <a:t>‹#›</a:t>
            </a:fld>
            <a:endParaRPr lang="en-US"/>
          </a:p>
        </p:txBody>
      </p:sp>
    </p:spTree>
    <p:extLst>
      <p:ext uri="{BB962C8B-B14F-4D97-AF65-F5344CB8AC3E}">
        <p14:creationId xmlns:p14="http://schemas.microsoft.com/office/powerpoint/2010/main" val="691919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5E2796-15C9-7A40-9BF9-06C47431746A}" type="slidenum">
              <a:rPr lang="en-US" smtClean="0"/>
              <a:t>‹#›</a:t>
            </a:fld>
            <a:endParaRPr lang="en-US"/>
          </a:p>
        </p:txBody>
      </p:sp>
    </p:spTree>
    <p:extLst>
      <p:ext uri="{BB962C8B-B14F-4D97-AF65-F5344CB8AC3E}">
        <p14:creationId xmlns:p14="http://schemas.microsoft.com/office/powerpoint/2010/main" val="3431402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BC7B5B-7009-42DD-96AA-7AF11C9BC482}" type="slidenum">
              <a:rPr lang="en-US"/>
              <a:pPr>
                <a:defRPr/>
              </a:pPr>
              <a:t>‹#›</a:t>
            </a:fld>
            <a:endParaRPr lang="en-US"/>
          </a:p>
        </p:txBody>
      </p:sp>
    </p:spTree>
    <p:extLst>
      <p:ext uri="{BB962C8B-B14F-4D97-AF65-F5344CB8AC3E}">
        <p14:creationId xmlns:p14="http://schemas.microsoft.com/office/powerpoint/2010/main" val="10002794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002673-CCC2-4FF9-A1C1-955E4026AF7F}" type="slidenum">
              <a:rPr lang="en-US"/>
              <a:pPr>
                <a:defRPr/>
              </a:pPr>
              <a:t>‹#›</a:t>
            </a:fld>
            <a:endParaRPr lang="en-US"/>
          </a:p>
        </p:txBody>
      </p:sp>
    </p:spTree>
    <p:extLst>
      <p:ext uri="{BB962C8B-B14F-4D97-AF65-F5344CB8AC3E}">
        <p14:creationId xmlns:p14="http://schemas.microsoft.com/office/powerpoint/2010/main" val="6349424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67DE3B-1441-486C-94D5-BB7213A276EC}" type="slidenum">
              <a:rPr lang="en-US"/>
              <a:pPr>
                <a:defRPr/>
              </a:pPr>
              <a:t>‹#›</a:t>
            </a:fld>
            <a:endParaRPr lang="en-US"/>
          </a:p>
        </p:txBody>
      </p:sp>
    </p:spTree>
    <p:extLst>
      <p:ext uri="{BB962C8B-B14F-4D97-AF65-F5344CB8AC3E}">
        <p14:creationId xmlns:p14="http://schemas.microsoft.com/office/powerpoint/2010/main" val="11167215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44961AA-00FE-473D-A725-79B6A68E5EBE}" type="slidenum">
              <a:rPr lang="en-US"/>
              <a:pPr>
                <a:defRPr/>
              </a:pPr>
              <a:t>‹#›</a:t>
            </a:fld>
            <a:endParaRPr lang="en-US"/>
          </a:p>
        </p:txBody>
      </p:sp>
    </p:spTree>
    <p:extLst>
      <p:ext uri="{BB962C8B-B14F-4D97-AF65-F5344CB8AC3E}">
        <p14:creationId xmlns:p14="http://schemas.microsoft.com/office/powerpoint/2010/main" val="8606389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CFB226F-4A3A-4602-B121-AE519F87B3D1}" type="slidenum">
              <a:rPr lang="en-US"/>
              <a:pPr>
                <a:defRPr/>
              </a:pPr>
              <a:t>‹#›</a:t>
            </a:fld>
            <a:endParaRPr lang="en-US"/>
          </a:p>
        </p:txBody>
      </p:sp>
    </p:spTree>
    <p:extLst>
      <p:ext uri="{BB962C8B-B14F-4D97-AF65-F5344CB8AC3E}">
        <p14:creationId xmlns:p14="http://schemas.microsoft.com/office/powerpoint/2010/main" val="23274651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Bulleted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1214C19-7B70-E548-A608-340680BFD9AE}" type="slidenum">
              <a:rPr lang="en-US" smtClean="0"/>
              <a:pPr/>
              <a:t>‹#›</a:t>
            </a:fld>
            <a:endParaRPr lang="en-US"/>
          </a:p>
        </p:txBody>
      </p:sp>
      <p:sp>
        <p:nvSpPr>
          <p:cNvPr id="7" name="Title 1"/>
          <p:cNvSpPr>
            <a:spLocks noGrp="1"/>
          </p:cNvSpPr>
          <p:nvPr>
            <p:ph type="title" hasCustomPrompt="1"/>
          </p:nvPr>
        </p:nvSpPr>
        <p:spPr>
          <a:xfrm>
            <a:off x="913721" y="3"/>
            <a:ext cx="10363200" cy="1103313"/>
          </a:xfrm>
        </p:spPr>
        <p:txBody>
          <a:bodyPr/>
          <a:lstStyle>
            <a:lvl1pPr>
              <a:defRPr sz="2000" baseline="0">
                <a:solidFill>
                  <a:srgbClr val="0C234B"/>
                </a:solidFill>
              </a:defRPr>
            </a:lvl1pPr>
          </a:lstStyle>
          <a:p>
            <a:r>
              <a:rPr lang="en-US" dirty="0"/>
              <a:t>SAMPLE HEADER</a:t>
            </a:r>
          </a:p>
        </p:txBody>
      </p:sp>
      <p:sp>
        <p:nvSpPr>
          <p:cNvPr id="8" name="Text Placeholder 2"/>
          <p:cNvSpPr>
            <a:spLocks noGrp="1"/>
          </p:cNvSpPr>
          <p:nvPr>
            <p:ph idx="1"/>
          </p:nvPr>
        </p:nvSpPr>
        <p:spPr>
          <a:xfrm>
            <a:off x="1020590" y="2240801"/>
            <a:ext cx="4799019" cy="2971732"/>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idx="13"/>
          </p:nvPr>
        </p:nvSpPr>
        <p:spPr>
          <a:xfrm>
            <a:off x="6297696" y="2240801"/>
            <a:ext cx="4799019" cy="2971732"/>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00870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2956F-830C-B84B-A4CE-220FA20D3C83}" type="slidenum">
              <a:rPr lang="en-US" smtClean="0"/>
              <a:t>‹#›</a:t>
            </a:fld>
            <a:endParaRPr lang="en-US"/>
          </a:p>
        </p:txBody>
      </p:sp>
    </p:spTree>
    <p:extLst>
      <p:ext uri="{BB962C8B-B14F-4D97-AF65-F5344CB8AC3E}">
        <p14:creationId xmlns:p14="http://schemas.microsoft.com/office/powerpoint/2010/main" val="12834509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2956F-830C-B84B-A4CE-220FA20D3C83}" type="slidenum">
              <a:rPr lang="en-US" smtClean="0"/>
              <a:t>‹#›</a:t>
            </a:fld>
            <a:endParaRPr lang="en-US"/>
          </a:p>
        </p:txBody>
      </p:sp>
    </p:spTree>
    <p:extLst>
      <p:ext uri="{BB962C8B-B14F-4D97-AF65-F5344CB8AC3E}">
        <p14:creationId xmlns:p14="http://schemas.microsoft.com/office/powerpoint/2010/main" val="1286600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2956F-830C-B84B-A4CE-220FA20D3C83}" type="slidenum">
              <a:rPr lang="en-US" smtClean="0"/>
              <a:t>‹#›</a:t>
            </a:fld>
            <a:endParaRPr lang="en-US"/>
          </a:p>
        </p:txBody>
      </p:sp>
    </p:spTree>
    <p:extLst>
      <p:ext uri="{BB962C8B-B14F-4D97-AF65-F5344CB8AC3E}">
        <p14:creationId xmlns:p14="http://schemas.microsoft.com/office/powerpoint/2010/main" val="2674220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2956F-830C-B84B-A4CE-220FA20D3C83}" type="slidenum">
              <a:rPr lang="en-US" smtClean="0"/>
              <a:t>‹#›</a:t>
            </a:fld>
            <a:endParaRPr lang="en-US"/>
          </a:p>
        </p:txBody>
      </p:sp>
    </p:spTree>
    <p:extLst>
      <p:ext uri="{BB962C8B-B14F-4D97-AF65-F5344CB8AC3E}">
        <p14:creationId xmlns:p14="http://schemas.microsoft.com/office/powerpoint/2010/main" val="230363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5E2796-15C9-7A40-9BF9-06C47431746A}" type="slidenum">
              <a:rPr lang="en-US" smtClean="0"/>
              <a:t>‹#›</a:t>
            </a:fld>
            <a:endParaRPr lang="en-US"/>
          </a:p>
        </p:txBody>
      </p:sp>
    </p:spTree>
    <p:extLst>
      <p:ext uri="{BB962C8B-B14F-4D97-AF65-F5344CB8AC3E}">
        <p14:creationId xmlns:p14="http://schemas.microsoft.com/office/powerpoint/2010/main" val="11639172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B2956F-830C-B84B-A4CE-220FA20D3C83}" type="slidenum">
              <a:rPr lang="en-US" smtClean="0"/>
              <a:t>‹#›</a:t>
            </a:fld>
            <a:endParaRPr lang="en-US"/>
          </a:p>
        </p:txBody>
      </p:sp>
    </p:spTree>
    <p:extLst>
      <p:ext uri="{BB962C8B-B14F-4D97-AF65-F5344CB8AC3E}">
        <p14:creationId xmlns:p14="http://schemas.microsoft.com/office/powerpoint/2010/main" val="42058848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B2956F-830C-B84B-A4CE-220FA20D3C83}" type="slidenum">
              <a:rPr lang="en-US" smtClean="0"/>
              <a:t>‹#›</a:t>
            </a:fld>
            <a:endParaRPr lang="en-US"/>
          </a:p>
        </p:txBody>
      </p:sp>
    </p:spTree>
    <p:extLst>
      <p:ext uri="{BB962C8B-B14F-4D97-AF65-F5344CB8AC3E}">
        <p14:creationId xmlns:p14="http://schemas.microsoft.com/office/powerpoint/2010/main" val="376787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B2956F-830C-B84B-A4CE-220FA20D3C83}" type="slidenum">
              <a:rPr lang="en-US" smtClean="0"/>
              <a:t>‹#›</a:t>
            </a:fld>
            <a:endParaRPr lang="en-US"/>
          </a:p>
        </p:txBody>
      </p:sp>
    </p:spTree>
    <p:extLst>
      <p:ext uri="{BB962C8B-B14F-4D97-AF65-F5344CB8AC3E}">
        <p14:creationId xmlns:p14="http://schemas.microsoft.com/office/powerpoint/2010/main" val="7880490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2956F-830C-B84B-A4CE-220FA20D3C83}" type="slidenum">
              <a:rPr lang="en-US" smtClean="0"/>
              <a:t>‹#›</a:t>
            </a:fld>
            <a:endParaRPr lang="en-US"/>
          </a:p>
        </p:txBody>
      </p:sp>
    </p:spTree>
    <p:extLst>
      <p:ext uri="{BB962C8B-B14F-4D97-AF65-F5344CB8AC3E}">
        <p14:creationId xmlns:p14="http://schemas.microsoft.com/office/powerpoint/2010/main" val="34905935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2956F-830C-B84B-A4CE-220FA20D3C83}" type="slidenum">
              <a:rPr lang="en-US" smtClean="0"/>
              <a:t>‹#›</a:t>
            </a:fld>
            <a:endParaRPr lang="en-US"/>
          </a:p>
        </p:txBody>
      </p:sp>
    </p:spTree>
    <p:extLst>
      <p:ext uri="{BB962C8B-B14F-4D97-AF65-F5344CB8AC3E}">
        <p14:creationId xmlns:p14="http://schemas.microsoft.com/office/powerpoint/2010/main" val="27805347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2956F-830C-B84B-A4CE-220FA20D3C83}" type="slidenum">
              <a:rPr lang="en-US" smtClean="0"/>
              <a:t>‹#›</a:t>
            </a:fld>
            <a:endParaRPr lang="en-US"/>
          </a:p>
        </p:txBody>
      </p:sp>
    </p:spTree>
    <p:extLst>
      <p:ext uri="{BB962C8B-B14F-4D97-AF65-F5344CB8AC3E}">
        <p14:creationId xmlns:p14="http://schemas.microsoft.com/office/powerpoint/2010/main" val="16756893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2956F-830C-B84B-A4CE-220FA20D3C83}" type="slidenum">
              <a:rPr lang="en-US" smtClean="0"/>
              <a:t>‹#›</a:t>
            </a:fld>
            <a:endParaRPr lang="en-US"/>
          </a:p>
        </p:txBody>
      </p:sp>
    </p:spTree>
    <p:extLst>
      <p:ext uri="{BB962C8B-B14F-4D97-AF65-F5344CB8AC3E}">
        <p14:creationId xmlns:p14="http://schemas.microsoft.com/office/powerpoint/2010/main" val="37263474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0F0CF-DBCC-4478-BF10-1A4BD7ED16E9}" type="slidenum">
              <a:rPr lang="en-US" smtClean="0"/>
              <a:t>‹#›</a:t>
            </a:fld>
            <a:endParaRPr lang="en-US"/>
          </a:p>
        </p:txBody>
      </p:sp>
    </p:spTree>
    <p:extLst>
      <p:ext uri="{BB962C8B-B14F-4D97-AF65-F5344CB8AC3E}">
        <p14:creationId xmlns:p14="http://schemas.microsoft.com/office/powerpoint/2010/main" val="637635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0F0CF-DBCC-4478-BF10-1A4BD7ED16E9}" type="slidenum">
              <a:rPr lang="en-US" smtClean="0"/>
              <a:t>‹#›</a:t>
            </a:fld>
            <a:endParaRPr lang="en-US"/>
          </a:p>
        </p:txBody>
      </p:sp>
    </p:spTree>
    <p:extLst>
      <p:ext uri="{BB962C8B-B14F-4D97-AF65-F5344CB8AC3E}">
        <p14:creationId xmlns:p14="http://schemas.microsoft.com/office/powerpoint/2010/main" val="37740867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0F0CF-DBCC-4478-BF10-1A4BD7ED16E9}" type="slidenum">
              <a:rPr lang="en-US" smtClean="0"/>
              <a:t>‹#›</a:t>
            </a:fld>
            <a:endParaRPr lang="en-US"/>
          </a:p>
        </p:txBody>
      </p:sp>
    </p:spTree>
    <p:extLst>
      <p:ext uri="{BB962C8B-B14F-4D97-AF65-F5344CB8AC3E}">
        <p14:creationId xmlns:p14="http://schemas.microsoft.com/office/powerpoint/2010/main" val="731392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E2796-15C9-7A40-9BF9-06C47431746A}" type="slidenum">
              <a:rPr lang="en-US" smtClean="0"/>
              <a:t>‹#›</a:t>
            </a:fld>
            <a:endParaRPr lang="en-US"/>
          </a:p>
        </p:txBody>
      </p:sp>
    </p:spTree>
    <p:extLst>
      <p:ext uri="{BB962C8B-B14F-4D97-AF65-F5344CB8AC3E}">
        <p14:creationId xmlns:p14="http://schemas.microsoft.com/office/powerpoint/2010/main" val="5291004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C0F0CF-DBCC-4478-BF10-1A4BD7ED16E9}" type="slidenum">
              <a:rPr lang="en-US" smtClean="0"/>
              <a:t>‹#›</a:t>
            </a:fld>
            <a:endParaRPr lang="en-US"/>
          </a:p>
        </p:txBody>
      </p:sp>
    </p:spTree>
    <p:extLst>
      <p:ext uri="{BB962C8B-B14F-4D97-AF65-F5344CB8AC3E}">
        <p14:creationId xmlns:p14="http://schemas.microsoft.com/office/powerpoint/2010/main" val="42723050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C0F0CF-DBCC-4478-BF10-1A4BD7ED16E9}" type="slidenum">
              <a:rPr lang="en-US" smtClean="0"/>
              <a:t>‹#›</a:t>
            </a:fld>
            <a:endParaRPr lang="en-US"/>
          </a:p>
        </p:txBody>
      </p:sp>
    </p:spTree>
    <p:extLst>
      <p:ext uri="{BB962C8B-B14F-4D97-AF65-F5344CB8AC3E}">
        <p14:creationId xmlns:p14="http://schemas.microsoft.com/office/powerpoint/2010/main" val="39305721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C0F0CF-DBCC-4478-BF10-1A4BD7ED16E9}" type="slidenum">
              <a:rPr lang="en-US" smtClean="0"/>
              <a:t>‹#›</a:t>
            </a:fld>
            <a:endParaRPr lang="en-US"/>
          </a:p>
        </p:txBody>
      </p:sp>
    </p:spTree>
    <p:extLst>
      <p:ext uri="{BB962C8B-B14F-4D97-AF65-F5344CB8AC3E}">
        <p14:creationId xmlns:p14="http://schemas.microsoft.com/office/powerpoint/2010/main" val="37208120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C0F0CF-DBCC-4478-BF10-1A4BD7ED16E9}" type="slidenum">
              <a:rPr lang="en-US" smtClean="0"/>
              <a:t>‹#›</a:t>
            </a:fld>
            <a:endParaRPr lang="en-US"/>
          </a:p>
        </p:txBody>
      </p:sp>
    </p:spTree>
    <p:extLst>
      <p:ext uri="{BB962C8B-B14F-4D97-AF65-F5344CB8AC3E}">
        <p14:creationId xmlns:p14="http://schemas.microsoft.com/office/powerpoint/2010/main" val="10523563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C0F0CF-DBCC-4478-BF10-1A4BD7ED16E9}" type="slidenum">
              <a:rPr lang="en-US" smtClean="0"/>
              <a:t>‹#›</a:t>
            </a:fld>
            <a:endParaRPr lang="en-US"/>
          </a:p>
        </p:txBody>
      </p:sp>
    </p:spTree>
    <p:extLst>
      <p:ext uri="{BB962C8B-B14F-4D97-AF65-F5344CB8AC3E}">
        <p14:creationId xmlns:p14="http://schemas.microsoft.com/office/powerpoint/2010/main" val="35989509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C0F0CF-DBCC-4478-BF10-1A4BD7ED16E9}" type="slidenum">
              <a:rPr lang="en-US" smtClean="0"/>
              <a:t>‹#›</a:t>
            </a:fld>
            <a:endParaRPr lang="en-US"/>
          </a:p>
        </p:txBody>
      </p:sp>
    </p:spTree>
    <p:extLst>
      <p:ext uri="{BB962C8B-B14F-4D97-AF65-F5344CB8AC3E}">
        <p14:creationId xmlns:p14="http://schemas.microsoft.com/office/powerpoint/2010/main" val="9498578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0F0CF-DBCC-4478-BF10-1A4BD7ED16E9}" type="slidenum">
              <a:rPr lang="en-US" smtClean="0"/>
              <a:t>‹#›</a:t>
            </a:fld>
            <a:endParaRPr lang="en-US"/>
          </a:p>
        </p:txBody>
      </p:sp>
    </p:spTree>
    <p:extLst>
      <p:ext uri="{BB962C8B-B14F-4D97-AF65-F5344CB8AC3E}">
        <p14:creationId xmlns:p14="http://schemas.microsoft.com/office/powerpoint/2010/main" val="655688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0F0CF-DBCC-4478-BF10-1A4BD7ED16E9}" type="slidenum">
              <a:rPr lang="en-US" smtClean="0"/>
              <a:t>‹#›</a:t>
            </a:fld>
            <a:endParaRPr lang="en-US"/>
          </a:p>
        </p:txBody>
      </p:sp>
    </p:spTree>
    <p:extLst>
      <p:ext uri="{BB962C8B-B14F-4D97-AF65-F5344CB8AC3E}">
        <p14:creationId xmlns:p14="http://schemas.microsoft.com/office/powerpoint/2010/main" val="37022262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E2796-15C9-7A40-9BF9-06C47431746A}" type="slidenum">
              <a:rPr lang="en-US" smtClean="0"/>
              <a:t>‹#›</a:t>
            </a:fld>
            <a:endParaRPr lang="en-US"/>
          </a:p>
        </p:txBody>
      </p:sp>
    </p:spTree>
    <p:extLst>
      <p:ext uri="{BB962C8B-B14F-4D97-AF65-F5344CB8AC3E}">
        <p14:creationId xmlns:p14="http://schemas.microsoft.com/office/powerpoint/2010/main" val="13146593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E2796-15C9-7A40-9BF9-06C47431746A}" type="slidenum">
              <a:rPr lang="en-US" smtClean="0"/>
              <a:t>‹#›</a:t>
            </a:fld>
            <a:endParaRPr lang="en-US"/>
          </a:p>
        </p:txBody>
      </p:sp>
    </p:spTree>
    <p:extLst>
      <p:ext uri="{BB962C8B-B14F-4D97-AF65-F5344CB8AC3E}">
        <p14:creationId xmlns:p14="http://schemas.microsoft.com/office/powerpoint/2010/main" val="2197647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E2796-15C9-7A40-9BF9-06C47431746A}" type="slidenum">
              <a:rPr lang="en-US" smtClean="0"/>
              <a:t>‹#›</a:t>
            </a:fld>
            <a:endParaRPr lang="en-US"/>
          </a:p>
        </p:txBody>
      </p:sp>
    </p:spTree>
    <p:extLst>
      <p:ext uri="{BB962C8B-B14F-4D97-AF65-F5344CB8AC3E}">
        <p14:creationId xmlns:p14="http://schemas.microsoft.com/office/powerpoint/2010/main" val="20081578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E2796-15C9-7A40-9BF9-06C47431746A}" type="slidenum">
              <a:rPr lang="en-US" smtClean="0"/>
              <a:t>‹#›</a:t>
            </a:fld>
            <a:endParaRPr lang="en-US"/>
          </a:p>
        </p:txBody>
      </p:sp>
    </p:spTree>
    <p:extLst>
      <p:ext uri="{BB962C8B-B14F-4D97-AF65-F5344CB8AC3E}">
        <p14:creationId xmlns:p14="http://schemas.microsoft.com/office/powerpoint/2010/main" val="38798991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E2796-15C9-7A40-9BF9-06C47431746A}" type="slidenum">
              <a:rPr lang="en-US" smtClean="0"/>
              <a:t>‹#›</a:t>
            </a:fld>
            <a:endParaRPr lang="en-US"/>
          </a:p>
        </p:txBody>
      </p:sp>
    </p:spTree>
    <p:extLst>
      <p:ext uri="{BB962C8B-B14F-4D97-AF65-F5344CB8AC3E}">
        <p14:creationId xmlns:p14="http://schemas.microsoft.com/office/powerpoint/2010/main" val="21090572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5E2796-15C9-7A40-9BF9-06C47431746A}" type="slidenum">
              <a:rPr lang="en-US" smtClean="0"/>
              <a:t>‹#›</a:t>
            </a:fld>
            <a:endParaRPr lang="en-US"/>
          </a:p>
        </p:txBody>
      </p:sp>
    </p:spTree>
    <p:extLst>
      <p:ext uri="{BB962C8B-B14F-4D97-AF65-F5344CB8AC3E}">
        <p14:creationId xmlns:p14="http://schemas.microsoft.com/office/powerpoint/2010/main" val="10094609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5E2796-15C9-7A40-9BF9-06C47431746A}" type="slidenum">
              <a:rPr lang="en-US" smtClean="0"/>
              <a:t>‹#›</a:t>
            </a:fld>
            <a:endParaRPr lang="en-US"/>
          </a:p>
        </p:txBody>
      </p:sp>
    </p:spTree>
    <p:extLst>
      <p:ext uri="{BB962C8B-B14F-4D97-AF65-F5344CB8AC3E}">
        <p14:creationId xmlns:p14="http://schemas.microsoft.com/office/powerpoint/2010/main" val="33444819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5E2796-15C9-7A40-9BF9-06C47431746A}" type="slidenum">
              <a:rPr lang="en-US" smtClean="0"/>
              <a:t>‹#›</a:t>
            </a:fld>
            <a:endParaRPr lang="en-US"/>
          </a:p>
        </p:txBody>
      </p:sp>
    </p:spTree>
    <p:extLst>
      <p:ext uri="{BB962C8B-B14F-4D97-AF65-F5344CB8AC3E}">
        <p14:creationId xmlns:p14="http://schemas.microsoft.com/office/powerpoint/2010/main" val="614686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E2796-15C9-7A40-9BF9-06C47431746A}" type="slidenum">
              <a:rPr lang="en-US" smtClean="0"/>
              <a:t>‹#›</a:t>
            </a:fld>
            <a:endParaRPr lang="en-US"/>
          </a:p>
        </p:txBody>
      </p:sp>
    </p:spTree>
    <p:extLst>
      <p:ext uri="{BB962C8B-B14F-4D97-AF65-F5344CB8AC3E}">
        <p14:creationId xmlns:p14="http://schemas.microsoft.com/office/powerpoint/2010/main" val="37225046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E2796-15C9-7A40-9BF9-06C47431746A}" type="slidenum">
              <a:rPr lang="en-US" smtClean="0"/>
              <a:t>‹#›</a:t>
            </a:fld>
            <a:endParaRPr lang="en-US"/>
          </a:p>
        </p:txBody>
      </p:sp>
    </p:spTree>
    <p:extLst>
      <p:ext uri="{BB962C8B-B14F-4D97-AF65-F5344CB8AC3E}">
        <p14:creationId xmlns:p14="http://schemas.microsoft.com/office/powerpoint/2010/main" val="13683308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E2796-15C9-7A40-9BF9-06C47431746A}" type="slidenum">
              <a:rPr lang="en-US" smtClean="0"/>
              <a:t>‹#›</a:t>
            </a:fld>
            <a:endParaRPr lang="en-US"/>
          </a:p>
        </p:txBody>
      </p:sp>
    </p:spTree>
    <p:extLst>
      <p:ext uri="{BB962C8B-B14F-4D97-AF65-F5344CB8AC3E}">
        <p14:creationId xmlns:p14="http://schemas.microsoft.com/office/powerpoint/2010/main" val="4743517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E2796-15C9-7A40-9BF9-06C47431746A}" type="slidenum">
              <a:rPr lang="en-US" smtClean="0"/>
              <a:t>‹#›</a:t>
            </a:fld>
            <a:endParaRPr lang="en-US"/>
          </a:p>
        </p:txBody>
      </p:sp>
    </p:spTree>
    <p:extLst>
      <p:ext uri="{BB962C8B-B14F-4D97-AF65-F5344CB8AC3E}">
        <p14:creationId xmlns:p14="http://schemas.microsoft.com/office/powerpoint/2010/main" val="1898106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3.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theme" Target="../theme/theme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E2796-15C9-7A40-9BF9-06C47431746A}" type="slidenum">
              <a:rPr lang="en-US" smtClean="0"/>
              <a:t>‹#›</a:t>
            </a:fld>
            <a:endParaRPr lang="en-US"/>
          </a:p>
        </p:txBody>
      </p:sp>
    </p:spTree>
    <p:extLst>
      <p:ext uri="{BB962C8B-B14F-4D97-AF65-F5344CB8AC3E}">
        <p14:creationId xmlns:p14="http://schemas.microsoft.com/office/powerpoint/2010/main" val="128413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0400229"/>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2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8432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8432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fontAlgn="base">
              <a:spcBef>
                <a:spcPct val="0"/>
              </a:spcBef>
              <a:spcAft>
                <a:spcPct val="0"/>
              </a:spcAft>
              <a:defRPr/>
            </a:pPr>
            <a:fld id="{4DF3305C-F7A0-481E-B91B-2CC0C1A7BF6C}"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4072888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80">
                <a:solidFill>
                  <a:schemeClr val="tx1">
                    <a:tint val="75000"/>
                  </a:schemeClr>
                </a:solidFill>
              </a:defRPr>
            </a:lvl1pPr>
          </a:lstStyle>
          <a:p>
            <a:pPr lvl="0"/>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080">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080">
                <a:solidFill>
                  <a:schemeClr val="tx1">
                    <a:tint val="75000"/>
                  </a:schemeClr>
                </a:solidFill>
              </a:defRPr>
            </a:lvl1pPr>
          </a:lstStyle>
          <a:p>
            <a:pPr lvl="0"/>
            <a:fld id="{4B7FC76C-24FB-854F-BAEB-1B05FBE0E128}" type="slidenum">
              <a:rPr lang="en-US" smtClean="0"/>
              <a:t>‹#›</a:t>
            </a:fld>
            <a:endParaRPr lang="en-US"/>
          </a:p>
        </p:txBody>
      </p:sp>
    </p:spTree>
    <p:extLst>
      <p:ext uri="{BB962C8B-B14F-4D97-AF65-F5344CB8AC3E}">
        <p14:creationId xmlns:p14="http://schemas.microsoft.com/office/powerpoint/2010/main" val="400413625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80">
                <a:solidFill>
                  <a:schemeClr val="tx1">
                    <a:tint val="75000"/>
                  </a:schemeClr>
                </a:solidFill>
              </a:defRPr>
            </a:lvl1pPr>
          </a:lstStyle>
          <a:p>
            <a:pPr lvl="0"/>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080">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080">
                <a:solidFill>
                  <a:schemeClr val="tx1">
                    <a:tint val="75000"/>
                  </a:schemeClr>
                </a:solidFill>
              </a:defRPr>
            </a:lvl1pPr>
          </a:lstStyle>
          <a:p>
            <a:pPr lvl="0"/>
            <a:fld id="{4B7FC76C-24FB-854F-BAEB-1B05FBE0E128}" type="slidenum">
              <a:rPr lang="en-US" smtClean="0"/>
              <a:t>‹#›</a:t>
            </a:fld>
            <a:endParaRPr lang="en-US"/>
          </a:p>
        </p:txBody>
      </p:sp>
    </p:spTree>
    <p:extLst>
      <p:ext uri="{BB962C8B-B14F-4D97-AF65-F5344CB8AC3E}">
        <p14:creationId xmlns:p14="http://schemas.microsoft.com/office/powerpoint/2010/main" val="283107470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ftr="0" dt="0"/>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2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8432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8432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4DF3305C-F7A0-481E-B91B-2CC0C1A7BF6C}" type="slidenum">
              <a:rPr lang="en-US"/>
              <a:pPr>
                <a:defRPr/>
              </a:pPr>
              <a:t>‹#›</a:t>
            </a:fld>
            <a:endParaRPr lang="en-US"/>
          </a:p>
        </p:txBody>
      </p:sp>
    </p:spTree>
    <p:extLst>
      <p:ext uri="{BB962C8B-B14F-4D97-AF65-F5344CB8AC3E}">
        <p14:creationId xmlns:p14="http://schemas.microsoft.com/office/powerpoint/2010/main" val="382939733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B2956F-830C-B84B-A4CE-220FA20D3C83}" type="slidenum">
              <a:rPr lang="en-US" smtClean="0"/>
              <a:t>‹#›</a:t>
            </a:fld>
            <a:endParaRPr lang="en-US"/>
          </a:p>
        </p:txBody>
      </p:sp>
    </p:spTree>
    <p:extLst>
      <p:ext uri="{BB962C8B-B14F-4D97-AF65-F5344CB8AC3E}">
        <p14:creationId xmlns:p14="http://schemas.microsoft.com/office/powerpoint/2010/main" val="167631587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0F0CF-DBCC-4478-BF10-1A4BD7ED16E9}" type="slidenum">
              <a:rPr lang="en-US" smtClean="0"/>
              <a:t>‹#›</a:t>
            </a:fld>
            <a:endParaRPr lang="en-US"/>
          </a:p>
        </p:txBody>
      </p:sp>
    </p:spTree>
    <p:extLst>
      <p:ext uri="{BB962C8B-B14F-4D97-AF65-F5344CB8AC3E}">
        <p14:creationId xmlns:p14="http://schemas.microsoft.com/office/powerpoint/2010/main" val="111620472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E2796-15C9-7A40-9BF9-06C47431746A}" type="slidenum">
              <a:rPr lang="en-US" smtClean="0"/>
              <a:t>‹#›</a:t>
            </a:fld>
            <a:endParaRPr lang="en-US"/>
          </a:p>
        </p:txBody>
      </p:sp>
    </p:spTree>
    <p:extLst>
      <p:ext uri="{BB962C8B-B14F-4D97-AF65-F5344CB8AC3E}">
        <p14:creationId xmlns:p14="http://schemas.microsoft.com/office/powerpoint/2010/main" val="355043714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1.xml"/><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21.png"/><Relationship Id="rId7" Type="http://schemas.openxmlformats.org/officeDocument/2006/relationships/image" Target="../media/image191.png"/><Relationship Id="rId2" Type="http://schemas.openxmlformats.org/officeDocument/2006/relationships/notesSlide" Target="../notesSlides/notesSlide12.xml"/><Relationship Id="rId1" Type="http://schemas.openxmlformats.org/officeDocument/2006/relationships/slideLayout" Target="../slideLayouts/slideLayout83.xml"/><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01.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00.png"/><Relationship Id="rId2" Type="http://schemas.openxmlformats.org/officeDocument/2006/relationships/notesSlide" Target="../notesSlides/notesSlide13.xml"/><Relationship Id="rId1" Type="http://schemas.openxmlformats.org/officeDocument/2006/relationships/slideLayout" Target="../slideLayouts/slideLayout72.xml"/><Relationship Id="rId6" Type="http://schemas.openxmlformats.org/officeDocument/2006/relationships/image" Target="../media/image190.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4.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4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93831"/>
            <a:ext cx="10363200" cy="1470025"/>
          </a:xfrm>
        </p:spPr>
        <p:txBody>
          <a:bodyPr>
            <a:normAutofit fontScale="90000"/>
          </a:bodyPr>
          <a:lstStyle/>
          <a:p>
            <a:r>
              <a:rPr lang="en-US" dirty="0"/>
              <a:t>Data Analysis and Modeling of </a:t>
            </a:r>
            <a:br>
              <a:rPr lang="en-US" dirty="0"/>
            </a:br>
            <a:r>
              <a:rPr lang="en-US" dirty="0"/>
              <a:t>Land-Atmosphere Interactions</a:t>
            </a:r>
            <a:br>
              <a:rPr lang="en-US" dirty="0"/>
            </a:br>
            <a:br>
              <a:rPr lang="en-US" dirty="0"/>
            </a:br>
            <a:r>
              <a:rPr lang="en-US" sz="2700" dirty="0"/>
              <a:t>Xubin Zeng, Michael </a:t>
            </a:r>
            <a:r>
              <a:rPr lang="en-US" sz="2700" dirty="0" err="1"/>
              <a:t>Brunke</a:t>
            </a:r>
            <a:r>
              <a:rPr lang="en-US" sz="2700" dirty="0"/>
              <a:t>, </a:t>
            </a:r>
            <a:br>
              <a:rPr lang="en-US" sz="2700" dirty="0"/>
            </a:br>
            <a:r>
              <a:rPr lang="en-US" sz="2700" dirty="0"/>
              <a:t>Jack Reeves  Eyre, Josh Welty</a:t>
            </a:r>
            <a:br>
              <a:rPr lang="en-US" sz="2700" dirty="0"/>
            </a:br>
            <a:r>
              <a:rPr lang="en-US" sz="2700" dirty="0"/>
              <a:t> </a:t>
            </a:r>
            <a:br>
              <a:rPr lang="en-US" sz="2700" dirty="0"/>
            </a:br>
            <a:r>
              <a:rPr lang="en-US" sz="2700" dirty="0"/>
              <a:t>University of Arizona</a:t>
            </a:r>
            <a:br>
              <a:rPr lang="en-US" sz="2700" dirty="0"/>
            </a:br>
            <a:br>
              <a:rPr lang="en-US" sz="2700" dirty="0"/>
            </a:br>
            <a:br>
              <a:rPr lang="en-US" sz="2200" dirty="0"/>
            </a:br>
            <a:endParaRPr lang="en-US" sz="2200" dirty="0"/>
          </a:p>
        </p:txBody>
      </p:sp>
      <p:sp>
        <p:nvSpPr>
          <p:cNvPr id="3" name="Subtitle 2"/>
          <p:cNvSpPr>
            <a:spLocks noGrp="1"/>
          </p:cNvSpPr>
          <p:nvPr>
            <p:ph type="subTitle" idx="1"/>
          </p:nvPr>
        </p:nvSpPr>
        <p:spPr>
          <a:xfrm>
            <a:off x="1828800" y="4414866"/>
            <a:ext cx="8534400" cy="905277"/>
          </a:xfrm>
        </p:spPr>
        <p:txBody>
          <a:bodyPr/>
          <a:lstStyle/>
          <a:p>
            <a:r>
              <a:rPr lang="en-US" dirty="0"/>
              <a:t>27 February 2020</a:t>
            </a:r>
          </a:p>
          <a:p>
            <a:r>
              <a:rPr lang="en-US" dirty="0"/>
              <a:t>E3SM All Hands Webinar</a:t>
            </a:r>
          </a:p>
        </p:txBody>
      </p:sp>
      <p:pic>
        <p:nvPicPr>
          <p:cNvPr id="6" name="Picture 5" descr="A picture containing drawing&#10;&#10;Description automatically generated">
            <a:extLst>
              <a:ext uri="{FF2B5EF4-FFF2-40B4-BE49-F238E27FC236}">
                <a16:creationId xmlns:a16="http://schemas.microsoft.com/office/drawing/2014/main" id="{C5EA96CF-1768-4B94-8FBE-4A631BA28858}"/>
              </a:ext>
            </a:extLst>
          </p:cNvPr>
          <p:cNvPicPr>
            <a:picLocks noChangeAspect="1"/>
          </p:cNvPicPr>
          <p:nvPr/>
        </p:nvPicPr>
        <p:blipFill>
          <a:blip r:embed="rId2"/>
          <a:stretch>
            <a:fillRect/>
          </a:stretch>
        </p:blipFill>
        <p:spPr>
          <a:xfrm>
            <a:off x="9592887" y="5614653"/>
            <a:ext cx="2119191" cy="1135281"/>
          </a:xfrm>
          <a:prstGeom prst="rect">
            <a:avLst/>
          </a:prstGeom>
        </p:spPr>
      </p:pic>
    </p:spTree>
    <p:extLst>
      <p:ext uri="{BB962C8B-B14F-4D97-AF65-F5344CB8AC3E}">
        <p14:creationId xmlns:p14="http://schemas.microsoft.com/office/powerpoint/2010/main" val="2722883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0134F-3B95-F343-A05F-7FC580409B7B}"/>
              </a:ext>
            </a:extLst>
          </p:cNvPr>
          <p:cNvSpPr txBox="1">
            <a:spLocks noGrp="1"/>
          </p:cNvSpPr>
          <p:nvPr>
            <p:ph type="title" idx="4294967295"/>
          </p:nvPr>
        </p:nvSpPr>
        <p:spPr>
          <a:xfrm>
            <a:off x="719617" y="187887"/>
            <a:ext cx="10684846" cy="880111"/>
          </a:xfrm>
        </p:spPr>
        <p:txBody>
          <a:bodyPr/>
          <a:lstStyle/>
          <a:p>
            <a:pPr lvl="0"/>
            <a:r>
              <a:rPr lang="en-US" sz="4320" dirty="0"/>
              <a:t>Application: variability of the Amazon plume</a:t>
            </a:r>
          </a:p>
        </p:txBody>
      </p:sp>
      <p:pic>
        <p:nvPicPr>
          <p:cNvPr id="3" name="Picture 2">
            <a:extLst>
              <a:ext uri="{FF2B5EF4-FFF2-40B4-BE49-F238E27FC236}">
                <a16:creationId xmlns:a16="http://schemas.microsoft.com/office/drawing/2014/main" id="{BE293AE7-75F6-D74C-A86D-A62D6D7378D9}"/>
              </a:ext>
            </a:extLst>
          </p:cNvPr>
          <p:cNvPicPr>
            <a:picLocks noChangeAspect="1"/>
          </p:cNvPicPr>
          <p:nvPr/>
        </p:nvPicPr>
        <p:blipFill rotWithShape="1">
          <a:blip r:embed="rId3">
            <a:lum/>
            <a:alphaModFix/>
          </a:blip>
          <a:srcRect l="7296" t="5939" r="5337" b="4939"/>
          <a:stretch/>
        </p:blipFill>
        <p:spPr>
          <a:xfrm>
            <a:off x="4791125" y="1171422"/>
            <a:ext cx="6613338" cy="4997072"/>
          </a:xfrm>
          <a:prstGeom prst="rect">
            <a:avLst/>
          </a:prstGeom>
          <a:noFill/>
          <a:ln>
            <a:noFill/>
          </a:ln>
        </p:spPr>
      </p:pic>
      <p:sp>
        <p:nvSpPr>
          <p:cNvPr id="4" name="TextBox 3">
            <a:extLst>
              <a:ext uri="{FF2B5EF4-FFF2-40B4-BE49-F238E27FC236}">
                <a16:creationId xmlns:a16="http://schemas.microsoft.com/office/drawing/2014/main" id="{E228A4B3-687B-BB48-A58B-788015D9E7BF}"/>
              </a:ext>
            </a:extLst>
          </p:cNvPr>
          <p:cNvSpPr txBox="1"/>
          <p:nvPr/>
        </p:nvSpPr>
        <p:spPr>
          <a:xfrm>
            <a:off x="719618" y="1800662"/>
            <a:ext cx="3923228" cy="3293901"/>
          </a:xfrm>
          <a:prstGeom prst="rect">
            <a:avLst/>
          </a:prstGeom>
          <a:noFill/>
          <a:ln>
            <a:noFill/>
          </a:ln>
        </p:spPr>
        <p:txBody>
          <a:bodyPr wrap="square" lIns="108000" tIns="54000" rIns="108000" bIns="54000" anchorCtr="0" compatLnSpc="0">
            <a:spAutoFit/>
          </a:bodyPr>
          <a:lstStyle/>
          <a:p>
            <a:pPr defTabSz="931481" hangingPunct="0">
              <a:buSzPct val="45000"/>
            </a:pPr>
            <a:r>
              <a:rPr lang="en-US" sz="2160" dirty="0">
                <a:solidFill>
                  <a:prstClr val="black"/>
                </a:solidFill>
                <a:latin typeface="Liberation Sans" pitchFamily="18"/>
                <a:ea typeface="DejaVu Sans" pitchFamily="2"/>
                <a:cs typeface="DejaVu Sans" pitchFamily="2"/>
              </a:rPr>
              <a:t>Correlation between ocean salinity and Amazon River discharge</a:t>
            </a:r>
          </a:p>
          <a:p>
            <a:pPr defTabSz="931481" hangingPunct="0">
              <a:buSzPct val="45000"/>
              <a:buFont typeface="StarSymbol"/>
              <a:buChar char="●"/>
            </a:pPr>
            <a:endParaRPr lang="en-US" sz="2160" dirty="0">
              <a:solidFill>
                <a:prstClr val="black"/>
              </a:solidFill>
              <a:latin typeface="Liberation Sans" pitchFamily="18"/>
              <a:ea typeface="DejaVu Sans" pitchFamily="2"/>
              <a:cs typeface="DejaVu Sans" pitchFamily="2"/>
            </a:endParaRPr>
          </a:p>
          <a:p>
            <a:pPr defTabSz="931481" hangingPunct="0">
              <a:buSzPct val="45000"/>
            </a:pPr>
            <a:endParaRPr lang="en-US" sz="2160" dirty="0">
              <a:solidFill>
                <a:prstClr val="black"/>
              </a:solidFill>
              <a:latin typeface="Liberation Sans" pitchFamily="18"/>
              <a:ea typeface="DejaVu Sans" pitchFamily="2"/>
              <a:cs typeface="DejaVu Sans" pitchFamily="2"/>
            </a:endParaRPr>
          </a:p>
          <a:p>
            <a:pPr defTabSz="931481" hangingPunct="0">
              <a:buSzPct val="45000"/>
            </a:pPr>
            <a:endParaRPr lang="en-US" sz="2160" dirty="0">
              <a:solidFill>
                <a:prstClr val="black"/>
              </a:solidFill>
              <a:latin typeface="Liberation Sans" pitchFamily="18"/>
              <a:ea typeface="DejaVu Sans" pitchFamily="2"/>
              <a:cs typeface="DejaVu Sans" pitchFamily="2"/>
            </a:endParaRPr>
          </a:p>
          <a:p>
            <a:pPr defTabSz="931481" hangingPunct="0">
              <a:buSzPct val="45000"/>
            </a:pPr>
            <a:r>
              <a:rPr lang="en-US" sz="2160" dirty="0">
                <a:solidFill>
                  <a:prstClr val="black"/>
                </a:solidFill>
                <a:latin typeface="Liberation Sans" pitchFamily="18"/>
                <a:ea typeface="DejaVu Sans" pitchFamily="2"/>
                <a:cs typeface="DejaVu Sans" pitchFamily="2"/>
              </a:rPr>
              <a:t>We see quite different lag correlations depending on the discharge estimate</a:t>
            </a:r>
          </a:p>
          <a:p>
            <a:pPr defTabSz="931481" hangingPunct="0">
              <a:buSzPct val="45000"/>
            </a:pPr>
            <a:endParaRPr lang="en-US" sz="2160" dirty="0">
              <a:solidFill>
                <a:prstClr val="black"/>
              </a:solidFill>
              <a:latin typeface="Liberation Sans" pitchFamily="18"/>
              <a:ea typeface="DejaVu Sans" pitchFamily="2"/>
              <a:cs typeface="DejaVu Sans" pitchFamily="2"/>
            </a:endParaRPr>
          </a:p>
        </p:txBody>
      </p:sp>
      <p:sp>
        <p:nvSpPr>
          <p:cNvPr id="9" name="Oval 8">
            <a:extLst>
              <a:ext uri="{FF2B5EF4-FFF2-40B4-BE49-F238E27FC236}">
                <a16:creationId xmlns:a16="http://schemas.microsoft.com/office/drawing/2014/main" id="{DC24AD7B-32FB-7F4A-A1D5-9AA3B3F848AE}"/>
              </a:ext>
            </a:extLst>
          </p:cNvPr>
          <p:cNvSpPr/>
          <p:nvPr/>
        </p:nvSpPr>
        <p:spPr>
          <a:xfrm>
            <a:off x="7845716" y="3499435"/>
            <a:ext cx="785890" cy="266905"/>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81"/>
            <a:endParaRPr lang="en-US" sz="1834">
              <a:solidFill>
                <a:prstClr val="white"/>
              </a:solidFill>
              <a:latin typeface="Calibri" panose="020F0502020204030204"/>
            </a:endParaRPr>
          </a:p>
        </p:txBody>
      </p:sp>
      <p:sp>
        <p:nvSpPr>
          <p:cNvPr id="10" name="Oval 9">
            <a:extLst>
              <a:ext uri="{FF2B5EF4-FFF2-40B4-BE49-F238E27FC236}">
                <a16:creationId xmlns:a16="http://schemas.microsoft.com/office/drawing/2014/main" id="{8930AD7A-62D6-F14D-B712-105F38205D38}"/>
              </a:ext>
            </a:extLst>
          </p:cNvPr>
          <p:cNvSpPr/>
          <p:nvPr/>
        </p:nvSpPr>
        <p:spPr>
          <a:xfrm>
            <a:off x="7445358" y="4507745"/>
            <a:ext cx="400358" cy="548640"/>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81"/>
            <a:endParaRPr lang="en-US" sz="1834">
              <a:solidFill>
                <a:prstClr val="white"/>
              </a:solidFill>
              <a:latin typeface="Calibri" panose="020F0502020204030204"/>
            </a:endParaRPr>
          </a:p>
        </p:txBody>
      </p:sp>
      <p:sp>
        <p:nvSpPr>
          <p:cNvPr id="5" name="Slide Number Placeholder 4">
            <a:extLst>
              <a:ext uri="{FF2B5EF4-FFF2-40B4-BE49-F238E27FC236}">
                <a16:creationId xmlns:a16="http://schemas.microsoft.com/office/drawing/2014/main" id="{121BB013-4BDA-4CE0-9498-A41173EE5F8E}"/>
              </a:ext>
            </a:extLst>
          </p:cNvPr>
          <p:cNvSpPr>
            <a:spLocks noGrp="1"/>
          </p:cNvSpPr>
          <p:nvPr>
            <p:ph type="sldNum" sz="quarter" idx="12"/>
          </p:nvPr>
        </p:nvSpPr>
        <p:spPr/>
        <p:txBody>
          <a:bodyPr/>
          <a:lstStyle/>
          <a:p>
            <a:pPr lvl="0"/>
            <a:fld id="{CAA61AC3-D4A3-0948-BAE3-5E3DF2741116}" type="slidenum">
              <a:rPr lang="en-US" smtClean="0"/>
              <a:t>10</a:t>
            </a:fld>
            <a:endParaRPr lang="en-US"/>
          </a:p>
        </p:txBody>
      </p:sp>
      <p:sp>
        <p:nvSpPr>
          <p:cNvPr id="6" name="Rectangle: Rounded Corners 5">
            <a:extLst>
              <a:ext uri="{FF2B5EF4-FFF2-40B4-BE49-F238E27FC236}">
                <a16:creationId xmlns:a16="http://schemas.microsoft.com/office/drawing/2014/main" id="{7D5A2777-2773-4DA9-AF8D-E17009A0F9A7}"/>
              </a:ext>
            </a:extLst>
          </p:cNvPr>
          <p:cNvSpPr/>
          <p:nvPr/>
        </p:nvSpPr>
        <p:spPr>
          <a:xfrm>
            <a:off x="680383" y="1800662"/>
            <a:ext cx="3557926" cy="11548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9E152-0DCA-2A47-A52B-49C820E69F53}"/>
              </a:ext>
            </a:extLst>
          </p:cNvPr>
          <p:cNvSpPr>
            <a:spLocks noGrp="1"/>
          </p:cNvSpPr>
          <p:nvPr>
            <p:ph type="title"/>
          </p:nvPr>
        </p:nvSpPr>
        <p:spPr>
          <a:xfrm>
            <a:off x="2639192" y="249676"/>
            <a:ext cx="5889429" cy="727628"/>
          </a:xfrm>
        </p:spPr>
        <p:txBody>
          <a:bodyPr>
            <a:normAutofit fontScale="90000"/>
          </a:bodyPr>
          <a:lstStyle/>
          <a:p>
            <a:br>
              <a:rPr lang="en-US" sz="3240" b="1" dirty="0">
                <a:solidFill>
                  <a:srgbClr val="FF0000"/>
                </a:solidFill>
              </a:rPr>
            </a:br>
            <a:r>
              <a:rPr lang="en-US" sz="3240" b="1" dirty="0">
                <a:solidFill>
                  <a:srgbClr val="FF0000"/>
                </a:solidFill>
              </a:rPr>
              <a:t>2. Snow-Water Equivalent over CONUS</a:t>
            </a:r>
            <a:br>
              <a:rPr lang="en-US" sz="3240" b="1" dirty="0">
                <a:solidFill>
                  <a:srgbClr val="FF0000"/>
                </a:solidFill>
              </a:rPr>
            </a:br>
            <a:endParaRPr lang="en-US" sz="3240" dirty="0"/>
          </a:p>
        </p:txBody>
      </p:sp>
      <p:sp>
        <p:nvSpPr>
          <p:cNvPr id="13" name="Content Placeholder 6">
            <a:extLst>
              <a:ext uri="{FF2B5EF4-FFF2-40B4-BE49-F238E27FC236}">
                <a16:creationId xmlns:a16="http://schemas.microsoft.com/office/drawing/2014/main" id="{1BCB1D0E-35BA-1443-9F27-BE285193A57D}"/>
              </a:ext>
            </a:extLst>
          </p:cNvPr>
          <p:cNvSpPr txBox="1">
            <a:spLocks/>
          </p:cNvSpPr>
          <p:nvPr/>
        </p:nvSpPr>
        <p:spPr>
          <a:xfrm>
            <a:off x="857832" y="1158517"/>
            <a:ext cx="7768277" cy="3613978"/>
          </a:xfrm>
          <a:prstGeom prst="rect">
            <a:avLst/>
          </a:prstGeom>
        </p:spPr>
        <p:txBody>
          <a:bodyPr vert="horz" lIns="61722" tIns="30862" rIns="61722" bIns="30862" rtlCol="0">
            <a:noAutofit/>
          </a:bodyPr>
          <a:lstStyle>
            <a:lvl1pPr marL="0" marR="0" indent="0" algn="l" defTabSz="914400" rtl="0" eaLnBrk="0" fontAlgn="base" latinLnBrk="0" hangingPunct="0">
              <a:lnSpc>
                <a:spcPct val="100000"/>
              </a:lnSpc>
              <a:spcBef>
                <a:spcPts val="800"/>
              </a:spcBef>
              <a:spcAft>
                <a:spcPct val="0"/>
              </a:spcAft>
              <a:buClrTx/>
              <a:buSzTx/>
              <a:buFontTx/>
              <a:buNone/>
              <a:tabLst/>
              <a:defRPr sz="1400" b="0" i="0">
                <a:solidFill>
                  <a:srgbClr val="6F868D"/>
                </a:solidFill>
                <a:latin typeface="Verdana"/>
                <a:ea typeface="+mn-ea"/>
                <a:cs typeface="Verdana"/>
                <a:sym typeface="Calibri" charset="0"/>
              </a:defRPr>
            </a:lvl1pPr>
            <a:lvl2pPr marL="704850" indent="-285750" algn="ctr" rtl="0" eaLnBrk="0" fontAlgn="base" hangingPunct="0">
              <a:spcBef>
                <a:spcPts val="700"/>
              </a:spcBef>
              <a:spcAft>
                <a:spcPct val="0"/>
              </a:spcAft>
              <a:buClr>
                <a:srgbClr val="BE0B34"/>
              </a:buClr>
              <a:buFont typeface="Arial"/>
              <a:buChar char="•"/>
              <a:defRPr sz="1600">
                <a:solidFill>
                  <a:srgbClr val="6F868D"/>
                </a:solidFill>
                <a:latin typeface="Verdana"/>
                <a:ea typeface="+mn-ea"/>
                <a:cs typeface="Verdana"/>
                <a:sym typeface="Calibri" charset="0"/>
              </a:defRPr>
            </a:lvl2pPr>
            <a:lvl3pPr marL="1047750" indent="-171450" algn="ctr" rtl="0" eaLnBrk="0" fontAlgn="base" hangingPunct="0">
              <a:spcBef>
                <a:spcPts val="600"/>
              </a:spcBef>
              <a:spcAft>
                <a:spcPct val="0"/>
              </a:spcAft>
              <a:buClr>
                <a:srgbClr val="BE0B34"/>
              </a:buClr>
              <a:buFont typeface="Arial"/>
              <a:buChar char="•"/>
              <a:defRPr sz="1200">
                <a:solidFill>
                  <a:srgbClr val="6F868D"/>
                </a:solidFill>
                <a:latin typeface="Verdana"/>
                <a:ea typeface="+mn-ea"/>
                <a:cs typeface="Verdana"/>
                <a:sym typeface="Calibri" charset="0"/>
              </a:defRPr>
            </a:lvl3pPr>
            <a:lvl4pPr marL="15049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4pPr>
            <a:lvl5pPr marL="19621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5pPr>
            <a:lvl6pPr marL="2247900" algn="ctr" rtl="0" fontAlgn="base">
              <a:spcBef>
                <a:spcPts val="500"/>
              </a:spcBef>
              <a:spcAft>
                <a:spcPct val="0"/>
              </a:spcAft>
              <a:defRPr sz="2000">
                <a:solidFill>
                  <a:srgbClr val="878787"/>
                </a:solidFill>
                <a:latin typeface="+mn-lt"/>
                <a:ea typeface="+mn-ea"/>
                <a:cs typeface="+mn-cs"/>
                <a:sym typeface="Calibri" charset="0"/>
              </a:defRPr>
            </a:lvl6pPr>
            <a:lvl7pPr marL="2705100" algn="ctr" rtl="0" fontAlgn="base">
              <a:spcBef>
                <a:spcPts val="500"/>
              </a:spcBef>
              <a:spcAft>
                <a:spcPct val="0"/>
              </a:spcAft>
              <a:defRPr sz="2000">
                <a:solidFill>
                  <a:srgbClr val="878787"/>
                </a:solidFill>
                <a:latin typeface="+mn-lt"/>
                <a:ea typeface="+mn-ea"/>
                <a:cs typeface="+mn-cs"/>
                <a:sym typeface="Calibri" charset="0"/>
              </a:defRPr>
            </a:lvl7pPr>
            <a:lvl8pPr marL="3162300" algn="ctr" rtl="0" fontAlgn="base">
              <a:spcBef>
                <a:spcPts val="500"/>
              </a:spcBef>
              <a:spcAft>
                <a:spcPct val="0"/>
              </a:spcAft>
              <a:defRPr sz="2000">
                <a:solidFill>
                  <a:srgbClr val="878787"/>
                </a:solidFill>
                <a:latin typeface="+mn-lt"/>
                <a:ea typeface="+mn-ea"/>
                <a:cs typeface="+mn-cs"/>
                <a:sym typeface="Calibri" charset="0"/>
              </a:defRPr>
            </a:lvl8pPr>
            <a:lvl9pPr marL="3619500" algn="ctr" rtl="0" fontAlgn="base">
              <a:spcBef>
                <a:spcPts val="500"/>
              </a:spcBef>
              <a:spcAft>
                <a:spcPct val="0"/>
              </a:spcAft>
              <a:defRPr sz="2000">
                <a:solidFill>
                  <a:srgbClr val="878787"/>
                </a:solidFill>
                <a:latin typeface="+mn-lt"/>
                <a:ea typeface="+mn-ea"/>
                <a:cs typeface="+mn-cs"/>
                <a:sym typeface="Calibri" charset="0"/>
              </a:defRPr>
            </a:lvl9pPr>
          </a:lstStyle>
          <a:p>
            <a:pPr marR="0" lvl="0" algn="l" defTabSz="617220" rtl="0" eaLnBrk="0" fontAlgn="base" latinLnBrk="0" hangingPunct="0">
              <a:lnSpc>
                <a:spcPct val="100000"/>
              </a:lnSpc>
              <a:spcBef>
                <a:spcPts val="540"/>
              </a:spcBef>
              <a:spcAft>
                <a:spcPct val="0"/>
              </a:spcAft>
              <a:buClrTx/>
              <a:buSzTx/>
              <a:tabLst/>
              <a:defRPr/>
            </a:pPr>
            <a:r>
              <a:rPr kumimoji="0" lang="en-US" sz="2160" b="0" i="0" u="sng" strike="noStrike" kern="0" cap="none" spc="0" normalizeH="0" baseline="0" noProof="0" dirty="0">
                <a:ln>
                  <a:noFill/>
                </a:ln>
                <a:solidFill>
                  <a:prstClr val="black"/>
                </a:solidFill>
                <a:effectLst/>
                <a:uLnTx/>
                <a:uFillTx/>
                <a:latin typeface="Calibri" panose="020F0502020204030204"/>
                <a:ea typeface="ヒラギノ角ゴ ProN W3"/>
                <a:sym typeface="Calibri" charset="0"/>
              </a:rPr>
              <a:t>Importance</a:t>
            </a:r>
            <a:r>
              <a:rPr kumimoji="0" lang="en-US" sz="2160" b="0" i="0" u="none" strike="noStrike" kern="0" cap="none" spc="0" normalizeH="0" baseline="0" noProof="0" dirty="0">
                <a:ln>
                  <a:noFill/>
                </a:ln>
                <a:solidFill>
                  <a:prstClr val="black"/>
                </a:solidFill>
                <a:effectLst/>
                <a:uLnTx/>
                <a:uFillTx/>
                <a:latin typeface="Calibri" panose="020F0502020204030204"/>
                <a:ea typeface="ヒラギノ角ゴ ProN W3"/>
                <a:sym typeface="Calibri" charset="0"/>
              </a:rPr>
              <a:t>:</a:t>
            </a:r>
          </a:p>
          <a:p>
            <a:pPr marR="0" lvl="0" algn="l" defTabSz="617220" rtl="0" eaLnBrk="0" fontAlgn="base" latinLnBrk="0" hangingPunct="0">
              <a:lnSpc>
                <a:spcPct val="100000"/>
              </a:lnSpc>
              <a:spcBef>
                <a:spcPts val="540"/>
              </a:spcBef>
              <a:spcAft>
                <a:spcPct val="0"/>
              </a:spcAft>
              <a:buClrTx/>
              <a:buSzTx/>
              <a:tabLst/>
              <a:defRPr/>
            </a:pPr>
            <a:r>
              <a:rPr kumimoji="0" lang="en-US" sz="2160" b="0" i="0" u="none" strike="noStrike" kern="0" cap="none" spc="0" normalizeH="0" baseline="0" noProof="0" dirty="0">
                <a:ln>
                  <a:noFill/>
                </a:ln>
                <a:solidFill>
                  <a:prstClr val="black"/>
                </a:solidFill>
                <a:effectLst/>
                <a:uLnTx/>
                <a:uFillTx/>
                <a:latin typeface="Calibri" panose="020F0502020204030204"/>
                <a:ea typeface="ヒラギノ角ゴ ProN W3"/>
                <a:sym typeface="Calibri" charset="0"/>
              </a:rPr>
              <a:t>Snowpack is a major component in land-atmosphere interactions.</a:t>
            </a:r>
          </a:p>
          <a:p>
            <a:pPr marR="0" lvl="0" algn="l" defTabSz="617220" rtl="0" eaLnBrk="0" fontAlgn="base" latinLnBrk="0" hangingPunct="0">
              <a:lnSpc>
                <a:spcPct val="100000"/>
              </a:lnSpc>
              <a:spcBef>
                <a:spcPts val="540"/>
              </a:spcBef>
              <a:spcAft>
                <a:spcPct val="0"/>
              </a:spcAft>
              <a:buClrTx/>
              <a:buSzTx/>
              <a:tabLst/>
              <a:defRPr/>
            </a:pPr>
            <a:endParaRPr lang="en-US" sz="2160" kern="0" dirty="0">
              <a:solidFill>
                <a:prstClr val="black"/>
              </a:solidFill>
              <a:latin typeface="Calibri" panose="020F0502020204030204"/>
              <a:ea typeface="ヒラギノ角ゴ ProN W3"/>
            </a:endParaRPr>
          </a:p>
          <a:p>
            <a:pPr marR="0" lvl="0" algn="l" defTabSz="617220" rtl="0" eaLnBrk="0" fontAlgn="base" latinLnBrk="0" hangingPunct="0">
              <a:lnSpc>
                <a:spcPct val="100000"/>
              </a:lnSpc>
              <a:spcBef>
                <a:spcPts val="540"/>
              </a:spcBef>
              <a:spcAft>
                <a:spcPct val="0"/>
              </a:spcAft>
              <a:buClrTx/>
              <a:buSzTx/>
              <a:tabLst/>
              <a:defRPr/>
            </a:pPr>
            <a:r>
              <a:rPr lang="en-US" sz="2160" u="sng" kern="0" dirty="0">
                <a:solidFill>
                  <a:prstClr val="black"/>
                </a:solidFill>
                <a:latin typeface="Calibri" panose="020F0502020204030204"/>
                <a:ea typeface="ヒラギノ角ゴ ProN W3"/>
              </a:rPr>
              <a:t>Challenge</a:t>
            </a:r>
            <a:r>
              <a:rPr lang="en-US" sz="2160" kern="0" dirty="0">
                <a:solidFill>
                  <a:prstClr val="black"/>
                </a:solidFill>
                <a:latin typeface="Calibri" panose="020F0502020204030204"/>
                <a:ea typeface="ヒラギノ角ゴ ProN W3"/>
              </a:rPr>
              <a:t>:</a:t>
            </a:r>
          </a:p>
          <a:p>
            <a:pPr lvl="0" defTabSz="617220">
              <a:spcBef>
                <a:spcPts val="540"/>
              </a:spcBef>
              <a:defRPr/>
            </a:pPr>
            <a:r>
              <a:rPr lang="en-US" sz="2160" kern="0" dirty="0">
                <a:solidFill>
                  <a:prstClr val="black"/>
                </a:solidFill>
                <a:latin typeface="Calibri" panose="020F0502020204030204"/>
                <a:ea typeface="ヒラギノ角ゴ ProN W3"/>
              </a:rPr>
              <a:t>Global snow-water equivalent (SWE) observation-based data have relatively poor quality: re-analysis, land data assimilation (GLDAS), satellite passive microwave (e.g., AMSR-E), and </a:t>
            </a:r>
            <a:r>
              <a:rPr lang="en-US" sz="2160" kern="0" dirty="0">
                <a:solidFill>
                  <a:srgbClr val="FF0000"/>
                </a:solidFill>
                <a:latin typeface="Calibri" panose="020F0502020204030204"/>
                <a:ea typeface="ヒラギノ角ゴ ProN W3"/>
              </a:rPr>
              <a:t>merged products </a:t>
            </a:r>
          </a:p>
          <a:p>
            <a:pPr marR="0" lvl="0" algn="l" defTabSz="617220" rtl="0" eaLnBrk="0" fontAlgn="base" latinLnBrk="0" hangingPunct="0">
              <a:lnSpc>
                <a:spcPct val="100000"/>
              </a:lnSpc>
              <a:spcBef>
                <a:spcPts val="540"/>
              </a:spcBef>
              <a:spcAft>
                <a:spcPct val="0"/>
              </a:spcAft>
              <a:buClrTx/>
              <a:buSzTx/>
              <a:tabLst/>
              <a:defRPr/>
            </a:pPr>
            <a:endParaRPr kumimoji="0" lang="en-US" sz="2160" b="0" i="0" u="none" strike="noStrike" kern="0" cap="none" spc="0" normalizeH="0" baseline="0" noProof="0" dirty="0">
              <a:ln>
                <a:noFill/>
              </a:ln>
              <a:solidFill>
                <a:prstClr val="black"/>
              </a:solidFill>
              <a:effectLst/>
              <a:uLnTx/>
              <a:uFillTx/>
              <a:latin typeface="Calibri" panose="020F0502020204030204"/>
              <a:ea typeface="ヒラギノ角ゴ ProN W3"/>
              <a:sym typeface="Calibri" charset="0"/>
            </a:endParaRPr>
          </a:p>
          <a:p>
            <a:pPr marR="0" lvl="0" algn="l" defTabSz="617220" rtl="0" eaLnBrk="0" fontAlgn="base" latinLnBrk="0" hangingPunct="0">
              <a:lnSpc>
                <a:spcPct val="100000"/>
              </a:lnSpc>
              <a:spcBef>
                <a:spcPts val="540"/>
              </a:spcBef>
              <a:spcAft>
                <a:spcPct val="0"/>
              </a:spcAft>
              <a:buClrTx/>
              <a:buSzTx/>
              <a:tabLst/>
              <a:defRPr/>
            </a:pPr>
            <a:r>
              <a:rPr kumimoji="0" lang="en-US" sz="2160" b="0" i="0" u="sng" strike="noStrike" kern="0" cap="none" spc="0" normalizeH="0" baseline="0" noProof="0" dirty="0">
                <a:ln>
                  <a:noFill/>
                </a:ln>
                <a:solidFill>
                  <a:prstClr val="black"/>
                </a:solidFill>
                <a:effectLst/>
                <a:uLnTx/>
                <a:uFillTx/>
                <a:latin typeface="Calibri" panose="020F0502020204030204"/>
                <a:ea typeface="ヒラギノ角ゴ ProN W3"/>
                <a:sym typeface="Calibri" charset="0"/>
              </a:rPr>
              <a:t>Our Approach</a:t>
            </a:r>
            <a:r>
              <a:rPr kumimoji="0" lang="en-US" sz="2160" b="0" i="0" u="none" strike="noStrike" kern="0" cap="none" spc="0" normalizeH="0" baseline="0" noProof="0" dirty="0">
                <a:ln>
                  <a:noFill/>
                </a:ln>
                <a:solidFill>
                  <a:prstClr val="black"/>
                </a:solidFill>
                <a:effectLst/>
                <a:uLnTx/>
                <a:uFillTx/>
                <a:latin typeface="Calibri" panose="020F0502020204030204"/>
                <a:ea typeface="ヒラギノ角ゴ ProN W3"/>
                <a:sym typeface="Calibri" charset="0"/>
              </a:rPr>
              <a:t>:</a:t>
            </a:r>
          </a:p>
          <a:p>
            <a:pPr lvl="0" defTabSz="617220">
              <a:spcBef>
                <a:spcPts val="540"/>
              </a:spcBef>
              <a:defRPr/>
            </a:pPr>
            <a:r>
              <a:rPr lang="en-US" sz="2160" kern="0" dirty="0">
                <a:solidFill>
                  <a:prstClr val="black"/>
                </a:solidFill>
                <a:latin typeface="Calibri" panose="020F0502020204030204"/>
                <a:ea typeface="ヒラギノ角ゴ ProN W3"/>
              </a:rPr>
              <a:t>We spent three years to develop the UA daily 4 km SWE and snow depth dataset over CONUS from Oct 1981- present (Broxton et al. 2016; Dawson et al. 2017; Zeng et al.  2018)</a:t>
            </a:r>
          </a:p>
        </p:txBody>
      </p:sp>
      <p:pic>
        <p:nvPicPr>
          <p:cNvPr id="11" name="Picture 10">
            <a:extLst>
              <a:ext uri="{FF2B5EF4-FFF2-40B4-BE49-F238E27FC236}">
                <a16:creationId xmlns:a16="http://schemas.microsoft.com/office/drawing/2014/main" id="{B99B68B1-45BF-45BF-8080-9CC792169F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46453" y="2433320"/>
            <a:ext cx="2959467" cy="2219600"/>
          </a:xfrm>
          <a:prstGeom prst="rect">
            <a:avLst/>
          </a:prstGeom>
        </p:spPr>
      </p:pic>
      <p:sp>
        <p:nvSpPr>
          <p:cNvPr id="4" name="Slide Number Placeholder 3">
            <a:extLst>
              <a:ext uri="{FF2B5EF4-FFF2-40B4-BE49-F238E27FC236}">
                <a16:creationId xmlns:a16="http://schemas.microsoft.com/office/drawing/2014/main" id="{A4CA3277-FD7F-4F29-8462-690D53ADBD67}"/>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48379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6"/>
          <p:cNvSpPr txBox="1">
            <a:spLocks/>
          </p:cNvSpPr>
          <p:nvPr/>
        </p:nvSpPr>
        <p:spPr>
          <a:xfrm>
            <a:off x="841638" y="1447801"/>
            <a:ext cx="5254362" cy="120165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 Input data: </a:t>
            </a:r>
          </a:p>
          <a:p>
            <a:pPr marL="257175" marR="0" lvl="0" indent="-25717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(USDA/CA DWR) SNOTEL SWE/snow depth sites, NWS COOP snow depth sites,</a:t>
            </a:r>
          </a:p>
          <a:p>
            <a:pPr marL="257175" marR="0" lvl="0" indent="-25717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rPr>
              <a:t>PRISM daily 4 km precipitation and temperature data</a:t>
            </a: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FF0000"/>
                </a:solidFill>
                <a:effectLst/>
                <a:uLnTx/>
                <a:uFillTx/>
                <a:latin typeface="Arial"/>
                <a:ea typeface="+mn-ea"/>
                <a:cs typeface="Arial"/>
              </a:rPr>
              <a:t>b) Main ideas in data assimilation </a:t>
            </a:r>
          </a:p>
          <a:p>
            <a:pPr marL="257175" marR="0" lvl="0" indent="-25717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rPr>
              <a:t>Point-area interpolation (Broxton et al. 2016; </a:t>
            </a:r>
            <a:r>
              <a:rPr kumimoji="0" lang="en-US" sz="1600" b="0" i="0" u="sng" strike="noStrike" kern="1200" cap="none" spc="0" normalizeH="0" baseline="0" noProof="0" dirty="0">
                <a:ln>
                  <a:noFill/>
                </a:ln>
                <a:solidFill>
                  <a:srgbClr val="000000"/>
                </a:solidFill>
                <a:effectLst/>
                <a:uLnTx/>
                <a:uFillTx/>
                <a:latin typeface="Arial"/>
                <a:ea typeface="+mn-ea"/>
                <a:cs typeface="Arial"/>
              </a:rPr>
              <a:t>Editor’s highlight</a:t>
            </a:r>
            <a:r>
              <a:rPr kumimoji="0" lang="en-US" sz="1600" b="0" i="0" u="none" strike="noStrike" kern="1200" cap="none" spc="0" normalizeH="0" baseline="0" noProof="0" dirty="0">
                <a:ln>
                  <a:noFill/>
                </a:ln>
                <a:solidFill>
                  <a:srgbClr val="000000"/>
                </a:solidFill>
                <a:effectLst/>
                <a:uLnTx/>
                <a:uFillTx/>
                <a:latin typeface="Arial"/>
                <a:ea typeface="+mn-ea"/>
                <a:cs typeface="Arial"/>
              </a:rPr>
              <a:t>)</a:t>
            </a:r>
          </a:p>
          <a:p>
            <a:pPr marL="257175" marR="0" lvl="0" indent="-25717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rPr>
              <a:t>A new snow density model to combine SWE and snow depth measurements (Dawson et al. 2017) </a:t>
            </a: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srgbClr val="000000"/>
              </a:solidFill>
              <a:effectLst/>
              <a:uLnTx/>
              <a:uFillTx/>
              <a:latin typeface="Arial"/>
              <a:ea typeface="+mn-ea"/>
              <a:cs typeface="Arial"/>
            </a:endParaRPr>
          </a:p>
        </p:txBody>
      </p:sp>
      <p:sp>
        <p:nvSpPr>
          <p:cNvPr id="21" name="TextBox 20"/>
          <p:cNvSpPr txBox="1"/>
          <p:nvPr/>
        </p:nvSpPr>
        <p:spPr>
          <a:xfrm>
            <a:off x="838200" y="4230169"/>
            <a:ext cx="6314440" cy="2259080"/>
          </a:xfrm>
          <a:prstGeom prst="rect">
            <a:avLst/>
          </a:prstGeom>
          <a:noFill/>
        </p:spPr>
        <p:txBody>
          <a:bodyPr wrap="square" rtlCol="0">
            <a:spAutoFit/>
          </a:bodyPr>
          <a:lstStyle/>
          <a:p>
            <a:pPr marL="0" marR="0" lvl="0" indent="0" algn="l" defTabSz="914400" rtl="0" eaLnBrk="1" fontAlgn="base" latinLnBrk="0" hangingPunct="1">
              <a:lnSpc>
                <a:spcPct val="90000"/>
              </a:lnSpc>
              <a:spcBef>
                <a:spcPts val="750"/>
              </a:spcBef>
              <a:spcAft>
                <a:spcPct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c) Passed four rigorous tests: </a:t>
            </a:r>
          </a:p>
          <a:p>
            <a:pPr marL="257175" marR="0" lvl="0" indent="-257175" algn="l" defTabSz="914400" rtl="0" eaLnBrk="1" fontAlgn="base" latinLnBrk="0" hangingPunct="1">
              <a:lnSpc>
                <a:spcPct val="90000"/>
              </a:lnSpc>
              <a:spcBef>
                <a:spcPts val="75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Point-point interpolation test</a:t>
            </a:r>
          </a:p>
          <a:p>
            <a:pPr marL="257175" marR="0" lvl="0" indent="-257175" algn="l" defTabSz="914400" rtl="0" eaLnBrk="1" fontAlgn="base" latinLnBrk="0" hangingPunct="1">
              <a:lnSpc>
                <a:spcPct val="90000"/>
              </a:lnSpc>
              <a:spcBef>
                <a:spcPts val="75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Point-pixel interpolation test</a:t>
            </a:r>
          </a:p>
          <a:p>
            <a:pPr marL="257175" marR="0" lvl="0" indent="-257175" algn="l" defTabSz="914400" rtl="0" eaLnBrk="1" fontAlgn="base" latinLnBrk="0" hangingPunct="1">
              <a:lnSpc>
                <a:spcPct val="90000"/>
              </a:lnSpc>
              <a:spcBef>
                <a:spcPts val="75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Evaluation using the JPL ASO airborne lidar data in CA and CO</a:t>
            </a:r>
          </a:p>
          <a:p>
            <a:pPr marL="257175" marR="0" lvl="0" indent="-257175" algn="l" defTabSz="914400" rtl="0" eaLnBrk="1" fontAlgn="base" latinLnBrk="0" hangingPunct="1">
              <a:lnSpc>
                <a:spcPct val="90000"/>
              </a:lnSpc>
              <a:spcBef>
                <a:spcPts val="75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Evaluation using the independent snow cover data</a:t>
            </a:r>
          </a:p>
          <a:p>
            <a:pPr marL="0" marR="0" lvl="0" indent="0" algn="l" defTabSz="914400" rtl="0" eaLnBrk="1" fontAlgn="base" latinLnBrk="0" hangingPunct="1">
              <a:lnSpc>
                <a:spcPct val="90000"/>
              </a:lnSpc>
              <a:spcBef>
                <a:spcPts val="750"/>
              </a:spcBef>
              <a:spcAft>
                <a:spcPct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d) Passed independent test by another group  </a:t>
            </a:r>
          </a:p>
          <a:p>
            <a:pPr marL="285750" marR="0" lvl="0" indent="-285750" algn="l" defTabSz="914400" rtl="0" eaLnBrk="1" fontAlgn="base" latinLnBrk="0" hangingPunct="1">
              <a:lnSpc>
                <a:spcPct val="90000"/>
              </a:lnSpc>
              <a:spcBef>
                <a:spcPts val="75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Using NOAA airborne Gamma radiation SWE measurements</a:t>
            </a:r>
          </a:p>
        </p:txBody>
      </p:sp>
      <p:sp>
        <p:nvSpPr>
          <p:cNvPr id="3" name="TextBox 2"/>
          <p:cNvSpPr txBox="1"/>
          <p:nvPr/>
        </p:nvSpPr>
        <p:spPr>
          <a:xfrm>
            <a:off x="4905178" y="2800350"/>
            <a:ext cx="142034"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C786FD-090A-4FD0-A453-1AD45017965D}" type="slidenum">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pic>
        <p:nvPicPr>
          <p:cNvPr id="37" name="Picture 36"/>
          <p:cNvPicPr>
            <a:picLocks noChangeAspect="1"/>
          </p:cNvPicPr>
          <p:nvPr/>
        </p:nvPicPr>
        <p:blipFill rotWithShape="1">
          <a:blip r:embed="rId3" cstate="print">
            <a:extLst>
              <a:ext uri="{28A0092B-C50C-407E-A947-70E740481C1C}">
                <a14:useLocalDpi xmlns:a14="http://schemas.microsoft.com/office/drawing/2010/main" val="0"/>
              </a:ext>
            </a:extLst>
          </a:blip>
          <a:srcRect l="7586" t="12457" r="2502" b="26389"/>
          <a:stretch/>
        </p:blipFill>
        <p:spPr>
          <a:xfrm>
            <a:off x="6732046" y="2528048"/>
            <a:ext cx="3935954" cy="1891553"/>
          </a:xfrm>
          <a:prstGeom prst="rect">
            <a:avLst/>
          </a:prstGeom>
        </p:spPr>
      </p:pic>
      <p:sp>
        <p:nvSpPr>
          <p:cNvPr id="12" name="Rounded Rectangle 11"/>
          <p:cNvSpPr/>
          <p:nvPr/>
        </p:nvSpPr>
        <p:spPr bwMode="auto">
          <a:xfrm>
            <a:off x="1162198" y="397510"/>
            <a:ext cx="5147162" cy="440690"/>
          </a:xfrm>
          <a:prstGeom prst="roundRect">
            <a:avLst/>
          </a:prstGeom>
          <a:noFill/>
          <a:ln w="9525" cap="flat" cmpd="sng" algn="ctr">
            <a:solidFill>
              <a:srgbClr val="FF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Rectangle 12"/>
          <p:cNvSpPr/>
          <p:nvPr/>
        </p:nvSpPr>
        <p:spPr>
          <a:xfrm>
            <a:off x="1152185" y="375921"/>
            <a:ext cx="5254362" cy="4001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UA Daily 4 km SWE and snow depth dataset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838200"/>
            <a:ext cx="2032000" cy="1524000"/>
          </a:xfrm>
          <a:prstGeom prst="rect">
            <a:avLst/>
          </a:prstGeom>
        </p:spPr>
      </p:pic>
      <p:sp>
        <p:nvSpPr>
          <p:cNvPr id="5" name="TextBox 4"/>
          <p:cNvSpPr txBox="1"/>
          <p:nvPr/>
        </p:nvSpPr>
        <p:spPr>
          <a:xfrm>
            <a:off x="9144000" y="990600"/>
            <a:ext cx="1371600"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Schneider Meadows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SNOTEL site in Oregon</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8516" y="4585447"/>
            <a:ext cx="2487769" cy="929640"/>
          </a:xfrm>
          <a:prstGeom prst="rect">
            <a:avLst/>
          </a:prstGeom>
        </p:spPr>
      </p:pic>
      <p:sp>
        <p:nvSpPr>
          <p:cNvPr id="9" name="TextBox 8"/>
          <p:cNvSpPr txBox="1"/>
          <p:nvPr/>
        </p:nvSpPr>
        <p:spPr>
          <a:xfrm>
            <a:off x="7543800" y="5562600"/>
            <a:ext cx="2861168"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NWS Boston COOP Program</a:t>
            </a:r>
          </a:p>
        </p:txBody>
      </p:sp>
    </p:spTree>
    <p:extLst>
      <p:ext uri="{BB962C8B-B14F-4D97-AF65-F5344CB8AC3E}">
        <p14:creationId xmlns:p14="http://schemas.microsoft.com/office/powerpoint/2010/main" val="1209690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396B2A-B6F7-4728-9E78-4DB8208C25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41F6AD-A610-42BD-83C5-AE882826327B}" type="slidenum">
              <a:rPr kumimoji="0" lang="en-US" sz="14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4" name="Picture 3" descr="A close up of a map&#10;&#10;Description automatically generated">
            <a:extLst>
              <a:ext uri="{FF2B5EF4-FFF2-40B4-BE49-F238E27FC236}">
                <a16:creationId xmlns:a16="http://schemas.microsoft.com/office/drawing/2014/main" id="{9EE0D613-3C9A-4A73-9FEB-B23B0054D377}"/>
              </a:ext>
            </a:extLst>
          </p:cNvPr>
          <p:cNvPicPr>
            <a:picLocks noChangeAspect="1"/>
          </p:cNvPicPr>
          <p:nvPr/>
        </p:nvPicPr>
        <p:blipFill>
          <a:blip r:embed="rId2"/>
          <a:stretch>
            <a:fillRect/>
          </a:stretch>
        </p:blipFill>
        <p:spPr>
          <a:xfrm>
            <a:off x="4318000" y="1174368"/>
            <a:ext cx="7426731" cy="4659157"/>
          </a:xfrm>
          <a:prstGeom prst="rect">
            <a:avLst/>
          </a:prstGeom>
        </p:spPr>
      </p:pic>
      <p:sp>
        <p:nvSpPr>
          <p:cNvPr id="5" name="TextBox 4">
            <a:extLst>
              <a:ext uri="{FF2B5EF4-FFF2-40B4-BE49-F238E27FC236}">
                <a16:creationId xmlns:a16="http://schemas.microsoft.com/office/drawing/2014/main" id="{32C0B46A-E9AB-4C20-A1B7-87A4179D3BEF}"/>
              </a:ext>
            </a:extLst>
          </p:cNvPr>
          <p:cNvSpPr txBox="1"/>
          <p:nvPr/>
        </p:nvSpPr>
        <p:spPr>
          <a:xfrm>
            <a:off x="467361" y="1066800"/>
            <a:ext cx="353568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Arial"/>
                <a:ea typeface="+mn-ea"/>
                <a:cs typeface="Arial"/>
              </a:rPr>
              <a:t>E. Cho, J. Jacobs, and C. </a:t>
            </a:r>
            <a:r>
              <a:rPr kumimoji="0" lang="en-US" altLang="zh-CN" sz="1800" b="0" i="0" u="none" strike="noStrike" kern="1200" cap="none" spc="0" normalizeH="0" baseline="0" noProof="0" dirty="0" err="1">
                <a:ln>
                  <a:noFill/>
                </a:ln>
                <a:solidFill>
                  <a:srgbClr val="000000"/>
                </a:solidFill>
                <a:effectLst/>
                <a:uLnTx/>
                <a:uFillTx/>
                <a:latin typeface="Arial"/>
                <a:ea typeface="+mn-ea"/>
                <a:cs typeface="Arial"/>
              </a:rPr>
              <a:t>Vuyovich</a:t>
            </a:r>
            <a:r>
              <a:rPr kumimoji="0" lang="en-US" altLang="zh-CN" sz="1800" b="0" i="0" u="none" strike="noStrike" kern="1200" cap="none" spc="0" normalizeH="0" baseline="0" noProof="0" dirty="0">
                <a:ln>
                  <a:noFill/>
                </a:ln>
                <a:solidFill>
                  <a:srgbClr val="000000"/>
                </a:solidFill>
                <a:effectLst/>
                <a:uLnTx/>
                <a:uFillTx/>
                <a:latin typeface="Arial"/>
                <a:ea typeface="+mn-ea"/>
                <a:cs typeface="Arial"/>
              </a:rPr>
              <a:t> (Dec 2019) used 40-year airborne Gamma radiation SWE record to evaluate satellite (SSMI/S), merged (</a:t>
            </a:r>
            <a:r>
              <a:rPr kumimoji="0" lang="en-US" altLang="zh-CN" sz="1800" b="0" i="0" u="none" strike="noStrike" kern="1200" cap="none" spc="0" normalizeH="0" baseline="0" noProof="0" dirty="0" err="1">
                <a:ln>
                  <a:noFill/>
                </a:ln>
                <a:solidFill>
                  <a:srgbClr val="000000"/>
                </a:solidFill>
                <a:effectLst/>
                <a:uLnTx/>
                <a:uFillTx/>
                <a:latin typeface="Arial"/>
                <a:ea typeface="+mn-ea"/>
                <a:cs typeface="Arial"/>
              </a:rPr>
              <a:t>GlobSnow</a:t>
            </a:r>
            <a:r>
              <a:rPr kumimoji="0" lang="en-US" altLang="zh-CN" sz="1800" b="0" i="0" u="none" strike="noStrike" kern="1200" cap="none" spc="0" normalizeH="0" baseline="0" noProof="0" dirty="0">
                <a:ln>
                  <a:noFill/>
                </a:ln>
                <a:solidFill>
                  <a:srgbClr val="000000"/>
                </a:solidFill>
                <a:effectLst/>
                <a:uLnTx/>
                <a:uFillTx/>
                <a:latin typeface="Arial"/>
                <a:ea typeface="+mn-ea"/>
                <a:cs typeface="Arial"/>
              </a:rPr>
              <a:t>), and UA SWE products, and concluded in Abstract: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Arial"/>
                <a:ea typeface="+mn-ea"/>
                <a:cs typeface="Arial"/>
              </a:rPr>
              <a:t>“</a:t>
            </a:r>
            <a:r>
              <a:rPr kumimoji="0" lang="en-US" altLang="zh-CN" sz="1800" b="0" i="0" u="none" strike="noStrike" kern="1200" cap="none" spc="0" normalizeH="0" baseline="0" noProof="0" dirty="0">
                <a:ln>
                  <a:noFill/>
                </a:ln>
                <a:solidFill>
                  <a:srgbClr val="FF0000"/>
                </a:solidFill>
                <a:effectLst/>
                <a:uLnTx/>
                <a:uFillTx/>
                <a:latin typeface="Arial"/>
                <a:ea typeface="+mn-ea"/>
                <a:cs typeface="Arial"/>
              </a:rPr>
              <a:t>UA SWE has much better agreement with gamma SWE in all land cover types and snow classes</a:t>
            </a:r>
            <a:r>
              <a:rPr kumimoji="0" lang="en-US" altLang="zh-CN" sz="1800" b="0" i="0" u="none" strike="noStrike" kern="1200" cap="none" spc="0" normalizeH="0" baseline="0" noProof="0" dirty="0">
                <a:ln>
                  <a:noFill/>
                </a:ln>
                <a:solidFill>
                  <a:srgbClr val="000000"/>
                </a:solidFill>
                <a:effectLst/>
                <a:uLnTx/>
                <a:uFillTx/>
                <a:latin typeface="Arial"/>
                <a:ea typeface="+mn-ea"/>
                <a:cs typeface="Arial"/>
              </a:rPr>
              <a:t>”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Arial"/>
                <a:ea typeface="+mn-ea"/>
                <a:cs typeface="Arial"/>
              </a:rPr>
              <a:t>“</a:t>
            </a:r>
            <a:r>
              <a:rPr kumimoji="0" lang="en-US" altLang="zh-CN" sz="1800" b="0" i="0" u="none" strike="noStrike" kern="1200" cap="none" spc="0" normalizeH="0" baseline="0" noProof="0" dirty="0">
                <a:ln>
                  <a:noFill/>
                </a:ln>
                <a:solidFill>
                  <a:srgbClr val="FF0000"/>
                </a:solidFill>
                <a:effectLst/>
                <a:uLnTx/>
                <a:uFillTx/>
                <a:latin typeface="Arial"/>
                <a:ea typeface="+mn-ea"/>
                <a:cs typeface="Arial"/>
              </a:rPr>
              <a:t>The results demonstrate the reliability of the UA SWE products</a:t>
            </a:r>
            <a:r>
              <a:rPr kumimoji="0" lang="en-US" altLang="zh-CN" sz="1800" b="0" i="0" u="none" strike="noStrike" kern="1200" cap="none" spc="0" normalizeH="0" baseline="0" noProof="0" dirty="0">
                <a:ln>
                  <a:noFill/>
                </a:ln>
                <a:solidFill>
                  <a:srgbClr val="000000"/>
                </a:solidFill>
                <a:effectLst/>
                <a:uLnTx/>
                <a:uFillTx/>
                <a:latin typeface="Arial"/>
                <a:ea typeface="+mn-ea"/>
                <a:cs typeface="Arial"/>
              </a:rPr>
              <a:t>…”</a:t>
            </a:r>
            <a:endParaRPr kumimoji="0" lang="zh-CN" altLang="en-US" sz="18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652339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26518" y="879004"/>
            <a:ext cx="74712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Arial"/>
              </a:rPr>
              <a:t>Question: Do point measurements at SNOTEL represent the snowpack decline across the whole western U.S.?</a:t>
            </a:r>
          </a:p>
        </p:txBody>
      </p:sp>
      <p:sp>
        <p:nvSpPr>
          <p:cNvPr id="4" name="TextBox 3"/>
          <p:cNvSpPr txBox="1"/>
          <p:nvPr/>
        </p:nvSpPr>
        <p:spPr>
          <a:xfrm>
            <a:off x="395799" y="2084675"/>
            <a:ext cx="4584033"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Arial"/>
              </a:rPr>
              <a:t>The trends of annual maximum snow mass are very similar at government sites and co-located  4 km grids: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Arial"/>
              </a:rPr>
              <a:t>their median trends are -2.8 and -2.9 mm/year,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Arial"/>
              </a:rPr>
              <a:t>These results </a:t>
            </a:r>
            <a:r>
              <a:rPr kumimoji="0" lang="en-US" sz="2000" b="0" i="0" u="none" strike="noStrike" kern="1200" cap="none" spc="0" normalizeH="0" baseline="0" noProof="0" dirty="0">
                <a:ln>
                  <a:noFill/>
                </a:ln>
                <a:solidFill>
                  <a:srgbClr val="FF0000"/>
                </a:solidFill>
                <a:effectLst/>
                <a:uLnTx/>
                <a:uFillTx/>
                <a:latin typeface="Arial"/>
                <a:ea typeface="+mn-ea"/>
                <a:cs typeface="Arial"/>
              </a:rPr>
              <a:t>do not represent </a:t>
            </a:r>
            <a:r>
              <a:rPr kumimoji="0" lang="en-US" sz="2000" b="0" i="0" u="none" strike="noStrike" kern="1200" cap="none" spc="0" normalizeH="0" baseline="0" noProof="0" dirty="0">
                <a:ln>
                  <a:noFill/>
                </a:ln>
                <a:solidFill>
                  <a:srgbClr val="000000"/>
                </a:solidFill>
                <a:effectLst/>
                <a:uLnTx/>
                <a:uFillTx/>
                <a:latin typeface="Arial"/>
                <a:ea typeface="+mn-ea"/>
                <a:cs typeface="Arial"/>
              </a:rPr>
              <a:t>those using all snowy grids of western U.S. above 5000 </a:t>
            </a:r>
            <a:r>
              <a:rPr kumimoji="0" lang="en-US" sz="2000" b="0" i="0" u="none" strike="noStrike" kern="1200" cap="none" spc="0" normalizeH="0" baseline="0" noProof="0" dirty="0" err="1">
                <a:ln>
                  <a:noFill/>
                </a:ln>
                <a:solidFill>
                  <a:srgbClr val="000000"/>
                </a:solidFill>
                <a:effectLst/>
                <a:uLnTx/>
                <a:uFillTx/>
                <a:latin typeface="Arial"/>
                <a:ea typeface="+mn-ea"/>
                <a:cs typeface="Arial"/>
              </a:rPr>
              <a:t>ft</a:t>
            </a:r>
            <a:r>
              <a:rPr kumimoji="0" lang="en-US" sz="2000" b="0" i="0" u="none" strike="noStrike" kern="1200" cap="none" spc="0" normalizeH="0" baseline="0" noProof="0" dirty="0">
                <a:ln>
                  <a:noFill/>
                </a:ln>
                <a:solidFill>
                  <a:srgbClr val="000000"/>
                </a:solidFill>
                <a:effectLst/>
                <a:uLnTx/>
                <a:uFillTx/>
                <a:latin typeface="Arial"/>
                <a:ea typeface="+mn-ea"/>
                <a:cs typeface="Arial"/>
              </a:rPr>
              <a:t> (or 1500 m) in elevation: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Arial"/>
              </a:rPr>
              <a:t>median trend is -0.5 mm/year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7586" t="12457" r="2502" b="26389"/>
          <a:stretch/>
        </p:blipFill>
        <p:spPr>
          <a:xfrm>
            <a:off x="5058611" y="2336800"/>
            <a:ext cx="6737590" cy="3237972"/>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C786FD-090A-4FD0-A453-1AD45017965D}" type="slidenum">
              <a:rPr kumimoji="0" lang="en-US" sz="14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1804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8511" b="9787"/>
          <a:stretch/>
        </p:blipFill>
        <p:spPr>
          <a:xfrm>
            <a:off x="3395114" y="711773"/>
            <a:ext cx="6825125" cy="5576271"/>
          </a:xfrm>
          <a:prstGeom prst="rect">
            <a:avLst/>
          </a:prstGeom>
        </p:spPr>
      </p:pic>
      <p:sp>
        <p:nvSpPr>
          <p:cNvPr id="6" name="TextBox 5"/>
          <p:cNvSpPr txBox="1"/>
          <p:nvPr/>
        </p:nvSpPr>
        <p:spPr>
          <a:xfrm>
            <a:off x="8658478" y="1204372"/>
            <a:ext cx="262181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UA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March SWE (mm)</a:t>
            </a:r>
          </a:p>
        </p:txBody>
      </p:sp>
      <p:sp>
        <p:nvSpPr>
          <p:cNvPr id="8" name="TextBox 7"/>
          <p:cNvSpPr txBox="1"/>
          <p:nvPr/>
        </p:nvSpPr>
        <p:spPr>
          <a:xfrm>
            <a:off x="180548" y="1833389"/>
            <a:ext cx="3051381"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C234B"/>
                </a:solidFill>
                <a:latin typeface="Calibri" panose="020F0502020204030204"/>
              </a:rPr>
              <a:t>Evaluation of </a:t>
            </a:r>
            <a:r>
              <a:rPr lang="en-US" sz="2000" u="sng" dirty="0">
                <a:solidFill>
                  <a:srgbClr val="0C234B"/>
                </a:solidFill>
                <a:latin typeface="Calibri" panose="020F0502020204030204"/>
              </a:rPr>
              <a:t>AMIP runs of </a:t>
            </a:r>
            <a:r>
              <a:rPr lang="en-US" sz="2000" dirty="0">
                <a:solidFill>
                  <a:srgbClr val="0C234B"/>
                </a:solidFill>
                <a:latin typeface="Calibri" panose="020F0502020204030204"/>
              </a:rPr>
              <a:t>CMIP6 models in the 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C234B"/>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C234B"/>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C234B"/>
                </a:solidFill>
                <a:latin typeface="Calibri" panose="020F0502020204030204"/>
              </a:rPr>
              <a:t>Overall E3SMv1 simulates SWE slightly better over CONUS than other three models.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C234B"/>
                </a:solidFill>
                <a:latin typeface="Calibri" panose="020F0502020204030204"/>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C234B"/>
                </a:solidFill>
                <a:effectLst/>
                <a:uLnTx/>
                <a:uFillTx/>
                <a:latin typeface="Calibri" panose="020F0502020204030204"/>
              </a:rPr>
              <a:t>CESM2 produces too much SWE over CONUS.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rgbClr val="0C234B"/>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C234B"/>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solidFill>
                  <a:srgbClr val="0C234B"/>
                </a:solidFill>
                <a:latin typeface="Calibri" panose="020F0502020204030204"/>
              </a:rPr>
              <a:t>Brunke</a:t>
            </a:r>
            <a:r>
              <a:rPr lang="en-US" sz="2000" dirty="0">
                <a:solidFill>
                  <a:srgbClr val="0C234B"/>
                </a:solidFill>
                <a:latin typeface="Calibri" panose="020F0502020204030204"/>
              </a:rPr>
              <a:t> et al. (to be submitted in April 2020)</a:t>
            </a:r>
            <a:endParaRPr kumimoji="0" lang="en-US" sz="2000" b="0" i="0" u="none" strike="noStrike" kern="1200" cap="none" spc="0" normalizeH="0" baseline="0" noProof="0" dirty="0">
              <a:ln>
                <a:noFill/>
              </a:ln>
              <a:solidFill>
                <a:srgbClr val="0C234B"/>
              </a:solidFill>
              <a:effectLst/>
              <a:uLnTx/>
              <a:uFillTx/>
              <a:latin typeface="Calibri" panose="020F0502020204030204"/>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41F2DB-F94C-421B-95F3-BD791404F1E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45BB497-B140-4702-BAA1-9AC6C0A1AE0D}"/>
              </a:ext>
            </a:extLst>
          </p:cNvPr>
          <p:cNvSpPr txBox="1"/>
          <p:nvPr/>
        </p:nvSpPr>
        <p:spPr>
          <a:xfrm>
            <a:off x="10383424" y="2959882"/>
            <a:ext cx="1431546" cy="923330"/>
          </a:xfrm>
          <a:prstGeom prst="rect">
            <a:avLst/>
          </a:prstGeom>
          <a:noFill/>
        </p:spPr>
        <p:txBody>
          <a:bodyPr wrap="none" rtlCol="0">
            <a:spAutoFit/>
          </a:bodyPr>
          <a:lstStyle/>
          <a:p>
            <a:r>
              <a:rPr lang="en-US" altLang="zh-CN" dirty="0"/>
              <a:t>(Model – UA)</a:t>
            </a:r>
          </a:p>
          <a:p>
            <a:r>
              <a:rPr lang="en-US" altLang="zh-CN" dirty="0"/>
              <a:t>March SWE </a:t>
            </a:r>
          </a:p>
          <a:p>
            <a:r>
              <a:rPr lang="en-US" altLang="zh-CN" dirty="0"/>
              <a:t>Bias (mm)</a:t>
            </a:r>
          </a:p>
        </p:txBody>
      </p:sp>
      <p:sp>
        <p:nvSpPr>
          <p:cNvPr id="28" name="Rectangle: Rounded Corners 27">
            <a:extLst>
              <a:ext uri="{FF2B5EF4-FFF2-40B4-BE49-F238E27FC236}">
                <a16:creationId xmlns:a16="http://schemas.microsoft.com/office/drawing/2014/main" id="{00E35350-5EB7-49CD-BFE0-440020628153}"/>
              </a:ext>
            </a:extLst>
          </p:cNvPr>
          <p:cNvSpPr/>
          <p:nvPr/>
        </p:nvSpPr>
        <p:spPr>
          <a:xfrm>
            <a:off x="180548" y="1833389"/>
            <a:ext cx="2987350" cy="68879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4581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30710" y="278234"/>
            <a:ext cx="2557468" cy="526297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March SWE trend (mm/</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yr</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UA</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panose="020F0502020204030204"/>
              </a:rPr>
              <a:t>E3SMv1</a:t>
            </a:r>
          </a:p>
          <a:p>
            <a:pPr marL="0" marR="0" lvl="0" indent="0"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panose="020F0502020204030204"/>
              </a:rPr>
              <a:t>(with a different color bar)</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GFDL-CM4</a:t>
            </a:r>
          </a:p>
        </p:txBody>
      </p:sp>
      <p:sp>
        <p:nvSpPr>
          <p:cNvPr id="8" name="TextBox 7"/>
          <p:cNvSpPr txBox="1"/>
          <p:nvPr/>
        </p:nvSpPr>
        <p:spPr>
          <a:xfrm>
            <a:off x="868368" y="1833389"/>
            <a:ext cx="3148925"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C234B"/>
                </a:solidFill>
                <a:latin typeface="Calibri" panose="020F0502020204030204"/>
              </a:rPr>
              <a:t>March SWE trends (mm/</a:t>
            </a:r>
            <a:r>
              <a:rPr lang="en-US" sz="2000" dirty="0" err="1">
                <a:solidFill>
                  <a:srgbClr val="0C234B"/>
                </a:solidFill>
                <a:latin typeface="Calibri" panose="020F0502020204030204"/>
              </a:rPr>
              <a:t>yr</a:t>
            </a:r>
            <a:r>
              <a:rPr lang="en-US" sz="2000" dirty="0">
                <a:solidFill>
                  <a:srgbClr val="0C234B"/>
                </a:solidFill>
                <a:latin typeface="Calibri" panose="020F0502020204030204"/>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C234B"/>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C234B"/>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C234B"/>
                </a:solidFill>
                <a:latin typeface="Calibri" panose="020F0502020204030204"/>
              </a:rPr>
              <a:t>Both E3SMv1 and GFDL-CM4 miss the observed SWE trend near the West Coast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C234B"/>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C234B"/>
                </a:solidFill>
                <a:latin typeface="Calibri" panose="020F0502020204030204"/>
              </a:rPr>
              <a:t>Challenge: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C234B"/>
                </a:solidFill>
                <a:effectLst/>
                <a:uLnTx/>
                <a:uFillTx/>
                <a:latin typeface="Calibri" panose="020F0502020204030204"/>
              </a:rPr>
              <a:t>How do we gain any insights on model’s performance?</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41F2DB-F94C-421B-95F3-BD791404F1E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00E35350-5EB7-49CD-BFE0-440020628153}"/>
              </a:ext>
            </a:extLst>
          </p:cNvPr>
          <p:cNvSpPr/>
          <p:nvPr/>
        </p:nvSpPr>
        <p:spPr>
          <a:xfrm>
            <a:off x="884552" y="1833389"/>
            <a:ext cx="2987350" cy="44047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a:extLst>
              <a:ext uri="{FF2B5EF4-FFF2-40B4-BE49-F238E27FC236}">
                <a16:creationId xmlns:a16="http://schemas.microsoft.com/office/drawing/2014/main" id="{5204C984-2735-4C28-B51D-76AA42CC20C4}"/>
              </a:ext>
            </a:extLst>
          </p:cNvPr>
          <p:cNvPicPr>
            <a:picLocks noChangeAspect="1"/>
          </p:cNvPicPr>
          <p:nvPr/>
        </p:nvPicPr>
        <p:blipFill>
          <a:blip r:embed="rId3"/>
          <a:stretch>
            <a:fillRect/>
          </a:stretch>
        </p:blipFill>
        <p:spPr>
          <a:xfrm>
            <a:off x="4702009" y="182584"/>
            <a:ext cx="4126399" cy="6699931"/>
          </a:xfrm>
          <a:prstGeom prst="rect">
            <a:avLst/>
          </a:prstGeom>
        </p:spPr>
      </p:pic>
    </p:spTree>
    <p:extLst>
      <p:ext uri="{BB962C8B-B14F-4D97-AF65-F5344CB8AC3E}">
        <p14:creationId xmlns:p14="http://schemas.microsoft.com/office/powerpoint/2010/main" val="49213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24505" t="16851" r="24207" b="60163"/>
          <a:stretch/>
        </p:blipFill>
        <p:spPr>
          <a:xfrm>
            <a:off x="8407438" y="1003166"/>
            <a:ext cx="3210491" cy="1438832"/>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4486" t="13839" r="24459" b="63123"/>
          <a:stretch/>
        </p:blipFill>
        <p:spPr>
          <a:xfrm>
            <a:off x="4689278" y="988966"/>
            <a:ext cx="3272851" cy="1476841"/>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24588" t="13906" r="24206" b="63026"/>
          <a:stretch/>
        </p:blipFill>
        <p:spPr>
          <a:xfrm>
            <a:off x="890858" y="991110"/>
            <a:ext cx="3347849" cy="1508137"/>
          </a:xfrm>
          <a:prstGeom prst="rect">
            <a:avLst/>
          </a:prstGeom>
        </p:spPr>
      </p:pic>
      <p:sp>
        <p:nvSpPr>
          <p:cNvPr id="6" name="TextBox 5"/>
          <p:cNvSpPr txBox="1"/>
          <p:nvPr/>
        </p:nvSpPr>
        <p:spPr>
          <a:xfrm>
            <a:off x="468775" y="209680"/>
            <a:ext cx="39635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Oct.-March mean temp. relation. R</a:t>
            </a:r>
            <a:r>
              <a:rPr kumimoji="0" lang="en-US" sz="2000" b="1" i="0" u="none" strike="noStrike" kern="1200" cap="none" spc="0" normalizeH="0" baseline="30000" noProof="0" dirty="0">
                <a:ln>
                  <a:noFill/>
                </a:ln>
                <a:solidFill>
                  <a:prstClr val="black"/>
                </a:solidFill>
                <a:effectLst/>
                <a:uLnTx/>
                <a:uFillTx/>
                <a:latin typeface="Calibri" panose="020F0502020204030204"/>
                <a:ea typeface="+mn-ea"/>
                <a:cs typeface="+mn-cs"/>
              </a:rPr>
              <a:t>2</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8231733" y="196922"/>
            <a:ext cx="37700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Multi-linear relationship R</a:t>
            </a:r>
            <a:r>
              <a:rPr kumimoji="0" lang="en-US" sz="2400" b="1" i="0" u="none" strike="noStrike" kern="1200" cap="none" spc="0" normalizeH="0" baseline="30000" noProof="0" dirty="0">
                <a:ln>
                  <a:noFill/>
                </a:ln>
                <a:solidFill>
                  <a:prstClr val="black"/>
                </a:solidFill>
                <a:effectLst/>
                <a:uLnTx/>
                <a:uFillTx/>
                <a:latin typeface="Calibri" panose="020F0502020204030204"/>
                <a:ea typeface="+mn-ea"/>
                <a:cs typeface="+mn-cs"/>
              </a:rPr>
              <a:t>2</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933694" y="5885501"/>
            <a:ext cx="10103841" cy="923330"/>
          </a:xfrm>
          <a:prstGeom prst="rect">
            <a:avLst/>
          </a:prstGeom>
          <a:noFill/>
        </p:spPr>
        <p:txBody>
          <a:bodyPr wrap="square" rtlCol="0">
            <a:spAutoFit/>
          </a:bodyPr>
          <a:lstStyle/>
          <a:p>
            <a:pPr lvl="0"/>
            <a:r>
              <a:rPr lang="en-US" dirty="0">
                <a:solidFill>
                  <a:srgbClr val="0C234B"/>
                </a:solidFill>
              </a:rPr>
              <a:t>OBS:    SWE has a strong correlation with P (particularly over mountains), and has a weaker relation with T</a:t>
            </a:r>
          </a:p>
          <a:p>
            <a:pPr lvl="0"/>
            <a:r>
              <a:rPr lang="en-US" dirty="0">
                <a:solidFill>
                  <a:srgbClr val="0C234B"/>
                </a:solidFill>
              </a:rPr>
              <a:t>E3SM: SWE has a weak correlation with P and has a stronger correlation with T </a:t>
            </a:r>
          </a:p>
          <a:p>
            <a:pPr lvl="0"/>
            <a:r>
              <a:rPr lang="en-US" dirty="0">
                <a:solidFill>
                  <a:srgbClr val="0C234B"/>
                </a:solidFill>
              </a:rPr>
              <a:t>For OBS and models, using T and P yields much higher correlation than using T or P alone</a:t>
            </a:r>
          </a:p>
        </p:txBody>
      </p:sp>
      <p:sp>
        <p:nvSpPr>
          <p:cNvPr id="3" name="Slide Number Placeholder 2"/>
          <p:cNvSpPr>
            <a:spLocks noGrp="1"/>
          </p:cNvSpPr>
          <p:nvPr>
            <p:ph type="sldNum" sz="quarter" idx="12"/>
          </p:nvPr>
        </p:nvSpPr>
        <p:spPr>
          <a:xfrm>
            <a:off x="8589779" y="634384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41F2DB-F94C-421B-95F3-BD791404F1E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1662735" y="591000"/>
                <a:ext cx="171066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𝑆𝑊𝐸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662735" y="591000"/>
                <a:ext cx="1710661" cy="36933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8757415" y="567391"/>
                <a:ext cx="24495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𝑆𝑊𝐸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8757415" y="567391"/>
                <a:ext cx="2449568" cy="369332"/>
              </a:xfrm>
              <a:prstGeom prst="rect">
                <a:avLst/>
              </a:prstGeom>
              <a:blipFill rotWithShape="0">
                <a:blip r:embed="rId8"/>
                <a:stretch>
                  <a:fillRect/>
                </a:stretch>
              </a:blipFill>
            </p:spPr>
            <p:txBody>
              <a:bodyPr/>
              <a:lstStyle/>
              <a:p>
                <a:r>
                  <a:rPr lang="en-US">
                    <a:noFill/>
                  </a:rPr>
                  <a:t> </a:t>
                </a:r>
              </a:p>
            </p:txBody>
          </p:sp>
        </mc:Fallback>
      </mc:AlternateContent>
      <p:sp>
        <p:nvSpPr>
          <p:cNvPr id="11" name="Rectangle 10"/>
          <p:cNvSpPr/>
          <p:nvPr/>
        </p:nvSpPr>
        <p:spPr>
          <a:xfrm>
            <a:off x="468775" y="1019270"/>
            <a:ext cx="11456019" cy="1496852"/>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468775" y="2582566"/>
            <a:ext cx="11456019" cy="2981600"/>
          </a:xfrm>
          <a:prstGeom prst="rect">
            <a:avLst/>
          </a:prstGeom>
          <a:noFill/>
          <a:ln>
            <a:solidFill>
              <a:srgbClr val="0C2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p:cNvSpPr txBox="1"/>
          <p:nvPr/>
        </p:nvSpPr>
        <p:spPr>
          <a:xfrm rot="16200000">
            <a:off x="82993" y="1610128"/>
            <a:ext cx="5540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AB0520"/>
                </a:solidFill>
                <a:effectLst/>
                <a:uLnTx/>
                <a:uFillTx/>
                <a:latin typeface="Calibri" panose="020F0502020204030204"/>
                <a:ea typeface="+mn-ea"/>
                <a:cs typeface="+mn-cs"/>
              </a:rPr>
              <a:t>Obs</a:t>
            </a:r>
            <a:endParaRPr kumimoji="0" lang="en-US" sz="1800" b="1" i="0" u="none" strike="noStrike" kern="1200" cap="none" spc="0" normalizeH="0" baseline="0" noProof="0" dirty="0">
              <a:ln>
                <a:noFill/>
              </a:ln>
              <a:solidFill>
                <a:srgbClr val="AB0520"/>
              </a:solidFill>
              <a:effectLst/>
              <a:uLnTx/>
              <a:uFillTx/>
              <a:latin typeface="Calibri" panose="020F0502020204030204"/>
              <a:ea typeface="+mn-ea"/>
              <a:cs typeface="+mn-cs"/>
            </a:endParaRPr>
          </a:p>
        </p:txBody>
      </p:sp>
      <p:sp>
        <p:nvSpPr>
          <p:cNvPr id="18" name="TextBox 17"/>
          <p:cNvSpPr txBox="1"/>
          <p:nvPr/>
        </p:nvSpPr>
        <p:spPr>
          <a:xfrm rot="16200000">
            <a:off x="-109947" y="3776194"/>
            <a:ext cx="896399" cy="369332"/>
          </a:xfrm>
          <a:prstGeom prst="rect">
            <a:avLst/>
          </a:prstGeom>
          <a:noFill/>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C234B"/>
                </a:solidFill>
                <a:effectLst/>
                <a:uLnTx/>
                <a:uFillTx/>
                <a:latin typeface="Calibri" panose="020F0502020204030204"/>
                <a:ea typeface="+mn-ea"/>
                <a:cs typeface="+mn-cs"/>
              </a:rPr>
              <a:t>Models</a:t>
            </a:r>
          </a:p>
        </p:txBody>
      </p:sp>
      <p:sp>
        <p:nvSpPr>
          <p:cNvPr id="19" name="TextBox 18"/>
          <p:cNvSpPr txBox="1"/>
          <p:nvPr/>
        </p:nvSpPr>
        <p:spPr>
          <a:xfrm>
            <a:off x="4399308" y="209680"/>
            <a:ext cx="39635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Oct.-Mar.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accum</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precip</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relation. R</a:t>
            </a:r>
            <a:r>
              <a:rPr kumimoji="0" lang="en-US" sz="2000" b="1" i="0" u="none" strike="noStrike" kern="1200" cap="none" spc="0" normalizeH="0" baseline="30000" noProof="0" dirty="0">
                <a:ln>
                  <a:noFill/>
                </a:ln>
                <a:solidFill>
                  <a:prstClr val="black"/>
                </a:solidFill>
                <a:effectLst/>
                <a:uLnTx/>
                <a:uFillTx/>
                <a:latin typeface="Calibri" panose="020F0502020204030204"/>
                <a:ea typeface="+mn-ea"/>
                <a:cs typeface="+mn-cs"/>
              </a:rPr>
              <a:t>2</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0" name="TextBox 19"/>
              <p:cNvSpPr txBox="1"/>
              <p:nvPr/>
            </p:nvSpPr>
            <p:spPr>
              <a:xfrm>
                <a:off x="5341412" y="567391"/>
                <a:ext cx="171604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𝑆𝑊𝐸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𝑎𝑃</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341412" y="567391"/>
                <a:ext cx="1716047" cy="369332"/>
              </a:xfrm>
              <a:prstGeom prst="rect">
                <a:avLst/>
              </a:prstGeom>
              <a:blipFill rotWithShape="0">
                <a:blip r:embed="rId9"/>
                <a:stretch>
                  <a:fillRect/>
                </a:stretch>
              </a:blipFill>
            </p:spPr>
            <p:txBody>
              <a:bodyPr/>
              <a:lstStyle/>
              <a:p>
                <a:r>
                  <a:rPr lang="en-US">
                    <a:noFill/>
                  </a:rPr>
                  <a:t> </a:t>
                </a:r>
              </a:p>
            </p:txBody>
          </p:sp>
        </mc:Fallback>
      </mc:AlternateContent>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36564" r="49728" b="19182"/>
          <a:stretch/>
        </p:blipFill>
        <p:spPr>
          <a:xfrm>
            <a:off x="936247" y="2697061"/>
            <a:ext cx="3257069" cy="2867104"/>
          </a:xfrm>
          <a:prstGeom prst="rect">
            <a:avLst/>
          </a:prstGeom>
        </p:spPr>
      </p:pic>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t="36487" r="49890" b="18951"/>
          <a:stretch/>
        </p:blipFill>
        <p:spPr>
          <a:xfrm>
            <a:off x="4775357" y="2697061"/>
            <a:ext cx="3164643" cy="2814283"/>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39673" r="50054" b="16237"/>
          <a:stretch/>
        </p:blipFill>
        <p:spPr>
          <a:xfrm>
            <a:off x="8462917" y="2697061"/>
            <a:ext cx="3115299" cy="2750070"/>
          </a:xfrm>
          <a:prstGeom prst="rect">
            <a:avLst/>
          </a:prstGeom>
        </p:spPr>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23442" t="83845" r="23388" b="11738"/>
          <a:stretch/>
        </p:blipFill>
        <p:spPr>
          <a:xfrm>
            <a:off x="4557880" y="5571244"/>
            <a:ext cx="3646380" cy="302931"/>
          </a:xfrm>
          <a:prstGeom prst="rect">
            <a:avLst/>
          </a:prstGeom>
        </p:spPr>
      </p:pic>
    </p:spTree>
    <p:extLst>
      <p:ext uri="{BB962C8B-B14F-4D97-AF65-F5344CB8AC3E}">
        <p14:creationId xmlns:p14="http://schemas.microsoft.com/office/powerpoint/2010/main" val="179009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39433" r="49433" b="16028"/>
          <a:stretch/>
        </p:blipFill>
        <p:spPr>
          <a:xfrm>
            <a:off x="596144" y="3181020"/>
            <a:ext cx="4056185" cy="3572629"/>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4089" t="16643" r="24279" b="60284"/>
          <a:stretch/>
        </p:blipFill>
        <p:spPr>
          <a:xfrm>
            <a:off x="474541" y="1012467"/>
            <a:ext cx="4221152" cy="1886376"/>
          </a:xfrm>
          <a:prstGeom prst="rect">
            <a:avLst/>
          </a:prstGeom>
        </p:spPr>
      </p:pic>
      <p:pic>
        <p:nvPicPr>
          <p:cNvPr id="34" name="Picture 33"/>
          <p:cNvPicPr>
            <a:picLocks noChangeAspect="1"/>
          </p:cNvPicPr>
          <p:nvPr/>
        </p:nvPicPr>
        <p:blipFill rotWithShape="1">
          <a:blip r:embed="rId4">
            <a:extLst>
              <a:ext uri="{28A0092B-C50C-407E-A947-70E740481C1C}">
                <a14:useLocalDpi xmlns:a14="http://schemas.microsoft.com/office/drawing/2010/main" val="0"/>
              </a:ext>
            </a:extLst>
          </a:blip>
          <a:srcRect t="39547" r="49433" b="16122"/>
          <a:stretch/>
        </p:blipFill>
        <p:spPr>
          <a:xfrm>
            <a:off x="4852246" y="3181021"/>
            <a:ext cx="4073239" cy="3570871"/>
          </a:xfrm>
          <a:prstGeom prst="rect">
            <a:avLst/>
          </a:prstGeom>
        </p:spPr>
      </p:pic>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l="24563" t="17589" r="24373" b="60378"/>
          <a:stretch/>
        </p:blipFill>
        <p:spPr>
          <a:xfrm>
            <a:off x="4698754" y="1075086"/>
            <a:ext cx="4226732" cy="1823757"/>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24078" t="84371" r="23885" b="7865"/>
          <a:stretch/>
        </p:blipFill>
        <p:spPr>
          <a:xfrm>
            <a:off x="9112787" y="1289025"/>
            <a:ext cx="2888713" cy="431018"/>
          </a:xfrm>
          <a:prstGeom prst="rect">
            <a:avLst/>
          </a:prstGeom>
        </p:spPr>
      </p:pic>
      <p:sp>
        <p:nvSpPr>
          <p:cNvPr id="6" name="TextBox 5"/>
          <p:cNvSpPr txBox="1"/>
          <p:nvPr/>
        </p:nvSpPr>
        <p:spPr>
          <a:xfrm>
            <a:off x="500603" y="384434"/>
            <a:ext cx="409679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Temp. sensitivity indices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41F2DB-F94C-421B-95F3-BD791404F1E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p:cNvSpPr txBox="1"/>
          <p:nvPr/>
        </p:nvSpPr>
        <p:spPr>
          <a:xfrm>
            <a:off x="4878859" y="379430"/>
            <a:ext cx="408500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Precip</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sensitivity indices</a:t>
            </a:r>
          </a:p>
        </p:txBody>
      </p:sp>
      <mc:AlternateContent xmlns:mc="http://schemas.openxmlformats.org/markup-compatibility/2006" xmlns:a14="http://schemas.microsoft.com/office/drawing/2010/main">
        <mc:Choice Requires="a14">
          <p:sp>
            <p:nvSpPr>
              <p:cNvPr id="13" name="TextBox 12"/>
              <p:cNvSpPr txBox="1"/>
              <p:nvPr/>
            </p:nvSpPr>
            <p:spPr>
              <a:xfrm>
                <a:off x="9574606" y="729471"/>
                <a:ext cx="2011384"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charset="0"/>
                                  <a:ea typeface="+mn-ea"/>
                                  <a:cs typeface="+mn-cs"/>
                                </a:rPr>
                                <m:t>𝑆</m:t>
                              </m:r>
                            </m:e>
                            <m:sub>
                              <m:r>
                                <a:rPr kumimoji="0" lang="en-US" sz="1800" b="0" i="1" u="none" strike="noStrike" kern="1200" cap="none" spc="0" normalizeH="0" baseline="0" noProof="0" smtClean="0">
                                  <a:ln>
                                    <a:noFill/>
                                  </a:ln>
                                  <a:solidFill>
                                    <a:prstClr val="black"/>
                                  </a:solidFill>
                                  <a:effectLst/>
                                  <a:uLnTx/>
                                  <a:uFillTx/>
                                  <a:latin typeface="Cambria Math" charset="0"/>
                                  <a:ea typeface="+mn-ea"/>
                                  <a:cs typeface="+mn-cs"/>
                                </a:rPr>
                                <m:t>𝑋</m:t>
                              </m:r>
                            </m:sub>
                          </m:sSub>
                          <m:r>
                            <a:rPr kumimoji="0" lang="en-US" sz="1800" b="0" i="1" u="none" strike="noStrike" kern="1200" cap="none" spc="0" normalizeH="0" baseline="0" noProof="0" smtClean="0">
                              <a:ln>
                                <a:noFill/>
                              </a:ln>
                              <a:solidFill>
                                <a:prstClr val="black"/>
                              </a:solidFill>
                              <a:effectLst/>
                              <a:uLnTx/>
                              <a:uFillTx/>
                              <a:latin typeface="Cambria Math" charset="0"/>
                              <a:ea typeface="+mn-ea"/>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smtClean="0">
                              <a:ln>
                                <a:noFill/>
                              </a:ln>
                              <a:solidFill>
                                <a:prstClr val="black"/>
                              </a:solidFill>
                              <a:effectLst/>
                              <a:uLnTx/>
                              <a:uFillTx/>
                              <a:latin typeface="Cambria Math" charset="0"/>
                              <a:ea typeface="+mn-ea"/>
                              <a:cs typeface="+mn-cs"/>
                            </a:rPr>
                            <m:t>𝑋</m:t>
                          </m:r>
                        </m:sub>
                      </m:sSub>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𝜎</m:t>
                          </m:r>
                        </m:e>
                        <m:sub>
                          <m:r>
                            <a:rPr kumimoji="0" lang="en-US" sz="1800" b="0" i="1" u="none" strike="noStrike" kern="1200" cap="none" spc="0" normalizeH="0" baseline="0" noProof="0" smtClean="0">
                              <a:ln>
                                <a:noFill/>
                              </a:ln>
                              <a:solidFill>
                                <a:prstClr val="black"/>
                              </a:solidFill>
                              <a:effectLst/>
                              <a:uLnTx/>
                              <a:uFillTx/>
                              <a:latin typeface="Cambria Math" charset="0"/>
                              <a:ea typeface="Cambria Math" panose="02040503050406030204" pitchFamily="18" charset="0"/>
                              <a:cs typeface="+mn-cs"/>
                            </a:rPr>
                            <m:t>𝑋</m:t>
                          </m:r>
                        </m:sub>
                      </m:sSub>
                      <m:r>
                        <a:rPr kumimoji="0" lang="en-US" sz="1800" b="0" i="1" u="none" strike="noStrike" kern="1200" cap="none" spc="0" normalizeH="0" baseline="0" noProof="0" smtClean="0">
                          <a:ln>
                            <a:noFill/>
                          </a:ln>
                          <a:solidFill>
                            <a:prstClr val="black"/>
                          </a:solidFill>
                          <a:effectLst/>
                          <a:uLnTx/>
                          <a:uFillTx/>
                          <a:latin typeface="Cambria Math"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charset="0"/>
                          <a:ea typeface="+mn-ea"/>
                          <a:cs typeface="+mn-cs"/>
                        </a:rPr>
                        <m:t>𝑋</m:t>
                      </m:r>
                      <m:r>
                        <a:rPr kumimoji="0" lang="en-US" sz="1800" b="0" i="1" u="none" strike="noStrike" kern="1200" cap="none" spc="0" normalizeH="0" baseline="0" noProof="0" smtClean="0">
                          <a:ln>
                            <a:noFill/>
                          </a:ln>
                          <a:solidFill>
                            <a:prstClr val="black"/>
                          </a:solidFill>
                          <a:effectLst/>
                          <a:uLnTx/>
                          <a:uFillTx/>
                          <a:latin typeface="Cambria Math"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charset="0"/>
                          <a:ea typeface="+mn-ea"/>
                          <a:cs typeface="+mn-cs"/>
                        </a:rPr>
                        <m:t>𝑇</m:t>
                      </m:r>
                      <m:r>
                        <a:rPr kumimoji="0" lang="en-US" sz="1800" b="0" i="1" u="none" strike="noStrike" kern="1200" cap="none" spc="0" normalizeH="0" baseline="0" noProof="0" smtClean="0">
                          <a:ln>
                            <a:noFill/>
                          </a:ln>
                          <a:solidFill>
                            <a:prstClr val="black"/>
                          </a:solidFill>
                          <a:effectLst/>
                          <a:uLnTx/>
                          <a:uFillTx/>
                          <a:latin typeface="Cambria Math"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charset="0"/>
                          <a:ea typeface="+mn-ea"/>
                          <a:cs typeface="+mn-cs"/>
                        </a:rPr>
                        <m:t>𝑃</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9574606" y="729471"/>
                <a:ext cx="2011384" cy="276999"/>
              </a:xfrm>
              <a:prstGeom prst="rect">
                <a:avLst/>
              </a:prstGeom>
              <a:blipFill rotWithShape="0">
                <a:blip r:embed="rId6"/>
                <a:stretch>
                  <a:fillRect l="-2424" r="-2121"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332359" y="297589"/>
                <a:ext cx="24495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𝑆𝑊𝐸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9332359" y="297589"/>
                <a:ext cx="2449568" cy="369332"/>
              </a:xfrm>
              <a:prstGeom prst="rect">
                <a:avLst/>
              </a:prstGeom>
              <a:blipFill rotWithShape="0">
                <a:blip r:embed="rId7"/>
                <a:stretch>
                  <a:fillRect/>
                </a:stretch>
              </a:blipFill>
            </p:spPr>
            <p:txBody>
              <a:bodyPr/>
              <a:lstStyle/>
              <a:p>
                <a:r>
                  <a:rPr lang="en-US">
                    <a:noFill/>
                  </a:rPr>
                  <a:t> </a:t>
                </a:r>
              </a:p>
            </p:txBody>
          </p:sp>
        </mc:Fallback>
      </mc:AlternateContent>
      <p:sp>
        <p:nvSpPr>
          <p:cNvPr id="15" name="Rectangle 14"/>
          <p:cNvSpPr/>
          <p:nvPr/>
        </p:nvSpPr>
        <p:spPr>
          <a:xfrm>
            <a:off x="468776" y="1019270"/>
            <a:ext cx="8495092" cy="1986280"/>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468776" y="3129405"/>
            <a:ext cx="8495092" cy="3624245"/>
          </a:xfrm>
          <a:prstGeom prst="rect">
            <a:avLst/>
          </a:prstGeom>
          <a:noFill/>
          <a:ln>
            <a:solidFill>
              <a:srgbClr val="0C2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p:cNvSpPr txBox="1"/>
          <p:nvPr/>
        </p:nvSpPr>
        <p:spPr>
          <a:xfrm rot="16200000">
            <a:off x="82706" y="1810125"/>
            <a:ext cx="5540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AB0520"/>
                </a:solidFill>
                <a:effectLst/>
                <a:uLnTx/>
                <a:uFillTx/>
                <a:latin typeface="Calibri" panose="020F0502020204030204"/>
                <a:ea typeface="+mn-ea"/>
                <a:cs typeface="+mn-cs"/>
              </a:rPr>
              <a:t>Obs</a:t>
            </a:r>
            <a:endParaRPr kumimoji="0" lang="en-US" sz="1800" b="1" i="0" u="none" strike="noStrike" kern="1200" cap="none" spc="0" normalizeH="0" baseline="0" noProof="0" dirty="0">
              <a:ln>
                <a:noFill/>
              </a:ln>
              <a:solidFill>
                <a:srgbClr val="AB0520"/>
              </a:solidFill>
              <a:effectLst/>
              <a:uLnTx/>
              <a:uFillTx/>
              <a:latin typeface="Calibri" panose="020F0502020204030204"/>
              <a:ea typeface="+mn-ea"/>
              <a:cs typeface="+mn-cs"/>
            </a:endParaRPr>
          </a:p>
        </p:txBody>
      </p:sp>
      <p:sp>
        <p:nvSpPr>
          <p:cNvPr id="21" name="TextBox 20"/>
          <p:cNvSpPr txBox="1"/>
          <p:nvPr/>
        </p:nvSpPr>
        <p:spPr>
          <a:xfrm rot="16200000">
            <a:off x="-115733" y="4614395"/>
            <a:ext cx="896399" cy="369332"/>
          </a:xfrm>
          <a:prstGeom prst="rect">
            <a:avLst/>
          </a:prstGeom>
          <a:noFill/>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C234B"/>
                </a:solidFill>
                <a:effectLst/>
                <a:uLnTx/>
                <a:uFillTx/>
                <a:latin typeface="Calibri" panose="020F0502020204030204"/>
                <a:ea typeface="+mn-ea"/>
                <a:cs typeface="+mn-cs"/>
              </a:rPr>
              <a:t>Models</a:t>
            </a:r>
          </a:p>
        </p:txBody>
      </p:sp>
      <p:sp>
        <p:nvSpPr>
          <p:cNvPr id="9" name="Left Arrow Callout 8"/>
          <p:cNvSpPr/>
          <p:nvPr/>
        </p:nvSpPr>
        <p:spPr>
          <a:xfrm>
            <a:off x="9112786" y="1717760"/>
            <a:ext cx="2802210" cy="1419978"/>
          </a:xfrm>
          <a:prstGeom prst="leftArrowCallout">
            <a:avLst>
              <a:gd name="adj1" fmla="val 25000"/>
              <a:gd name="adj2" fmla="val 22042"/>
              <a:gd name="adj3" fmla="val 23028"/>
              <a:gd name="adj4" fmla="val 86244"/>
            </a:avLst>
          </a:prstGeom>
          <a:noFill/>
          <a:ln>
            <a:solidFill>
              <a:srgbClr val="AB0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C234B"/>
                </a:solidFill>
                <a:effectLst/>
                <a:uLnTx/>
                <a:uFillTx/>
                <a:latin typeface="Calibri" panose="020F0502020204030204"/>
                <a:ea typeface="+mn-ea"/>
                <a:cs typeface="+mn-cs"/>
              </a:rPr>
              <a:t>Observed sensitivity to </a:t>
            </a:r>
            <a:r>
              <a:rPr kumimoji="0" lang="en-US" sz="1800" b="0" i="0" u="none" strike="noStrike" kern="1200" cap="none" spc="0" normalizeH="0" baseline="0" noProof="0" dirty="0" err="1">
                <a:ln>
                  <a:noFill/>
                </a:ln>
                <a:solidFill>
                  <a:srgbClr val="0C234B"/>
                </a:solidFill>
                <a:effectLst/>
                <a:uLnTx/>
                <a:uFillTx/>
                <a:latin typeface="Calibri" panose="020F0502020204030204"/>
                <a:ea typeface="+mn-ea"/>
                <a:cs typeface="+mn-cs"/>
              </a:rPr>
              <a:t>precip</a:t>
            </a:r>
            <a:r>
              <a:rPr kumimoji="0" lang="en-US" sz="1800" b="0" i="0" u="none" strike="noStrike" kern="1200" cap="none" spc="0" normalizeH="0" baseline="0" noProof="0" dirty="0">
                <a:ln>
                  <a:noFill/>
                </a:ln>
                <a:solidFill>
                  <a:srgbClr val="0C234B"/>
                </a:solidFill>
                <a:effectLst/>
                <a:uLnTx/>
                <a:uFillTx/>
                <a:latin typeface="Calibri" panose="020F0502020204030204"/>
                <a:ea typeface="+mn-ea"/>
                <a:cs typeface="+mn-cs"/>
              </a:rPr>
              <a:t> &gt; that of temperature over W CONUS highest elevations.</a:t>
            </a:r>
          </a:p>
        </p:txBody>
      </p:sp>
      <p:sp>
        <p:nvSpPr>
          <p:cNvPr id="31" name="Left Arrow Callout 30"/>
          <p:cNvSpPr/>
          <p:nvPr/>
        </p:nvSpPr>
        <p:spPr>
          <a:xfrm>
            <a:off x="9112786" y="3239090"/>
            <a:ext cx="2802210" cy="1419978"/>
          </a:xfrm>
          <a:prstGeom prst="leftArrowCallout">
            <a:avLst>
              <a:gd name="adj1" fmla="val 25000"/>
              <a:gd name="adj2" fmla="val 22042"/>
              <a:gd name="adj3" fmla="val 23028"/>
              <a:gd name="adj4" fmla="val 86244"/>
            </a:avLst>
          </a:prstGeom>
          <a:noFill/>
          <a:ln>
            <a:solidFill>
              <a:srgbClr val="AB0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C234B"/>
                </a:solidFill>
                <a:effectLst/>
                <a:uLnTx/>
                <a:uFillTx/>
                <a:latin typeface="Calibri" panose="020F0502020204030204"/>
                <a:ea typeface="+mn-ea"/>
                <a:cs typeface="+mn-cs"/>
              </a:rPr>
              <a:t>E3SMv1 </a:t>
            </a:r>
            <a:r>
              <a:rPr kumimoji="0" lang="en-US" sz="1800" b="0" i="0" u="none" strike="noStrike" kern="1200" cap="none" spc="0" normalizeH="0" baseline="0" noProof="0" dirty="0" err="1">
                <a:ln>
                  <a:noFill/>
                </a:ln>
                <a:solidFill>
                  <a:srgbClr val="0C234B"/>
                </a:solidFill>
                <a:effectLst/>
                <a:uLnTx/>
                <a:uFillTx/>
                <a:latin typeface="Calibri" panose="020F0502020204030204"/>
                <a:ea typeface="+mn-ea"/>
                <a:cs typeface="+mn-cs"/>
              </a:rPr>
              <a:t>precip</a:t>
            </a:r>
            <a:r>
              <a:rPr kumimoji="0" lang="en-US" sz="1800" b="0" i="0" u="none" strike="noStrike" kern="1200" cap="none" spc="0" normalizeH="0" baseline="0" noProof="0" dirty="0">
                <a:ln>
                  <a:noFill/>
                </a:ln>
                <a:solidFill>
                  <a:srgbClr val="0C234B"/>
                </a:solidFill>
                <a:effectLst/>
                <a:uLnTx/>
                <a:uFillTx/>
                <a:latin typeface="Calibri" panose="020F0502020204030204"/>
                <a:ea typeface="+mn-ea"/>
                <a:cs typeface="+mn-cs"/>
              </a:rPr>
              <a:t>. sensitivity &lt; observed </a:t>
            </a:r>
            <a:r>
              <a:rPr kumimoji="0" lang="en-US" sz="1800" b="0" i="0" u="none" strike="noStrike" kern="1200" cap="none" spc="0" normalizeH="0" baseline="0" noProof="0" dirty="0" err="1">
                <a:ln>
                  <a:noFill/>
                </a:ln>
                <a:solidFill>
                  <a:srgbClr val="0C234B"/>
                </a:solidFill>
                <a:effectLst/>
                <a:uLnTx/>
                <a:uFillTx/>
                <a:latin typeface="Calibri" panose="020F0502020204030204"/>
                <a:ea typeface="+mn-ea"/>
                <a:cs typeface="+mn-cs"/>
              </a:rPr>
              <a:t>precip</a:t>
            </a:r>
            <a:r>
              <a:rPr kumimoji="0" lang="en-US" sz="1800" b="0" i="0" u="none" strike="noStrike" kern="1200" cap="none" spc="0" normalizeH="0" baseline="0" noProof="0" dirty="0">
                <a:ln>
                  <a:noFill/>
                </a:ln>
                <a:solidFill>
                  <a:srgbClr val="0C234B"/>
                </a:solidFill>
                <a:effectLst/>
                <a:uLnTx/>
                <a:uFillTx/>
                <a:latin typeface="Calibri" panose="020F0502020204030204"/>
                <a:ea typeface="+mn-ea"/>
                <a:cs typeface="+mn-cs"/>
              </a:rPr>
              <a:t>. sensitivity.</a:t>
            </a:r>
          </a:p>
        </p:txBody>
      </p:sp>
      <p:sp>
        <p:nvSpPr>
          <p:cNvPr id="33" name="Left Arrow Callout 32"/>
          <p:cNvSpPr/>
          <p:nvPr/>
        </p:nvSpPr>
        <p:spPr>
          <a:xfrm>
            <a:off x="9112786" y="4938654"/>
            <a:ext cx="2802210" cy="1426029"/>
          </a:xfrm>
          <a:prstGeom prst="leftArrowCallout">
            <a:avLst>
              <a:gd name="adj1" fmla="val 25000"/>
              <a:gd name="adj2" fmla="val 22042"/>
              <a:gd name="adj3" fmla="val 23028"/>
              <a:gd name="adj4" fmla="val 86244"/>
            </a:avLst>
          </a:prstGeom>
          <a:noFill/>
          <a:ln>
            <a:solidFill>
              <a:srgbClr val="AB0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C234B"/>
                </a:solidFill>
                <a:effectLst/>
                <a:uLnTx/>
                <a:uFillTx/>
                <a:latin typeface="Calibri" panose="020F0502020204030204"/>
                <a:ea typeface="+mn-ea"/>
                <a:cs typeface="+mn-cs"/>
              </a:rPr>
              <a:t>Models miss greater sensitivity to temperature and precipitation over coastal mountains.</a:t>
            </a:r>
          </a:p>
        </p:txBody>
      </p:sp>
    </p:spTree>
    <p:extLst>
      <p:ext uri="{BB962C8B-B14F-4D97-AF65-F5344CB8AC3E}">
        <p14:creationId xmlns:p14="http://schemas.microsoft.com/office/powerpoint/2010/main" val="173615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30710" y="278234"/>
            <a:ext cx="2848398"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March SWE trend (mm/</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yr</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UA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E3SMv1 AMIP run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(with a different color bar)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GFDL-CM4 AMIP run</a:t>
            </a:r>
          </a:p>
        </p:txBody>
      </p:sp>
      <p:sp>
        <p:nvSpPr>
          <p:cNvPr id="8" name="TextBox 7"/>
          <p:cNvSpPr txBox="1"/>
          <p:nvPr/>
        </p:nvSpPr>
        <p:spPr>
          <a:xfrm>
            <a:off x="528503" y="360639"/>
            <a:ext cx="3971203"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C234B"/>
                </a:solidFill>
                <a:effectLst/>
                <a:uLnTx/>
                <a:uFillTx/>
                <a:latin typeface="Calibri" panose="020F0502020204030204"/>
                <a:ea typeface="+mn-ea"/>
                <a:cs typeface="+mn-cs"/>
              </a:rPr>
              <a:t>Comparison of March SWE trends</a:t>
            </a:r>
            <a:r>
              <a:rPr kumimoji="0" lang="en-US" sz="2000" b="0" i="0" u="none" strike="noStrike" kern="1200" cap="none" spc="0" normalizeH="0" noProof="0" dirty="0">
                <a:ln>
                  <a:noFill/>
                </a:ln>
                <a:solidFill>
                  <a:srgbClr val="0C234B"/>
                </a:solidFill>
                <a:effectLst/>
                <a:uLnTx/>
                <a:uFillTx/>
                <a:latin typeface="Calibri" panose="020F0502020204030204"/>
                <a:ea typeface="+mn-ea"/>
                <a:cs typeface="+mn-cs"/>
              </a:rPr>
              <a:t> from </a:t>
            </a:r>
            <a:r>
              <a:rPr kumimoji="0" lang="en-US" sz="2000" b="0" i="0" u="none" strike="noStrike" kern="1200" cap="none" spc="0" normalizeH="0" baseline="0" noProof="0" dirty="0">
                <a:ln>
                  <a:noFill/>
                </a:ln>
                <a:solidFill>
                  <a:srgbClr val="0C234B"/>
                </a:solidFill>
                <a:effectLst/>
                <a:uLnTx/>
                <a:uFillTx/>
                <a:latin typeface="Calibri" panose="020F0502020204030204"/>
                <a:ea typeface="+mn-ea"/>
                <a:cs typeface="+mn-cs"/>
              </a:rPr>
              <a:t>AMIP runs versus coupled runs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C234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C234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rgbClr val="0C234B"/>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C234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C234B"/>
                </a:solidFill>
                <a:latin typeface="Calibri" panose="020F0502020204030204"/>
              </a:rPr>
              <a:t>        CMIP6 coupled runs</a:t>
            </a:r>
            <a:endParaRPr kumimoji="0" lang="en-US" sz="2000" b="0" i="0" u="none" strike="noStrike" kern="1200" cap="none" spc="0" normalizeH="0" baseline="0" noProof="0" dirty="0">
              <a:ln>
                <a:noFill/>
              </a:ln>
              <a:solidFill>
                <a:srgbClr val="0C234B"/>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41F2DB-F94C-421B-95F3-BD791404F1E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5204C984-2735-4C28-B51D-76AA42CC20C4}"/>
              </a:ext>
            </a:extLst>
          </p:cNvPr>
          <p:cNvPicPr>
            <a:picLocks noChangeAspect="1"/>
          </p:cNvPicPr>
          <p:nvPr/>
        </p:nvPicPr>
        <p:blipFill>
          <a:blip r:embed="rId3"/>
          <a:stretch>
            <a:fillRect/>
          </a:stretch>
        </p:blipFill>
        <p:spPr>
          <a:xfrm>
            <a:off x="4702009" y="182584"/>
            <a:ext cx="4126399" cy="6699931"/>
          </a:xfrm>
          <a:prstGeom prst="rect">
            <a:avLst/>
          </a:prstGeom>
        </p:spPr>
      </p:pic>
      <p:pic>
        <p:nvPicPr>
          <p:cNvPr id="4" name="Picture 3">
            <a:extLst>
              <a:ext uri="{FF2B5EF4-FFF2-40B4-BE49-F238E27FC236}">
                <a16:creationId xmlns:a16="http://schemas.microsoft.com/office/drawing/2014/main" id="{EA9398ED-0AA8-4391-B57F-52B4930F0232}"/>
              </a:ext>
            </a:extLst>
          </p:cNvPr>
          <p:cNvPicPr>
            <a:picLocks noChangeAspect="1"/>
          </p:cNvPicPr>
          <p:nvPr/>
        </p:nvPicPr>
        <p:blipFill>
          <a:blip r:embed="rId4"/>
          <a:stretch>
            <a:fillRect/>
          </a:stretch>
        </p:blipFill>
        <p:spPr>
          <a:xfrm>
            <a:off x="603822" y="2701716"/>
            <a:ext cx="3877052" cy="4190061"/>
          </a:xfrm>
          <a:prstGeom prst="rect">
            <a:avLst/>
          </a:prstGeom>
        </p:spPr>
      </p:pic>
      <p:sp>
        <p:nvSpPr>
          <p:cNvPr id="5" name="Rectangle: Rounded Corners 4">
            <a:extLst>
              <a:ext uri="{FF2B5EF4-FFF2-40B4-BE49-F238E27FC236}">
                <a16:creationId xmlns:a16="http://schemas.microsoft.com/office/drawing/2014/main" id="{9450634F-F663-40F5-AAC8-C3257577BB69}"/>
              </a:ext>
            </a:extLst>
          </p:cNvPr>
          <p:cNvSpPr/>
          <p:nvPr/>
        </p:nvSpPr>
        <p:spPr>
          <a:xfrm>
            <a:off x="450700" y="360639"/>
            <a:ext cx="4030174" cy="7964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1449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8651" y="486991"/>
            <a:ext cx="5877871" cy="5755422"/>
          </a:xfrm>
          <a:prstGeom prst="rect">
            <a:avLst/>
          </a:prstGeom>
          <a:noFill/>
        </p:spPr>
        <p:txBody>
          <a:bodyPr wrap="square" rtlCol="0">
            <a:spAutoFit/>
          </a:bodyPr>
          <a:lstStyle/>
          <a:p>
            <a:pPr algn="ctr" fontAlgn="base">
              <a:spcBef>
                <a:spcPct val="0"/>
              </a:spcBef>
              <a:spcAft>
                <a:spcPct val="0"/>
              </a:spcAft>
            </a:pPr>
            <a:r>
              <a:rPr lang="en-US" sz="2800" dirty="0">
                <a:solidFill>
                  <a:srgbClr val="FF0000"/>
                </a:solidFill>
                <a:latin typeface="Arial" pitchFamily="34" charset="0"/>
                <a:cs typeface="Arial" pitchFamily="34" charset="0"/>
              </a:rPr>
              <a:t>Motivation</a:t>
            </a:r>
          </a:p>
          <a:p>
            <a:pPr fontAlgn="base">
              <a:spcBef>
                <a:spcPct val="0"/>
              </a:spcBef>
              <a:spcAft>
                <a:spcPct val="0"/>
              </a:spcAft>
            </a:pPr>
            <a:endParaRPr lang="en-US" sz="2000" dirty="0">
              <a:solidFill>
                <a:srgbClr val="000000"/>
              </a:solidFill>
              <a:latin typeface="Arial" pitchFamily="34" charset="0"/>
              <a:cs typeface="Arial" pitchFamily="34" charset="0"/>
            </a:endParaRPr>
          </a:p>
          <a:p>
            <a:pPr fontAlgn="base">
              <a:spcBef>
                <a:spcPct val="0"/>
              </a:spcBef>
              <a:spcAft>
                <a:spcPct val="0"/>
              </a:spcAft>
            </a:pPr>
            <a:r>
              <a:rPr lang="en-US" sz="2000" dirty="0">
                <a:solidFill>
                  <a:srgbClr val="000000"/>
                </a:solidFill>
                <a:latin typeface="Arial" pitchFamily="34" charset="0"/>
                <a:cs typeface="Arial" pitchFamily="34" charset="0"/>
              </a:rPr>
              <a:t>Evaluation of climate models needs to go beyond the simple use of an individual variable (e.g., precipitation) to include relationships. </a:t>
            </a:r>
          </a:p>
          <a:p>
            <a:pPr fontAlgn="base">
              <a:spcBef>
                <a:spcPct val="0"/>
              </a:spcBef>
              <a:spcAft>
                <a:spcPct val="0"/>
              </a:spcAft>
            </a:pPr>
            <a:endParaRPr lang="en-US" sz="2000" dirty="0">
              <a:solidFill>
                <a:srgbClr val="000000"/>
              </a:solidFill>
              <a:latin typeface="Arial" pitchFamily="34" charset="0"/>
              <a:cs typeface="Arial" pitchFamily="34" charset="0"/>
            </a:endParaRPr>
          </a:p>
          <a:p>
            <a:pPr fontAlgn="base">
              <a:spcBef>
                <a:spcPct val="0"/>
              </a:spcBef>
              <a:spcAft>
                <a:spcPct val="0"/>
              </a:spcAft>
            </a:pPr>
            <a:r>
              <a:rPr lang="en-US" sz="2000" u="sng" dirty="0">
                <a:solidFill>
                  <a:srgbClr val="000000"/>
                </a:solidFill>
                <a:latin typeface="Arial" pitchFamily="34" charset="0"/>
                <a:cs typeface="Arial" pitchFamily="34" charset="0"/>
              </a:rPr>
              <a:t>Challenges</a:t>
            </a:r>
            <a:r>
              <a:rPr lang="en-US" sz="2000" dirty="0">
                <a:solidFill>
                  <a:srgbClr val="000000"/>
                </a:solidFill>
                <a:latin typeface="Arial" pitchFamily="34" charset="0"/>
                <a:cs typeface="Arial" pitchFamily="34" charset="0"/>
              </a:rPr>
              <a:t>:</a:t>
            </a:r>
          </a:p>
          <a:p>
            <a:pPr fontAlgn="base">
              <a:spcBef>
                <a:spcPct val="0"/>
              </a:spcBef>
              <a:spcAft>
                <a:spcPct val="0"/>
              </a:spcAft>
            </a:pPr>
            <a:endParaRPr lang="en-US" sz="2000" dirty="0">
              <a:solidFill>
                <a:srgbClr val="000000"/>
              </a:solidFill>
              <a:latin typeface="Arial" pitchFamily="34" charset="0"/>
              <a:cs typeface="Arial" pitchFamily="34" charset="0"/>
            </a:endParaRPr>
          </a:p>
          <a:p>
            <a:pPr marL="342900" indent="-342900" fontAlgn="base">
              <a:spcBef>
                <a:spcPct val="0"/>
              </a:spcBef>
              <a:spcAft>
                <a:spcPct val="0"/>
              </a:spcAft>
              <a:buFont typeface="Arial" panose="020B0604020202020204" pitchFamily="34" charset="0"/>
              <a:buChar char="•"/>
            </a:pPr>
            <a:r>
              <a:rPr lang="en-US" sz="2000" dirty="0">
                <a:solidFill>
                  <a:srgbClr val="000000"/>
                </a:solidFill>
                <a:latin typeface="Arial" pitchFamily="34" charset="0"/>
                <a:cs typeface="Arial" pitchFamily="34" charset="0"/>
              </a:rPr>
              <a:t>What is the right approach to evaluate and determine the appropriate observation-based datasets for relationships?</a:t>
            </a:r>
          </a:p>
          <a:p>
            <a:pPr marL="342900" indent="-342900" fontAlgn="base">
              <a:spcBef>
                <a:spcPct val="0"/>
              </a:spcBef>
              <a:spcAft>
                <a:spcPct val="0"/>
              </a:spcAft>
              <a:buFont typeface="Arial" panose="020B0604020202020204" pitchFamily="34" charset="0"/>
              <a:buChar char="•"/>
            </a:pPr>
            <a:r>
              <a:rPr lang="en-US" sz="2000" dirty="0">
                <a:solidFill>
                  <a:srgbClr val="000000"/>
                </a:solidFill>
                <a:latin typeface="Arial" pitchFamily="34" charset="0"/>
                <a:cs typeface="Arial" pitchFamily="34" charset="0"/>
              </a:rPr>
              <a:t>What are the observed relationships?</a:t>
            </a:r>
          </a:p>
          <a:p>
            <a:pPr fontAlgn="base">
              <a:spcBef>
                <a:spcPct val="0"/>
              </a:spcBef>
              <a:spcAft>
                <a:spcPct val="0"/>
              </a:spcAft>
            </a:pPr>
            <a:endParaRPr lang="en-US" sz="2000" dirty="0">
              <a:solidFill>
                <a:srgbClr val="000000"/>
              </a:solidFill>
              <a:latin typeface="Arial" pitchFamily="34" charset="0"/>
              <a:cs typeface="Arial" pitchFamily="34" charset="0"/>
            </a:endParaRPr>
          </a:p>
          <a:p>
            <a:pPr fontAlgn="base">
              <a:spcBef>
                <a:spcPct val="0"/>
              </a:spcBef>
              <a:spcAft>
                <a:spcPct val="0"/>
              </a:spcAft>
            </a:pPr>
            <a:r>
              <a:rPr lang="en-US" sz="2000" u="sng" dirty="0">
                <a:solidFill>
                  <a:srgbClr val="000000"/>
                </a:solidFill>
                <a:latin typeface="Arial" pitchFamily="34" charset="0"/>
                <a:cs typeface="Arial" pitchFamily="34" charset="0"/>
              </a:rPr>
              <a:t>Three examples</a:t>
            </a:r>
            <a:r>
              <a:rPr lang="en-US" sz="2000" dirty="0">
                <a:solidFill>
                  <a:srgbClr val="000000"/>
                </a:solidFill>
                <a:latin typeface="Arial" pitchFamily="34" charset="0"/>
                <a:cs typeface="Arial" pitchFamily="34" charset="0"/>
              </a:rPr>
              <a:t>:</a:t>
            </a:r>
          </a:p>
          <a:p>
            <a:pPr marL="342900" indent="-342900" fontAlgn="base">
              <a:spcBef>
                <a:spcPct val="0"/>
              </a:spcBef>
              <a:spcAft>
                <a:spcPct val="0"/>
              </a:spcAft>
              <a:buFont typeface="Arial" panose="020B0604020202020204" pitchFamily="34" charset="0"/>
              <a:buChar char="•"/>
            </a:pPr>
            <a:r>
              <a:rPr lang="en-US" sz="2000" dirty="0">
                <a:solidFill>
                  <a:srgbClr val="000000"/>
                </a:solidFill>
                <a:latin typeface="Arial" pitchFamily="34" charset="0"/>
                <a:cs typeface="Arial" pitchFamily="34" charset="0"/>
              </a:rPr>
              <a:t>Surface water balance over the Amazon Basin</a:t>
            </a:r>
          </a:p>
          <a:p>
            <a:pPr marL="342900" indent="-342900" fontAlgn="base">
              <a:spcBef>
                <a:spcPct val="0"/>
              </a:spcBef>
              <a:spcAft>
                <a:spcPct val="0"/>
              </a:spcAft>
              <a:buFont typeface="Arial" panose="020B0604020202020204" pitchFamily="34" charset="0"/>
              <a:buChar char="•"/>
            </a:pPr>
            <a:r>
              <a:rPr lang="en-US" altLang="zh-CN" sz="2000" dirty="0">
                <a:solidFill>
                  <a:srgbClr val="000000"/>
                </a:solidFill>
                <a:latin typeface="Arial" pitchFamily="34" charset="0"/>
                <a:cs typeface="Arial" pitchFamily="34" charset="0"/>
              </a:rPr>
              <a:t>Snow-water equivalent over CONUS</a:t>
            </a:r>
            <a:endParaRPr lang="en-US" sz="2000" dirty="0">
              <a:solidFill>
                <a:srgbClr val="000000"/>
              </a:solidFill>
              <a:latin typeface="Arial" pitchFamily="34" charset="0"/>
              <a:cs typeface="Arial" pitchFamily="34" charset="0"/>
            </a:endParaRPr>
          </a:p>
          <a:p>
            <a:pPr marL="342900" indent="-342900" fontAlgn="base">
              <a:spcBef>
                <a:spcPct val="0"/>
              </a:spcBef>
              <a:spcAft>
                <a:spcPct val="0"/>
              </a:spcAft>
              <a:buFont typeface="Arial" panose="020B0604020202020204" pitchFamily="34" charset="0"/>
              <a:buChar char="•"/>
            </a:pPr>
            <a:r>
              <a:rPr lang="en-US" sz="2000" dirty="0">
                <a:solidFill>
                  <a:srgbClr val="000000"/>
                </a:solidFill>
                <a:latin typeface="Arial" pitchFamily="34" charset="0"/>
                <a:cs typeface="Arial" pitchFamily="34" charset="0"/>
              </a:rPr>
              <a:t>Morning soil moisture effect on afternoon rainfall</a:t>
            </a:r>
          </a:p>
        </p:txBody>
      </p:sp>
      <p:sp>
        <p:nvSpPr>
          <p:cNvPr id="6" name="TextBox 5"/>
          <p:cNvSpPr txBox="1"/>
          <p:nvPr/>
        </p:nvSpPr>
        <p:spPr>
          <a:xfrm>
            <a:off x="8279218" y="4348718"/>
            <a:ext cx="2859117" cy="400110"/>
          </a:xfrm>
          <a:prstGeom prst="rect">
            <a:avLst/>
          </a:prstGeom>
          <a:noFill/>
        </p:spPr>
        <p:txBody>
          <a:bodyPr wrap="square" rtlCol="0">
            <a:spAutoFit/>
          </a:bodyPr>
          <a:lstStyle/>
          <a:p>
            <a:pPr fontAlgn="base">
              <a:spcBef>
                <a:spcPct val="0"/>
              </a:spcBef>
              <a:spcAft>
                <a:spcPct val="0"/>
              </a:spcAft>
            </a:pPr>
            <a:r>
              <a:rPr lang="en-US" sz="2000" dirty="0">
                <a:solidFill>
                  <a:srgbClr val="000000"/>
                </a:solidFill>
                <a:latin typeface="Arial" pitchFamily="34" charset="0"/>
                <a:cs typeface="Arial" pitchFamily="34" charset="0"/>
              </a:rPr>
              <a:t> </a:t>
            </a: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4641F6AD-A610-42BD-83C5-AE882826327B}" type="slidenum">
              <a:rPr lang="en-US">
                <a:solidFill>
                  <a:srgbClr val="000000"/>
                </a:solidFill>
              </a:rPr>
              <a:pPr fontAlgn="base">
                <a:spcBef>
                  <a:spcPct val="0"/>
                </a:spcBef>
                <a:spcAft>
                  <a:spcPct val="0"/>
                </a:spcAft>
                <a:defRPr/>
              </a:pPr>
              <a:t>2</a:t>
            </a:fld>
            <a:endParaRPr lang="en-US">
              <a:solidFill>
                <a:srgbClr val="00000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5050" y="952500"/>
            <a:ext cx="3844018" cy="215265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6539" y="3295231"/>
            <a:ext cx="3833435" cy="2159419"/>
          </a:xfrm>
          <a:prstGeom prst="rect">
            <a:avLst/>
          </a:prstGeom>
        </p:spPr>
      </p:pic>
    </p:spTree>
    <p:extLst>
      <p:ext uri="{BB962C8B-B14F-4D97-AF65-F5344CB8AC3E}">
        <p14:creationId xmlns:p14="http://schemas.microsoft.com/office/powerpoint/2010/main" val="2571052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471424" y="1110882"/>
            <a:ext cx="3053039" cy="1293626"/>
          </a:xfrm>
        </p:spPr>
        <p:txBody>
          <a:bodyPr vert="horz" lIns="91440" tIns="45720" rIns="91440" bIns="45720" rtlCol="0" anchor="ctr">
            <a:normAutofit fontScale="90000"/>
          </a:bodyPr>
          <a:lstStyle/>
          <a:p>
            <a:r>
              <a:rPr lang="en-US" sz="2800" dirty="0"/>
              <a:t>SM-P Correlations under Different Dynamic Regimes (from NASA MERRA2)</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07603" y="581302"/>
            <a:ext cx="7390197" cy="5485508"/>
          </a:xfrm>
          <a:prstGeom prst="rect">
            <a:avLst/>
          </a:prstGeom>
        </p:spPr>
      </p:pic>
      <p:sp>
        <p:nvSpPr>
          <p:cNvPr id="6" name="Content Placeholder 5"/>
          <p:cNvSpPr>
            <a:spLocks noGrp="1"/>
          </p:cNvSpPr>
          <p:nvPr>
            <p:ph sz="half" idx="2"/>
          </p:nvPr>
        </p:nvSpPr>
        <p:spPr>
          <a:xfrm>
            <a:off x="8566763" y="2535941"/>
            <a:ext cx="3053039" cy="3674981"/>
          </a:xfrm>
        </p:spPr>
        <p:txBody>
          <a:bodyPr vert="horz" lIns="91440" tIns="45720" rIns="91440" bIns="45720" rtlCol="0">
            <a:normAutofit/>
          </a:bodyPr>
          <a:lstStyle/>
          <a:p>
            <a:pPr>
              <a:buFont typeface="Arial" panose="020B0604020202020204" pitchFamily="34" charset="0"/>
              <a:buChar char="•"/>
            </a:pPr>
            <a:r>
              <a:rPr lang="en-US" sz="2000" dirty="0"/>
              <a:t>Negative (positive) correlation between seasonal standardized anomaly of morning SM with afternoon P accumulation under low (high) regime</a:t>
            </a:r>
          </a:p>
          <a:p>
            <a:pPr>
              <a:buFont typeface="Arial" panose="020B0604020202020204" pitchFamily="34" charset="0"/>
              <a:buChar char="•"/>
            </a:pPr>
            <a:r>
              <a:rPr lang="en-US" sz="2000" dirty="0"/>
              <a:t>When all afternoon P days taken as a whole, no statistically significant relationship between SM and P</a:t>
            </a:r>
          </a:p>
        </p:txBody>
      </p:sp>
      <p:sp>
        <p:nvSpPr>
          <p:cNvPr id="12" name="Freeform: Shape 11">
            <a:extLst>
              <a:ext uri="{FF2B5EF4-FFF2-40B4-BE49-F238E27FC236}">
                <a16:creationId xmlns:a16="http://schemas.microsoft.com/office/drawing/2014/main" id="{43573EFB-E773-46FC-B866-B57ED2E39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569741"/>
          </a:xfrm>
          <a:custGeom>
            <a:avLst/>
            <a:gdLst>
              <a:gd name="connsiteX0" fmla="*/ 2296028 w 2296028"/>
              <a:gd name="connsiteY0" fmla="*/ 3569741 h 3569741"/>
              <a:gd name="connsiteX1" fmla="*/ 459 w 2296028"/>
              <a:gd name="connsiteY1" fmla="*/ 3569741 h 3569741"/>
              <a:gd name="connsiteX2" fmla="*/ 0 w 2296028"/>
              <a:gd name="connsiteY2" fmla="*/ 3248180 h 3569741"/>
              <a:gd name="connsiteX3" fmla="*/ 2011607 w 2296028"/>
              <a:gd name="connsiteY3" fmla="*/ 3249283 h 3569741"/>
              <a:gd name="connsiteX4" fmla="*/ 2011607 w 2296028"/>
              <a:gd name="connsiteY4" fmla="*/ 0 h 3569741"/>
              <a:gd name="connsiteX5" fmla="*/ 2296028 w 2296028"/>
              <a:gd name="connsiteY5" fmla="*/ 0 h 356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6028" h="3569741">
                <a:moveTo>
                  <a:pt x="2296028" y="3569741"/>
                </a:moveTo>
                <a:lnTo>
                  <a:pt x="459" y="3569741"/>
                </a:lnTo>
                <a:cubicBezTo>
                  <a:pt x="-459" y="3458756"/>
                  <a:pt x="918" y="3359164"/>
                  <a:pt x="0" y="3248180"/>
                </a:cubicBezTo>
                <a:lnTo>
                  <a:pt x="2011607" y="3249283"/>
                </a:lnTo>
                <a:lnTo>
                  <a:pt x="2011607" y="0"/>
                </a:lnTo>
                <a:lnTo>
                  <a:pt x="2296028" y="0"/>
                </a:lnTo>
                <a:close/>
              </a:path>
            </a:pathLst>
          </a:custGeom>
          <a:solidFill>
            <a:srgbClr val="4C4C4C"/>
          </a:solidFill>
          <a:ln w="0">
            <a:noFill/>
            <a:prstDash val="solid"/>
            <a:round/>
            <a:headEnd/>
            <a:tailEnd/>
          </a:ln>
        </p:spPr>
      </p:sp>
      <p:sp>
        <p:nvSpPr>
          <p:cNvPr id="2" name="Slide Number Placeholder 1"/>
          <p:cNvSpPr>
            <a:spLocks noGrp="1"/>
          </p:cNvSpPr>
          <p:nvPr>
            <p:ph type="sldNum" sz="quarter" idx="12"/>
          </p:nvPr>
        </p:nvSpPr>
        <p:spPr/>
        <p:txBody>
          <a:bodyPr/>
          <a:lstStyle/>
          <a:p>
            <a:fld id="{EB5E2796-15C9-7A40-9BF9-06C47431746A}" type="slidenum">
              <a:rPr lang="en-US" smtClean="0"/>
              <a:t>20</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82" y="6322631"/>
            <a:ext cx="1674355" cy="398844"/>
          </a:xfrm>
          <a:prstGeom prst="rect">
            <a:avLst/>
          </a:prstGeom>
        </p:spPr>
      </p:pic>
      <p:sp>
        <p:nvSpPr>
          <p:cNvPr id="3" name="TextBox 2">
            <a:extLst>
              <a:ext uri="{FF2B5EF4-FFF2-40B4-BE49-F238E27FC236}">
                <a16:creationId xmlns:a16="http://schemas.microsoft.com/office/drawing/2014/main" id="{B0C6177C-19C8-4B7F-BBE1-0DD166FD0106}"/>
              </a:ext>
            </a:extLst>
          </p:cNvPr>
          <p:cNvSpPr txBox="1"/>
          <p:nvPr/>
        </p:nvSpPr>
        <p:spPr>
          <a:xfrm>
            <a:off x="1603450" y="186344"/>
            <a:ext cx="5048562" cy="369332"/>
          </a:xfrm>
          <a:prstGeom prst="rect">
            <a:avLst/>
          </a:prstGeom>
          <a:noFill/>
        </p:spPr>
        <p:txBody>
          <a:bodyPr wrap="none" rtlCol="0">
            <a:spAutoFit/>
          </a:bodyPr>
          <a:lstStyle/>
          <a:p>
            <a:r>
              <a:rPr lang="en-US" altLang="zh-CN" dirty="0">
                <a:solidFill>
                  <a:srgbClr val="FF0000"/>
                </a:solidFill>
              </a:rPr>
              <a:t>3. Morning soil moisture effect on afternoon rainfall</a:t>
            </a:r>
          </a:p>
        </p:txBody>
      </p:sp>
      <p:sp>
        <p:nvSpPr>
          <p:cNvPr id="5" name="TextBox 4">
            <a:extLst>
              <a:ext uri="{FF2B5EF4-FFF2-40B4-BE49-F238E27FC236}">
                <a16:creationId xmlns:a16="http://schemas.microsoft.com/office/drawing/2014/main" id="{6110378F-36AD-4550-9F99-F98BC3FFFB9C}"/>
              </a:ext>
            </a:extLst>
          </p:cNvPr>
          <p:cNvSpPr txBox="1"/>
          <p:nvPr/>
        </p:nvSpPr>
        <p:spPr>
          <a:xfrm>
            <a:off x="2829874" y="6013988"/>
            <a:ext cx="5811424" cy="830997"/>
          </a:xfrm>
          <a:prstGeom prst="rect">
            <a:avLst/>
          </a:prstGeom>
          <a:noFill/>
        </p:spPr>
        <p:txBody>
          <a:bodyPr wrap="square" rtlCol="0">
            <a:spAutoFit/>
          </a:bodyPr>
          <a:lstStyle/>
          <a:p>
            <a:r>
              <a:rPr lang="en-US" altLang="zh-CN" sz="1600" dirty="0"/>
              <a:t>Welty and Zeng (2018)</a:t>
            </a:r>
          </a:p>
          <a:p>
            <a:r>
              <a:rPr lang="en-US" altLang="zh-CN" sz="1600" dirty="0"/>
              <a:t>UA News Release on 8/8/2018: Does rain follow the plow? </a:t>
            </a:r>
          </a:p>
          <a:p>
            <a:r>
              <a:rPr lang="en-US" altLang="zh-CN" sz="1600" dirty="0"/>
              <a:t>DOE Office of Science web site: University research highlight</a:t>
            </a:r>
          </a:p>
        </p:txBody>
      </p:sp>
      <p:pic>
        <p:nvPicPr>
          <p:cNvPr id="1028" name="Picture 4" descr="Image result for DOE ARM logo">
            <a:extLst>
              <a:ext uri="{FF2B5EF4-FFF2-40B4-BE49-F238E27FC236}">
                <a16:creationId xmlns:a16="http://schemas.microsoft.com/office/drawing/2014/main" id="{285F6FD2-7773-4B0E-BC38-75ADF3B72D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9644" y="6183143"/>
            <a:ext cx="1763434" cy="555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6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a:solidFill>
                  <a:schemeClr val="bg1"/>
                </a:solidFill>
              </a:rPr>
              <a:t>Physical Pathways</a:t>
            </a:r>
            <a:endParaRPr lang="en-US" sz="2800" dirty="0">
              <a:solidFill>
                <a:schemeClr val="bg1"/>
              </a:solidFill>
            </a:endParaRPr>
          </a:p>
        </p:txBody>
      </p:sp>
      <p:sp>
        <p:nvSpPr>
          <p:cNvPr id="9" name="Content Placeholder 8">
            <a:extLst>
              <a:ext uri="{FF2B5EF4-FFF2-40B4-BE49-F238E27FC236}">
                <a16:creationId xmlns:a16="http://schemas.microsoft.com/office/drawing/2014/main" id="{7F587DBD-927B-45D2-A27D-B6D43110C2C0}"/>
              </a:ext>
            </a:extLst>
          </p:cNvPr>
          <p:cNvSpPr>
            <a:spLocks noGrp="1"/>
          </p:cNvSpPr>
          <p:nvPr>
            <p:ph idx="1"/>
          </p:nvPr>
        </p:nvSpPr>
        <p:spPr>
          <a:xfrm>
            <a:off x="643468" y="2638044"/>
            <a:ext cx="3363974" cy="3415622"/>
          </a:xfrm>
        </p:spPr>
        <p:txBody>
          <a:bodyPr>
            <a:normAutofit/>
          </a:bodyPr>
          <a:lstStyle/>
          <a:p>
            <a:r>
              <a:rPr lang="en-US" sz="2000">
                <a:solidFill>
                  <a:schemeClr val="bg1"/>
                </a:solidFill>
              </a:rPr>
              <a:t>Under low regime: </a:t>
            </a:r>
          </a:p>
          <a:p>
            <a:pPr lvl="1"/>
            <a:r>
              <a:rPr lang="en-US" sz="2000">
                <a:solidFill>
                  <a:schemeClr val="bg1"/>
                </a:solidFill>
              </a:rPr>
              <a:t>positive correlations for soil T, 2m T, 2m Q, CAPE, and PBLHd/LCLd </a:t>
            </a:r>
          </a:p>
          <a:p>
            <a:pPr lvl="1"/>
            <a:r>
              <a:rPr lang="en-US" sz="2000">
                <a:solidFill>
                  <a:schemeClr val="bg1"/>
                </a:solidFill>
              </a:rPr>
              <a:t>negative correlation for SM</a:t>
            </a:r>
          </a:p>
          <a:p>
            <a:r>
              <a:rPr lang="en-US" sz="2000">
                <a:solidFill>
                  <a:schemeClr val="bg1"/>
                </a:solidFill>
              </a:rPr>
              <a:t>Under high regime: </a:t>
            </a:r>
          </a:p>
          <a:p>
            <a:pPr lvl="1"/>
            <a:r>
              <a:rPr lang="en-US" sz="2000">
                <a:solidFill>
                  <a:schemeClr val="bg1"/>
                </a:solidFill>
              </a:rPr>
              <a:t>positive correlation for EF, SM</a:t>
            </a:r>
            <a:endParaRPr lang="en-US" sz="2000" dirty="0">
              <a:solidFill>
                <a:schemeClr val="bg1"/>
              </a:solidFill>
            </a:endParaRPr>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550" y="123713"/>
            <a:ext cx="6591263" cy="5956810"/>
          </a:xfrm>
          <a:prstGeom prst="rect">
            <a:avLst/>
          </a:prstGeom>
        </p:spPr>
      </p:pic>
      <p:sp>
        <p:nvSpPr>
          <p:cNvPr id="3" name="Slide Number Placeholder 2"/>
          <p:cNvSpPr>
            <a:spLocks noGrp="1"/>
          </p:cNvSpPr>
          <p:nvPr>
            <p:ph type="sldNum" sz="quarter" idx="12"/>
          </p:nvPr>
        </p:nvSpPr>
        <p:spPr/>
        <p:txBody>
          <a:bodyPr/>
          <a:lstStyle/>
          <a:p>
            <a:fld id="{EB5E2796-15C9-7A40-9BF9-06C47431746A}" type="slidenum">
              <a:rPr lang="en-US" smtClean="0"/>
              <a:t>21</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82" y="6322631"/>
            <a:ext cx="1674355" cy="398844"/>
          </a:xfrm>
          <a:prstGeom prst="rect">
            <a:avLst/>
          </a:prstGeom>
        </p:spPr>
      </p:pic>
      <p:sp>
        <p:nvSpPr>
          <p:cNvPr id="4" name="TextBox 3"/>
          <p:cNvSpPr txBox="1"/>
          <p:nvPr/>
        </p:nvSpPr>
        <p:spPr>
          <a:xfrm>
            <a:off x="6588125" y="6075144"/>
            <a:ext cx="4055726" cy="707886"/>
          </a:xfrm>
          <a:prstGeom prst="rect">
            <a:avLst/>
          </a:prstGeom>
          <a:noFill/>
        </p:spPr>
        <p:txBody>
          <a:bodyPr wrap="none" rtlCol="0">
            <a:spAutoFit/>
          </a:bodyPr>
          <a:lstStyle/>
          <a:p>
            <a:r>
              <a:rPr lang="en-US" sz="2000"/>
              <a:t>*CTP: Convective Triggering Potential</a:t>
            </a:r>
          </a:p>
          <a:p>
            <a:r>
              <a:rPr lang="en-US" sz="2000"/>
              <a:t>*HI</a:t>
            </a:r>
            <a:r>
              <a:rPr lang="en-US" sz="2000" baseline="-25000"/>
              <a:t>low</a:t>
            </a:r>
            <a:r>
              <a:rPr lang="en-US" sz="2000"/>
              <a:t>: Low-level Humidity Index</a:t>
            </a:r>
            <a:endParaRPr lang="en-US" sz="2000" dirty="0"/>
          </a:p>
        </p:txBody>
      </p:sp>
    </p:spTree>
    <p:extLst>
      <p:ext uri="{BB962C8B-B14F-4D97-AF65-F5344CB8AC3E}">
        <p14:creationId xmlns:p14="http://schemas.microsoft.com/office/powerpoint/2010/main" val="2189923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51A94B-8C89-4AD8-B0A9-0D0652AEB3C4}"/>
              </a:ext>
            </a:extLst>
          </p:cNvPr>
          <p:cNvSpPr>
            <a:spLocks noGrp="1"/>
          </p:cNvSpPr>
          <p:nvPr>
            <p:ph type="sldNum" sz="quarter" idx="12"/>
          </p:nvPr>
        </p:nvSpPr>
        <p:spPr/>
        <p:txBody>
          <a:bodyPr/>
          <a:lstStyle/>
          <a:p>
            <a:fld id="{EB5E2796-15C9-7A40-9BF9-06C47431746A}" type="slidenum">
              <a:rPr lang="en-US" smtClean="0"/>
              <a:t>22</a:t>
            </a:fld>
            <a:endParaRPr lang="en-US"/>
          </a:p>
        </p:txBody>
      </p:sp>
      <p:pic>
        <p:nvPicPr>
          <p:cNvPr id="3" name="Picture 2">
            <a:extLst>
              <a:ext uri="{FF2B5EF4-FFF2-40B4-BE49-F238E27FC236}">
                <a16:creationId xmlns:a16="http://schemas.microsoft.com/office/drawing/2014/main" id="{9BB1D8AB-5066-4E4B-A371-A2EC62F4467F}"/>
              </a:ext>
            </a:extLst>
          </p:cNvPr>
          <p:cNvPicPr>
            <a:picLocks noChangeAspect="1"/>
          </p:cNvPicPr>
          <p:nvPr/>
        </p:nvPicPr>
        <p:blipFill>
          <a:blip r:embed="rId2"/>
          <a:stretch>
            <a:fillRect/>
          </a:stretch>
        </p:blipFill>
        <p:spPr>
          <a:xfrm>
            <a:off x="6251027" y="231849"/>
            <a:ext cx="4799932" cy="6512303"/>
          </a:xfrm>
          <a:prstGeom prst="rect">
            <a:avLst/>
          </a:prstGeom>
        </p:spPr>
      </p:pic>
      <p:sp>
        <p:nvSpPr>
          <p:cNvPr id="4" name="TextBox 3">
            <a:extLst>
              <a:ext uri="{FF2B5EF4-FFF2-40B4-BE49-F238E27FC236}">
                <a16:creationId xmlns:a16="http://schemas.microsoft.com/office/drawing/2014/main" id="{CF0D85DB-EA52-40F5-8A5A-57BBA276DF85}"/>
              </a:ext>
            </a:extLst>
          </p:cNvPr>
          <p:cNvSpPr txBox="1"/>
          <p:nvPr/>
        </p:nvSpPr>
        <p:spPr>
          <a:xfrm>
            <a:off x="754055" y="334322"/>
            <a:ext cx="5230715" cy="7109639"/>
          </a:xfrm>
          <a:prstGeom prst="rect">
            <a:avLst/>
          </a:prstGeom>
          <a:noFill/>
        </p:spPr>
        <p:txBody>
          <a:bodyPr wrap="square" rtlCol="0">
            <a:spAutoFit/>
          </a:bodyPr>
          <a:lstStyle/>
          <a:p>
            <a:r>
              <a:rPr lang="en-US" altLang="zh-CN" sz="2000" dirty="0"/>
              <a:t>For each regime, compute afternoon rainfall frequency over wetter soil minus that over drier soil:</a:t>
            </a:r>
          </a:p>
          <a:p>
            <a:pPr marL="342900" indent="-342900">
              <a:buFont typeface="Arial" panose="020B0604020202020204" pitchFamily="34" charset="0"/>
              <a:buChar char="•"/>
            </a:pPr>
            <a:r>
              <a:rPr lang="en-US" altLang="zh-CN" sz="2000" dirty="0">
                <a:solidFill>
                  <a:schemeClr val="accent1">
                    <a:lumMod val="75000"/>
                  </a:schemeClr>
                </a:solidFill>
              </a:rPr>
              <a:t>Positive differences</a:t>
            </a:r>
            <a:r>
              <a:rPr lang="en-US" altLang="zh-CN" sz="2000" dirty="0"/>
              <a:t>: occurrence more likely over wetter soils</a:t>
            </a:r>
          </a:p>
          <a:p>
            <a:pPr marL="342900" indent="-342900">
              <a:buFont typeface="Arial" panose="020B0604020202020204" pitchFamily="34" charset="0"/>
              <a:buChar char="•"/>
            </a:pPr>
            <a:r>
              <a:rPr lang="en-US" altLang="zh-CN" sz="2000" dirty="0">
                <a:solidFill>
                  <a:srgbClr val="C00000"/>
                </a:solidFill>
              </a:rPr>
              <a:t>Negative differences</a:t>
            </a:r>
            <a:r>
              <a:rPr lang="en-US" altLang="zh-CN" sz="2000" dirty="0"/>
              <a:t>: occurrence more likely over drier soils</a:t>
            </a:r>
          </a:p>
          <a:p>
            <a:endParaRPr lang="en-US" altLang="zh-CN" sz="2000" dirty="0"/>
          </a:p>
          <a:p>
            <a:endParaRPr lang="en-US" altLang="zh-CN" sz="2000" dirty="0"/>
          </a:p>
          <a:p>
            <a:r>
              <a:rPr lang="en-US" altLang="zh-CN" sz="2000" dirty="0"/>
              <a:t>Afternoon rainfall tends to occur over wetter soils under low (L) moisture convergence conditions.</a:t>
            </a:r>
          </a:p>
          <a:p>
            <a:endParaRPr lang="en-US" altLang="zh-CN" sz="2000" dirty="0"/>
          </a:p>
          <a:p>
            <a:r>
              <a:rPr lang="en-US" altLang="zh-CN" sz="2000" dirty="0"/>
              <a:t>Afternoon rainfall tends to occur over drier soils under high (H) moisture convergence conditions.</a:t>
            </a:r>
          </a:p>
          <a:p>
            <a:endParaRPr lang="en-US" altLang="zh-CN" sz="2000" dirty="0"/>
          </a:p>
          <a:p>
            <a:r>
              <a:rPr lang="en-US" altLang="zh-CN" sz="2000" dirty="0"/>
              <a:t>Results over ARM SGP are not representative of global results.</a:t>
            </a:r>
          </a:p>
          <a:p>
            <a:endParaRPr lang="en-US" altLang="zh-CN" sz="2000" dirty="0"/>
          </a:p>
          <a:p>
            <a:endParaRPr lang="en-US" altLang="zh-CN" sz="2000" dirty="0"/>
          </a:p>
          <a:p>
            <a:r>
              <a:rPr lang="en-US" altLang="zh-CN" sz="2000" dirty="0"/>
              <a:t>Welty et al. (to be submitted in March 2020)</a:t>
            </a:r>
          </a:p>
          <a:p>
            <a:endParaRPr lang="en-US" altLang="zh-CN" dirty="0"/>
          </a:p>
          <a:p>
            <a:endParaRPr lang="zh-CN" altLang="en-US" dirty="0"/>
          </a:p>
        </p:txBody>
      </p:sp>
      <p:sp>
        <p:nvSpPr>
          <p:cNvPr id="5" name="Rectangle: Rounded Corners 4">
            <a:extLst>
              <a:ext uri="{FF2B5EF4-FFF2-40B4-BE49-F238E27FC236}">
                <a16:creationId xmlns:a16="http://schemas.microsoft.com/office/drawing/2014/main" id="{1B6E337A-D91F-42A7-8E47-2CDD99B53445}"/>
              </a:ext>
            </a:extLst>
          </p:cNvPr>
          <p:cNvSpPr/>
          <p:nvPr/>
        </p:nvSpPr>
        <p:spPr>
          <a:xfrm>
            <a:off x="680383" y="334322"/>
            <a:ext cx="5230715" cy="22441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45786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4BEF0-A585-CA44-AD12-4B8458EF903A}"/>
              </a:ext>
            </a:extLst>
          </p:cNvPr>
          <p:cNvSpPr>
            <a:spLocks noGrp="1"/>
          </p:cNvSpPr>
          <p:nvPr>
            <p:ph type="title"/>
          </p:nvPr>
        </p:nvSpPr>
        <p:spPr>
          <a:xfrm>
            <a:off x="839787" y="457200"/>
            <a:ext cx="9742243" cy="597877"/>
          </a:xfrm>
        </p:spPr>
        <p:txBody>
          <a:bodyPr>
            <a:normAutofit fontScale="90000"/>
          </a:bodyPr>
          <a:lstStyle/>
          <a:p>
            <a:r>
              <a:rPr lang="en-US" dirty="0"/>
              <a:t>Investigating other variable relationships with afternoon rainfall</a:t>
            </a:r>
          </a:p>
        </p:txBody>
      </p:sp>
      <p:sp>
        <p:nvSpPr>
          <p:cNvPr id="4" name="Slide Number Placeholder 3">
            <a:extLst>
              <a:ext uri="{FF2B5EF4-FFF2-40B4-BE49-F238E27FC236}">
                <a16:creationId xmlns:a16="http://schemas.microsoft.com/office/drawing/2014/main" id="{160ABDE9-8A33-964C-B1E2-076E05A534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5E2796-15C9-7A40-9BF9-06C4743174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descr="A picture containing text, map&#10;&#10;Description automatically generated">
            <a:extLst>
              <a:ext uri="{FF2B5EF4-FFF2-40B4-BE49-F238E27FC236}">
                <a16:creationId xmlns:a16="http://schemas.microsoft.com/office/drawing/2014/main" id="{2C00C39F-1DA1-41FD-A4B4-ADA633B84B52}"/>
              </a:ext>
            </a:extLst>
          </p:cNvPr>
          <p:cNvPicPr>
            <a:picLocks noChangeAspect="1"/>
          </p:cNvPicPr>
          <p:nvPr/>
        </p:nvPicPr>
        <p:blipFill>
          <a:blip r:embed="rId2"/>
          <a:stretch>
            <a:fillRect/>
          </a:stretch>
        </p:blipFill>
        <p:spPr>
          <a:xfrm>
            <a:off x="4912509" y="1297354"/>
            <a:ext cx="6318370" cy="5047067"/>
          </a:xfrm>
          <a:prstGeom prst="rect">
            <a:avLst/>
          </a:prstGeom>
        </p:spPr>
      </p:pic>
      <p:sp>
        <p:nvSpPr>
          <p:cNvPr id="7" name="TextBox 6">
            <a:extLst>
              <a:ext uri="{FF2B5EF4-FFF2-40B4-BE49-F238E27FC236}">
                <a16:creationId xmlns:a16="http://schemas.microsoft.com/office/drawing/2014/main" id="{94B2D2A4-F570-46ED-A43D-2225C4B8AD56}"/>
              </a:ext>
            </a:extLst>
          </p:cNvPr>
          <p:cNvSpPr txBox="1"/>
          <p:nvPr/>
        </p:nvSpPr>
        <p:spPr>
          <a:xfrm>
            <a:off x="537373" y="1399769"/>
            <a:ext cx="4125634" cy="5355312"/>
          </a:xfrm>
          <a:prstGeom prst="rect">
            <a:avLst/>
          </a:prstGeom>
          <a:noFill/>
        </p:spPr>
        <p:txBody>
          <a:bodyPr wrap="square" rtlCol="0">
            <a:spAutoFit/>
          </a:bodyPr>
          <a:lstStyle/>
          <a:p>
            <a:r>
              <a:rPr lang="en-US" altLang="zh-CN" dirty="0"/>
              <a:t>Conditional probability difference of afternoon rainfall over positive and negative anomalies of each indicated variable over CONUS for all regime days.</a:t>
            </a:r>
          </a:p>
          <a:p>
            <a:endParaRPr lang="en-US" altLang="zh-CN" dirty="0"/>
          </a:p>
          <a:p>
            <a:endParaRPr lang="en-US" altLang="zh-CN" dirty="0"/>
          </a:p>
          <a:p>
            <a:r>
              <a:rPr lang="en-US" altLang="zh-CN" dirty="0"/>
              <a:t>Afternoon rainfall tends to occur over warmer surface (using surface or air T) and primarily over higher specific humidity</a:t>
            </a:r>
          </a:p>
          <a:p>
            <a:endParaRPr lang="en-US" altLang="zh-CN" dirty="0"/>
          </a:p>
          <a:p>
            <a:r>
              <a:rPr lang="en-US" altLang="zh-CN" dirty="0"/>
              <a:t>Results depend on location for soil moisture, evaporative fraction, and relative humidity</a:t>
            </a:r>
          </a:p>
          <a:p>
            <a:endParaRPr lang="en-US" altLang="zh-CN" dirty="0"/>
          </a:p>
          <a:p>
            <a:r>
              <a:rPr lang="en-US" altLang="zh-CN" u="sng" dirty="0"/>
              <a:t>We are currently analyzing global model representation of afternoon rainfall processes (e.g., E3SM)</a:t>
            </a:r>
          </a:p>
          <a:p>
            <a:endParaRPr lang="en-US" altLang="zh-CN" dirty="0"/>
          </a:p>
        </p:txBody>
      </p:sp>
    </p:spTree>
    <p:extLst>
      <p:ext uri="{BB962C8B-B14F-4D97-AF65-F5344CB8AC3E}">
        <p14:creationId xmlns:p14="http://schemas.microsoft.com/office/powerpoint/2010/main" val="2407250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BA406-6666-EF4E-9638-54D2796008EB}"/>
              </a:ext>
            </a:extLst>
          </p:cNvPr>
          <p:cNvSpPr txBox="1">
            <a:spLocks noGrp="1"/>
          </p:cNvSpPr>
          <p:nvPr>
            <p:ph type="title" idx="4294967295"/>
          </p:nvPr>
        </p:nvSpPr>
        <p:spPr>
          <a:xfrm>
            <a:off x="728226" y="244730"/>
            <a:ext cx="10469365" cy="659257"/>
          </a:xfrm>
        </p:spPr>
        <p:txBody>
          <a:bodyPr wrap="square">
            <a:spAutoFit/>
          </a:bodyPr>
          <a:lstStyle/>
          <a:p>
            <a:pPr lvl="0"/>
            <a:r>
              <a:rPr lang="en-US" dirty="0"/>
              <a:t>                                   Conclusions</a:t>
            </a:r>
          </a:p>
        </p:txBody>
      </p:sp>
      <p:sp>
        <p:nvSpPr>
          <p:cNvPr id="4" name="TextBox 3">
            <a:extLst>
              <a:ext uri="{FF2B5EF4-FFF2-40B4-BE49-F238E27FC236}">
                <a16:creationId xmlns:a16="http://schemas.microsoft.com/office/drawing/2014/main" id="{3CE928C3-86CF-45D2-A028-BFC9310868DA}"/>
              </a:ext>
            </a:extLst>
          </p:cNvPr>
          <p:cNvSpPr txBox="1"/>
          <p:nvPr/>
        </p:nvSpPr>
        <p:spPr>
          <a:xfrm>
            <a:off x="962070" y="903987"/>
            <a:ext cx="10010730" cy="5355312"/>
          </a:xfrm>
          <a:prstGeom prst="rect">
            <a:avLst/>
          </a:prstGeom>
          <a:noFill/>
        </p:spPr>
        <p:txBody>
          <a:bodyPr wrap="square" rtlCol="0">
            <a:spAutoFit/>
          </a:bodyPr>
          <a:lstStyle/>
          <a:p>
            <a:r>
              <a:rPr lang="en-US" altLang="zh-CN" dirty="0"/>
              <a:t>1. Surface water balance over the Amazon Basin</a:t>
            </a:r>
          </a:p>
          <a:p>
            <a:pPr marL="742950" lvl="1" indent="-285750">
              <a:buFont typeface="Arial" panose="020B0604020202020204" pitchFamily="34" charset="0"/>
              <a:buChar char="•"/>
            </a:pPr>
            <a:r>
              <a:rPr lang="en-US" altLang="zh-CN" dirty="0"/>
              <a:t>Only a few combinations of data sets allow water budget closure: ensemble mean P and E do not</a:t>
            </a:r>
          </a:p>
          <a:p>
            <a:pPr marL="742950" lvl="1" indent="-285750">
              <a:buFont typeface="Arial" panose="020B0604020202020204" pitchFamily="34" charset="0"/>
              <a:buChar char="•"/>
            </a:pPr>
            <a:r>
              <a:rPr lang="en-US" altLang="zh-CN" dirty="0"/>
              <a:t>Using scaled </a:t>
            </a:r>
            <a:r>
              <a:rPr lang="en-US" altLang="zh-CN" dirty="0" err="1"/>
              <a:t>Obidos</a:t>
            </a:r>
            <a:r>
              <a:rPr lang="en-US" altLang="zh-CN" dirty="0"/>
              <a:t> discharge to represent Amazon discharge appears to give correct long term mean but incorrect seasonal cycle</a:t>
            </a:r>
          </a:p>
          <a:p>
            <a:pPr marL="742950" lvl="1" indent="-285750">
              <a:buFont typeface="Arial" panose="020B0604020202020204" pitchFamily="34" charset="0"/>
              <a:buChar char="•"/>
            </a:pPr>
            <a:r>
              <a:rPr lang="en-US" altLang="zh-CN" dirty="0"/>
              <a:t>Using water budget estimates of discharge should be considered for oceanographic studies of the tropical Atlantic using climate models (including E3SM)</a:t>
            </a:r>
          </a:p>
          <a:p>
            <a:endParaRPr lang="en-US" altLang="zh-CN" dirty="0"/>
          </a:p>
          <a:p>
            <a:r>
              <a:rPr lang="en-US" altLang="zh-CN" dirty="0"/>
              <a:t>2. Snow-water equivalent (SWE) over CONUS</a:t>
            </a:r>
          </a:p>
          <a:p>
            <a:pPr marL="742950" lvl="1" indent="-285750">
              <a:buFont typeface="Arial" panose="020B0604020202020204" pitchFamily="34" charset="0"/>
              <a:buChar char="•"/>
            </a:pPr>
            <a:r>
              <a:rPr lang="en-US" altLang="zh-CN" dirty="0"/>
              <a:t>Developed a high-quality daily 4km SWE data over CONUS</a:t>
            </a:r>
          </a:p>
          <a:p>
            <a:pPr marL="742950" lvl="1" indent="-285750">
              <a:buFont typeface="Arial" panose="020B0604020202020204" pitchFamily="34" charset="0"/>
              <a:buChar char="•"/>
            </a:pPr>
            <a:r>
              <a:rPr lang="en-US" altLang="zh-CN" dirty="0"/>
              <a:t>Observed SWE shows more sensitivity to P (particularly over mountains) than T</a:t>
            </a:r>
          </a:p>
          <a:p>
            <a:pPr marL="742950" lvl="1" indent="-285750">
              <a:buFont typeface="Arial" panose="020B0604020202020204" pitchFamily="34" charset="0"/>
              <a:buChar char="•"/>
            </a:pPr>
            <a:r>
              <a:rPr lang="en-US" altLang="zh-CN" dirty="0"/>
              <a:t>Models (including E3SM) show more sensitivity to T than P, </a:t>
            </a:r>
            <a:r>
              <a:rPr lang="en-US" altLang="zh-CN" u="sng" dirty="0"/>
              <a:t>which has implications on future SWE projection</a:t>
            </a:r>
          </a:p>
          <a:p>
            <a:pPr marL="742950" lvl="1" indent="-285750">
              <a:buFont typeface="Arial" panose="020B0604020202020204" pitchFamily="34" charset="0"/>
              <a:buChar char="•"/>
            </a:pPr>
            <a:r>
              <a:rPr lang="en-US" altLang="zh-CN" dirty="0"/>
              <a:t>Models miss greater sensitivity to T and P over coastal mountains. </a:t>
            </a:r>
          </a:p>
          <a:p>
            <a:endParaRPr lang="en-US" altLang="zh-CN" dirty="0"/>
          </a:p>
          <a:p>
            <a:r>
              <a:rPr lang="en-US" altLang="zh-CN" dirty="0"/>
              <a:t>3. Morning soil moisture effect on afternoon rainfall</a:t>
            </a:r>
          </a:p>
          <a:p>
            <a:pPr marL="742950" lvl="1" indent="-285750">
              <a:buFont typeface="Arial" panose="020B0604020202020204" pitchFamily="34" charset="0"/>
              <a:buChar char="•"/>
            </a:pPr>
            <a:r>
              <a:rPr lang="en-US" altLang="zh-CN" dirty="0"/>
              <a:t>Afternoon rainfall in summer over Northern Hemisphere tends to occur over wetter soils under low moisture convergence conditions.</a:t>
            </a:r>
          </a:p>
          <a:p>
            <a:pPr marL="742950" lvl="1" indent="-285750">
              <a:buFont typeface="Arial" panose="020B0604020202020204" pitchFamily="34" charset="0"/>
              <a:buChar char="•"/>
            </a:pPr>
            <a:r>
              <a:rPr lang="en-US" altLang="zh-CN" dirty="0"/>
              <a:t>It tends to occur over drier soils under high moisture convergence conditions.</a:t>
            </a:r>
          </a:p>
          <a:p>
            <a:pPr marL="742950" lvl="1" indent="-285750">
              <a:buFont typeface="Arial" panose="020B0604020202020204" pitchFamily="34" charset="0"/>
              <a:buChar char="•"/>
            </a:pPr>
            <a:r>
              <a:rPr lang="en-US" altLang="zh-CN" dirty="0"/>
              <a:t>It tends to occur over warmer surface (using surface or air T) </a:t>
            </a:r>
          </a:p>
        </p:txBody>
      </p:sp>
      <p:sp>
        <p:nvSpPr>
          <p:cNvPr id="5" name="Slide Number Placeholder 4">
            <a:extLst>
              <a:ext uri="{FF2B5EF4-FFF2-40B4-BE49-F238E27FC236}">
                <a16:creationId xmlns:a16="http://schemas.microsoft.com/office/drawing/2014/main" id="{15C12ECE-AD83-4ED5-BEA4-F78C53ED20FD}"/>
              </a:ext>
            </a:extLst>
          </p:cNvPr>
          <p:cNvSpPr>
            <a:spLocks noGrp="1"/>
          </p:cNvSpPr>
          <p:nvPr>
            <p:ph type="sldNum" sz="quarter" idx="12"/>
          </p:nvPr>
        </p:nvSpPr>
        <p:spPr/>
        <p:txBody>
          <a:bodyPr/>
          <a:lstStyle/>
          <a:p>
            <a:pPr lvl="0"/>
            <a:fld id="{CAA61AC3-D4A3-0948-BAE3-5E3DF2741116}" type="slidenum">
              <a:rPr lang="en-US" smtClean="0"/>
              <a:t>24</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9E152-0DCA-2A47-A52B-49C820E69F53}"/>
              </a:ext>
            </a:extLst>
          </p:cNvPr>
          <p:cNvSpPr>
            <a:spLocks noGrp="1"/>
          </p:cNvSpPr>
          <p:nvPr>
            <p:ph type="title"/>
          </p:nvPr>
        </p:nvSpPr>
        <p:spPr>
          <a:xfrm>
            <a:off x="792085" y="435792"/>
            <a:ext cx="9464040" cy="727628"/>
          </a:xfrm>
        </p:spPr>
        <p:txBody>
          <a:bodyPr>
            <a:normAutofit fontScale="90000"/>
          </a:bodyPr>
          <a:lstStyle/>
          <a:p>
            <a:r>
              <a:rPr lang="en-US" sz="3240" b="1" dirty="0">
                <a:solidFill>
                  <a:srgbClr val="FF0000"/>
                </a:solidFill>
              </a:rPr>
              <a:t>1. Surface water balance over the Amazon River Basin</a:t>
            </a:r>
            <a:br>
              <a:rPr lang="en-US" sz="3240" dirty="0"/>
            </a:br>
            <a:r>
              <a:rPr lang="en-US" sz="3240" dirty="0"/>
              <a:t>           </a:t>
            </a:r>
            <a:br>
              <a:rPr lang="en-US" sz="3240" dirty="0"/>
            </a:br>
            <a:r>
              <a:rPr lang="en-US" sz="3240" dirty="0"/>
              <a:t>       E3SM Ocean Barrier layer discrepancy around the Amazon</a:t>
            </a:r>
          </a:p>
        </p:txBody>
      </p:sp>
      <p:sp>
        <p:nvSpPr>
          <p:cNvPr id="13" name="Content Placeholder 6">
            <a:extLst>
              <a:ext uri="{FF2B5EF4-FFF2-40B4-BE49-F238E27FC236}">
                <a16:creationId xmlns:a16="http://schemas.microsoft.com/office/drawing/2014/main" id="{1BCB1D0E-35BA-1443-9F27-BE285193A57D}"/>
              </a:ext>
            </a:extLst>
          </p:cNvPr>
          <p:cNvSpPr txBox="1">
            <a:spLocks/>
          </p:cNvSpPr>
          <p:nvPr/>
        </p:nvSpPr>
        <p:spPr>
          <a:xfrm>
            <a:off x="477507" y="1881132"/>
            <a:ext cx="4513280" cy="3613978"/>
          </a:xfrm>
          <a:prstGeom prst="rect">
            <a:avLst/>
          </a:prstGeom>
        </p:spPr>
        <p:txBody>
          <a:bodyPr vert="horz" lIns="61722" tIns="30862" rIns="61722" bIns="30862" rtlCol="0">
            <a:noAutofit/>
          </a:bodyPr>
          <a:lstStyle>
            <a:lvl1pPr marL="0" marR="0" indent="0" algn="l" defTabSz="914400" rtl="0" eaLnBrk="0" fontAlgn="base" latinLnBrk="0" hangingPunct="0">
              <a:lnSpc>
                <a:spcPct val="100000"/>
              </a:lnSpc>
              <a:spcBef>
                <a:spcPts val="800"/>
              </a:spcBef>
              <a:spcAft>
                <a:spcPct val="0"/>
              </a:spcAft>
              <a:buClrTx/>
              <a:buSzTx/>
              <a:buFontTx/>
              <a:buNone/>
              <a:tabLst/>
              <a:defRPr sz="1400" b="0" i="0">
                <a:solidFill>
                  <a:srgbClr val="6F868D"/>
                </a:solidFill>
                <a:latin typeface="Verdana"/>
                <a:ea typeface="+mn-ea"/>
                <a:cs typeface="Verdana"/>
                <a:sym typeface="Calibri" charset="0"/>
              </a:defRPr>
            </a:lvl1pPr>
            <a:lvl2pPr marL="704850" indent="-285750" algn="ctr" rtl="0" eaLnBrk="0" fontAlgn="base" hangingPunct="0">
              <a:spcBef>
                <a:spcPts val="700"/>
              </a:spcBef>
              <a:spcAft>
                <a:spcPct val="0"/>
              </a:spcAft>
              <a:buClr>
                <a:srgbClr val="BE0B34"/>
              </a:buClr>
              <a:buFont typeface="Arial"/>
              <a:buChar char="•"/>
              <a:defRPr sz="1600">
                <a:solidFill>
                  <a:srgbClr val="6F868D"/>
                </a:solidFill>
                <a:latin typeface="Verdana"/>
                <a:ea typeface="+mn-ea"/>
                <a:cs typeface="Verdana"/>
                <a:sym typeface="Calibri" charset="0"/>
              </a:defRPr>
            </a:lvl2pPr>
            <a:lvl3pPr marL="1047750" indent="-171450" algn="ctr" rtl="0" eaLnBrk="0" fontAlgn="base" hangingPunct="0">
              <a:spcBef>
                <a:spcPts val="600"/>
              </a:spcBef>
              <a:spcAft>
                <a:spcPct val="0"/>
              </a:spcAft>
              <a:buClr>
                <a:srgbClr val="BE0B34"/>
              </a:buClr>
              <a:buFont typeface="Arial"/>
              <a:buChar char="•"/>
              <a:defRPr sz="1200">
                <a:solidFill>
                  <a:srgbClr val="6F868D"/>
                </a:solidFill>
                <a:latin typeface="Verdana"/>
                <a:ea typeface="+mn-ea"/>
                <a:cs typeface="Verdana"/>
                <a:sym typeface="Calibri" charset="0"/>
              </a:defRPr>
            </a:lvl3pPr>
            <a:lvl4pPr marL="15049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4pPr>
            <a:lvl5pPr marL="19621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5pPr>
            <a:lvl6pPr marL="2247900" algn="ctr" rtl="0" fontAlgn="base">
              <a:spcBef>
                <a:spcPts val="500"/>
              </a:spcBef>
              <a:spcAft>
                <a:spcPct val="0"/>
              </a:spcAft>
              <a:defRPr sz="2000">
                <a:solidFill>
                  <a:srgbClr val="878787"/>
                </a:solidFill>
                <a:latin typeface="+mn-lt"/>
                <a:ea typeface="+mn-ea"/>
                <a:cs typeface="+mn-cs"/>
                <a:sym typeface="Calibri" charset="0"/>
              </a:defRPr>
            </a:lvl6pPr>
            <a:lvl7pPr marL="2705100" algn="ctr" rtl="0" fontAlgn="base">
              <a:spcBef>
                <a:spcPts val="500"/>
              </a:spcBef>
              <a:spcAft>
                <a:spcPct val="0"/>
              </a:spcAft>
              <a:defRPr sz="2000">
                <a:solidFill>
                  <a:srgbClr val="878787"/>
                </a:solidFill>
                <a:latin typeface="+mn-lt"/>
                <a:ea typeface="+mn-ea"/>
                <a:cs typeface="+mn-cs"/>
                <a:sym typeface="Calibri" charset="0"/>
              </a:defRPr>
            </a:lvl7pPr>
            <a:lvl8pPr marL="3162300" algn="ctr" rtl="0" fontAlgn="base">
              <a:spcBef>
                <a:spcPts val="500"/>
              </a:spcBef>
              <a:spcAft>
                <a:spcPct val="0"/>
              </a:spcAft>
              <a:defRPr sz="2000">
                <a:solidFill>
                  <a:srgbClr val="878787"/>
                </a:solidFill>
                <a:latin typeface="+mn-lt"/>
                <a:ea typeface="+mn-ea"/>
                <a:cs typeface="+mn-cs"/>
                <a:sym typeface="Calibri" charset="0"/>
              </a:defRPr>
            </a:lvl8pPr>
            <a:lvl9pPr marL="3619500" algn="ctr" rtl="0" fontAlgn="base">
              <a:spcBef>
                <a:spcPts val="500"/>
              </a:spcBef>
              <a:spcAft>
                <a:spcPct val="0"/>
              </a:spcAft>
              <a:defRPr sz="2000">
                <a:solidFill>
                  <a:srgbClr val="878787"/>
                </a:solidFill>
                <a:latin typeface="+mn-lt"/>
                <a:ea typeface="+mn-ea"/>
                <a:cs typeface="+mn-cs"/>
                <a:sym typeface="Calibri" charset="0"/>
              </a:defRPr>
            </a:lvl9pPr>
          </a:lstStyle>
          <a:p>
            <a:pPr marL="192882" indent="-192882" defTabSz="617220">
              <a:spcBef>
                <a:spcPts val="540"/>
              </a:spcBef>
              <a:buFont typeface="Arial" panose="020B0604020202020204" pitchFamily="34" charset="0"/>
              <a:buChar char="•"/>
              <a:defRPr/>
            </a:pPr>
            <a:r>
              <a:rPr lang="en-US" sz="2160" kern="0" dirty="0">
                <a:solidFill>
                  <a:prstClr val="black"/>
                </a:solidFill>
                <a:latin typeface="Calibri" panose="020F0502020204030204"/>
                <a:ea typeface="ヒラギノ角ゴ ProN W3"/>
              </a:rPr>
              <a:t>Ocean-only run (top), with Amazon discharge specified from observations, has larger BLT bias than the coupled run (bottom), with (apparently biased) Amazon discharge from the land model. </a:t>
            </a:r>
          </a:p>
          <a:p>
            <a:pPr marL="192882" indent="-192882" defTabSz="617220">
              <a:spcBef>
                <a:spcPts val="540"/>
              </a:spcBef>
              <a:buFont typeface="Arial" panose="020B0604020202020204" pitchFamily="34" charset="0"/>
              <a:buChar char="•"/>
              <a:defRPr/>
            </a:pPr>
            <a:endParaRPr lang="en-US" sz="2160" kern="0" dirty="0">
              <a:solidFill>
                <a:prstClr val="black"/>
              </a:solidFill>
              <a:latin typeface="Calibri" panose="020F0502020204030204"/>
              <a:ea typeface="ヒラギノ角ゴ ProN W3"/>
            </a:endParaRPr>
          </a:p>
          <a:p>
            <a:pPr marL="192882" indent="-192882" defTabSz="617220">
              <a:spcBef>
                <a:spcPts val="540"/>
              </a:spcBef>
              <a:buFont typeface="Arial" panose="020B0604020202020204" pitchFamily="34" charset="0"/>
              <a:buChar char="•"/>
              <a:defRPr/>
            </a:pPr>
            <a:r>
              <a:rPr lang="en-US" sz="2160" kern="0" dirty="0">
                <a:solidFill>
                  <a:prstClr val="black"/>
                </a:solidFill>
                <a:latin typeface="Calibri" panose="020F0502020204030204"/>
                <a:ea typeface="ヒラギノ角ゴ ProN W3"/>
              </a:rPr>
              <a:t>Is this just an ocean model problem? Or an issue with observations used in the forcing?</a:t>
            </a:r>
          </a:p>
          <a:p>
            <a:pPr marL="192882" indent="-192882" defTabSz="617220">
              <a:spcBef>
                <a:spcPts val="540"/>
              </a:spcBef>
              <a:buFont typeface="Arial" panose="020B0604020202020204" pitchFamily="34" charset="0"/>
              <a:buChar char="•"/>
              <a:defRPr/>
            </a:pPr>
            <a:endParaRPr lang="en-US" sz="2160" kern="0" dirty="0">
              <a:solidFill>
                <a:prstClr val="black"/>
              </a:solidFill>
              <a:latin typeface="Calibri" panose="020F0502020204030204"/>
              <a:ea typeface="ヒラギノ角ゴ ProN W3"/>
            </a:endParaRPr>
          </a:p>
          <a:p>
            <a:pPr defTabSz="617220">
              <a:spcBef>
                <a:spcPts val="540"/>
              </a:spcBef>
              <a:defRPr/>
            </a:pPr>
            <a:r>
              <a:rPr lang="en-US" sz="2160" kern="0" dirty="0">
                <a:solidFill>
                  <a:prstClr val="black"/>
                </a:solidFill>
                <a:latin typeface="Calibri" panose="020F0502020204030204"/>
                <a:ea typeface="ヒラギノ角ゴ ProN W3"/>
              </a:rPr>
              <a:t>Reeves Eyre, Van Roekel, Zeng, </a:t>
            </a:r>
            <a:r>
              <a:rPr lang="en-US" sz="2160" kern="0" dirty="0" err="1">
                <a:solidFill>
                  <a:prstClr val="black"/>
                </a:solidFill>
                <a:latin typeface="Calibri" panose="020F0502020204030204"/>
                <a:ea typeface="ヒラギノ角ゴ ProN W3"/>
              </a:rPr>
              <a:t>Brunke</a:t>
            </a:r>
            <a:r>
              <a:rPr lang="en-US" sz="2160" kern="0" dirty="0">
                <a:solidFill>
                  <a:prstClr val="black"/>
                </a:solidFill>
                <a:latin typeface="Calibri" panose="020F0502020204030204"/>
                <a:ea typeface="ヒラギノ角ゴ ProN W3"/>
              </a:rPr>
              <a:t>, </a:t>
            </a:r>
            <a:r>
              <a:rPr lang="en-US" sz="2160" kern="0" dirty="0" err="1">
                <a:solidFill>
                  <a:prstClr val="black"/>
                </a:solidFill>
                <a:latin typeface="Calibri" panose="020F0502020204030204"/>
                <a:ea typeface="ヒラギノ角ゴ ProN W3"/>
              </a:rPr>
              <a:t>Golaz</a:t>
            </a:r>
            <a:r>
              <a:rPr lang="en-US" sz="2160" kern="0" dirty="0">
                <a:solidFill>
                  <a:prstClr val="black"/>
                </a:solidFill>
                <a:latin typeface="Calibri" panose="020F0502020204030204"/>
                <a:ea typeface="ヒラギノ角ゴ ProN W3"/>
              </a:rPr>
              <a:t> (2019) </a:t>
            </a:r>
          </a:p>
        </p:txBody>
      </p:sp>
      <p:sp>
        <p:nvSpPr>
          <p:cNvPr id="15" name="TextBox 14">
            <a:extLst>
              <a:ext uri="{FF2B5EF4-FFF2-40B4-BE49-F238E27FC236}">
                <a16:creationId xmlns:a16="http://schemas.microsoft.com/office/drawing/2014/main" id="{9BFD5E0F-9EFB-FB47-AFF5-F39297BEE477}"/>
              </a:ext>
            </a:extLst>
          </p:cNvPr>
          <p:cNvSpPr txBox="1"/>
          <p:nvPr/>
        </p:nvSpPr>
        <p:spPr bwMode="auto">
          <a:xfrm>
            <a:off x="5524105" y="1482383"/>
            <a:ext cx="5928562" cy="734047"/>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34290" tIns="34290" rIns="34290" bIns="34290" numCol="1" rtlCol="0" anchor="t" anchorCtr="0" compatLnSpc="1">
            <a:prstTxWarp prst="textNoShape">
              <a:avLst/>
            </a:prstTxWarp>
            <a:spAutoFit/>
          </a:bodyPr>
          <a:lstStyle/>
          <a:p>
            <a:pPr defTabSz="931481"/>
            <a:r>
              <a:rPr lang="en-US" sz="2160" b="1" i="1" dirty="0">
                <a:solidFill>
                  <a:prstClr val="black"/>
                </a:solidFill>
                <a:latin typeface="Calibri" panose="020F0502020204030204"/>
              </a:rPr>
              <a:t>Annual mean BLT bias:</a:t>
            </a:r>
          </a:p>
          <a:p>
            <a:pPr defTabSz="931481"/>
            <a:endParaRPr lang="en-US" sz="2160" b="1" i="1" dirty="0">
              <a:solidFill>
                <a:prstClr val="black"/>
              </a:solidFill>
              <a:latin typeface="Calibri" panose="020F0502020204030204"/>
            </a:endParaRPr>
          </a:p>
        </p:txBody>
      </p:sp>
      <p:pic>
        <p:nvPicPr>
          <p:cNvPr id="7" name="Picture 6">
            <a:extLst>
              <a:ext uri="{FF2B5EF4-FFF2-40B4-BE49-F238E27FC236}">
                <a16:creationId xmlns:a16="http://schemas.microsoft.com/office/drawing/2014/main" id="{0FF7EF9A-7D53-8345-8540-6020C63240DA}"/>
              </a:ext>
            </a:extLst>
          </p:cNvPr>
          <p:cNvPicPr>
            <a:picLocks noChangeAspect="1"/>
          </p:cNvPicPr>
          <p:nvPr/>
        </p:nvPicPr>
        <p:blipFill rotWithShape="1">
          <a:blip r:embed="rId2"/>
          <a:srcRect l="28555" t="75455" r="58188" b="8283"/>
          <a:stretch/>
        </p:blipFill>
        <p:spPr>
          <a:xfrm>
            <a:off x="5677086" y="1931432"/>
            <a:ext cx="3057796" cy="1961766"/>
          </a:xfrm>
          <a:prstGeom prst="rect">
            <a:avLst/>
          </a:prstGeom>
        </p:spPr>
      </p:pic>
      <p:pic>
        <p:nvPicPr>
          <p:cNvPr id="9" name="Picture 8">
            <a:extLst>
              <a:ext uri="{FF2B5EF4-FFF2-40B4-BE49-F238E27FC236}">
                <a16:creationId xmlns:a16="http://schemas.microsoft.com/office/drawing/2014/main" id="{ABC41EAF-C404-074C-B383-62111FFFAE79}"/>
              </a:ext>
            </a:extLst>
          </p:cNvPr>
          <p:cNvPicPr>
            <a:picLocks noChangeAspect="1"/>
          </p:cNvPicPr>
          <p:nvPr/>
        </p:nvPicPr>
        <p:blipFill rotWithShape="1">
          <a:blip r:embed="rId2"/>
          <a:srcRect l="28818" t="45466" r="57910" b="39242"/>
          <a:stretch/>
        </p:blipFill>
        <p:spPr>
          <a:xfrm>
            <a:off x="5677085" y="3995453"/>
            <a:ext cx="3055518" cy="1841575"/>
          </a:xfrm>
          <a:prstGeom prst="rect">
            <a:avLst/>
          </a:prstGeom>
        </p:spPr>
      </p:pic>
      <p:sp>
        <p:nvSpPr>
          <p:cNvPr id="10" name="TextBox 9">
            <a:extLst>
              <a:ext uri="{FF2B5EF4-FFF2-40B4-BE49-F238E27FC236}">
                <a16:creationId xmlns:a16="http://schemas.microsoft.com/office/drawing/2014/main" id="{AD3A62EF-CB6E-DC4F-9AD3-11CCECDD038E}"/>
              </a:ext>
            </a:extLst>
          </p:cNvPr>
          <p:cNvSpPr txBox="1"/>
          <p:nvPr/>
        </p:nvSpPr>
        <p:spPr bwMode="auto">
          <a:xfrm>
            <a:off x="8887861" y="1899060"/>
            <a:ext cx="2564806" cy="1066446"/>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34290" tIns="34290" rIns="34290" bIns="34290" numCol="1" rtlCol="0" anchor="t" anchorCtr="0" compatLnSpc="1">
            <a:prstTxWarp prst="textNoShape">
              <a:avLst/>
            </a:prstTxWarp>
            <a:spAutoFit/>
          </a:bodyPr>
          <a:lstStyle/>
          <a:p>
            <a:pPr defTabSz="931481"/>
            <a:r>
              <a:rPr lang="en-US" sz="2160" b="1" i="1" dirty="0">
                <a:solidFill>
                  <a:prstClr val="black"/>
                </a:solidFill>
                <a:latin typeface="Calibri" panose="020F0502020204030204"/>
              </a:rPr>
              <a:t>Top: ocean-only</a:t>
            </a:r>
          </a:p>
          <a:p>
            <a:pPr defTabSz="931481"/>
            <a:endParaRPr lang="en-US" sz="2160" b="1" i="1" dirty="0">
              <a:solidFill>
                <a:prstClr val="black"/>
              </a:solidFill>
              <a:latin typeface="Calibri" panose="020F0502020204030204"/>
            </a:endParaRPr>
          </a:p>
          <a:p>
            <a:pPr defTabSz="931481"/>
            <a:r>
              <a:rPr lang="en-US" sz="2160" b="1" i="1" dirty="0">
                <a:solidFill>
                  <a:prstClr val="black"/>
                </a:solidFill>
                <a:latin typeface="Calibri" panose="020F0502020204030204"/>
              </a:rPr>
              <a:t>Bottom: coupled </a:t>
            </a:r>
          </a:p>
        </p:txBody>
      </p:sp>
      <p:pic>
        <p:nvPicPr>
          <p:cNvPr id="8" name="Picture 7">
            <a:extLst>
              <a:ext uri="{FF2B5EF4-FFF2-40B4-BE49-F238E27FC236}">
                <a16:creationId xmlns:a16="http://schemas.microsoft.com/office/drawing/2014/main" id="{C51F515E-734F-4FFC-8922-16172C89C4EF}"/>
              </a:ext>
            </a:extLst>
          </p:cNvPr>
          <p:cNvPicPr>
            <a:picLocks noChangeAspect="1"/>
          </p:cNvPicPr>
          <p:nvPr/>
        </p:nvPicPr>
        <p:blipFill rotWithShape="1">
          <a:blip r:embed="rId2"/>
          <a:srcRect l="43647" t="74443" r="49412" b="4029"/>
          <a:stretch/>
        </p:blipFill>
        <p:spPr>
          <a:xfrm>
            <a:off x="8987673" y="3884363"/>
            <a:ext cx="1287787" cy="2088936"/>
          </a:xfrm>
          <a:prstGeom prst="rect">
            <a:avLst/>
          </a:prstGeom>
        </p:spPr>
      </p:pic>
      <p:sp>
        <p:nvSpPr>
          <p:cNvPr id="3" name="Slide Number Placeholder 2">
            <a:extLst>
              <a:ext uri="{FF2B5EF4-FFF2-40B4-BE49-F238E27FC236}">
                <a16:creationId xmlns:a16="http://schemas.microsoft.com/office/drawing/2014/main" id="{FCC3984C-F5A7-4D77-8965-9A18CDA98C00}"/>
              </a:ext>
            </a:extLst>
          </p:cNvPr>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3633837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2664-1302-5A43-B49B-EA54C6304574}"/>
              </a:ext>
            </a:extLst>
          </p:cNvPr>
          <p:cNvSpPr>
            <a:spLocks noGrp="1"/>
          </p:cNvSpPr>
          <p:nvPr>
            <p:ph type="title"/>
          </p:nvPr>
        </p:nvSpPr>
        <p:spPr>
          <a:xfrm>
            <a:off x="3076880" y="298684"/>
            <a:ext cx="7397155" cy="924820"/>
          </a:xfrm>
        </p:spPr>
        <p:txBody>
          <a:bodyPr>
            <a:noAutofit/>
          </a:bodyPr>
          <a:lstStyle/>
          <a:p>
            <a:r>
              <a:rPr lang="en-US" sz="3360" dirty="0"/>
              <a:t>E3SM Precipitation and runoff Biases</a:t>
            </a:r>
          </a:p>
        </p:txBody>
      </p:sp>
      <p:pic>
        <p:nvPicPr>
          <p:cNvPr id="7" name="Content Placeholder 6">
            <a:extLst>
              <a:ext uri="{FF2B5EF4-FFF2-40B4-BE49-F238E27FC236}">
                <a16:creationId xmlns:a16="http://schemas.microsoft.com/office/drawing/2014/main" id="{C0010851-9530-844E-88E7-94BB356D83DC}"/>
              </a:ext>
            </a:extLst>
          </p:cNvPr>
          <p:cNvPicPr>
            <a:picLocks noGrp="1" noChangeAspect="1"/>
          </p:cNvPicPr>
          <p:nvPr>
            <p:ph idx="1"/>
          </p:nvPr>
        </p:nvPicPr>
        <p:blipFill rotWithShape="1">
          <a:blip r:embed="rId2"/>
          <a:srcRect l="5994" r="6923" b="34889"/>
          <a:stretch/>
        </p:blipFill>
        <p:spPr>
          <a:xfrm>
            <a:off x="3728659" y="1482383"/>
            <a:ext cx="4734682" cy="4581233"/>
          </a:xfrm>
        </p:spPr>
      </p:pic>
      <p:sp>
        <p:nvSpPr>
          <p:cNvPr id="8" name="TextBox 7">
            <a:extLst>
              <a:ext uri="{FF2B5EF4-FFF2-40B4-BE49-F238E27FC236}">
                <a16:creationId xmlns:a16="http://schemas.microsoft.com/office/drawing/2014/main" id="{B40CD7CB-B851-B842-A077-8217EA75D6A8}"/>
              </a:ext>
            </a:extLst>
          </p:cNvPr>
          <p:cNvSpPr txBox="1"/>
          <p:nvPr/>
        </p:nvSpPr>
        <p:spPr bwMode="auto">
          <a:xfrm>
            <a:off x="5508786" y="1399863"/>
            <a:ext cx="3558433" cy="40164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34290" tIns="34290" rIns="34290" bIns="34290" numCol="1" rtlCol="0" anchor="t" anchorCtr="0" compatLnSpc="1">
            <a:prstTxWarp prst="textNoShape">
              <a:avLst/>
            </a:prstTxWarp>
            <a:spAutoFit/>
          </a:bodyPr>
          <a:lstStyle/>
          <a:p>
            <a:pPr defTabSz="931481"/>
            <a:r>
              <a:rPr lang="en-US" sz="2160" b="1" i="1" dirty="0">
                <a:solidFill>
                  <a:prstClr val="black"/>
                </a:solidFill>
                <a:latin typeface="Calibri" panose="020F0502020204030204"/>
              </a:rPr>
              <a:t>Red = E3SM, Black = obs.</a:t>
            </a:r>
          </a:p>
        </p:txBody>
      </p:sp>
      <p:sp>
        <p:nvSpPr>
          <p:cNvPr id="9" name="Content Placeholder 6">
            <a:extLst>
              <a:ext uri="{FF2B5EF4-FFF2-40B4-BE49-F238E27FC236}">
                <a16:creationId xmlns:a16="http://schemas.microsoft.com/office/drawing/2014/main" id="{6BFD2E8E-986F-2541-9B34-ECCC6987960B}"/>
              </a:ext>
            </a:extLst>
          </p:cNvPr>
          <p:cNvSpPr txBox="1">
            <a:spLocks/>
          </p:cNvSpPr>
          <p:nvPr/>
        </p:nvSpPr>
        <p:spPr>
          <a:xfrm>
            <a:off x="1131194" y="2130510"/>
            <a:ext cx="2597465" cy="3613978"/>
          </a:xfrm>
          <a:prstGeom prst="rect">
            <a:avLst/>
          </a:prstGeom>
        </p:spPr>
        <p:txBody>
          <a:bodyPr vert="horz" lIns="61722" tIns="30862" rIns="61722" bIns="30862" rtlCol="0">
            <a:noAutofit/>
          </a:bodyPr>
          <a:lstStyle>
            <a:lvl1pPr marL="0" marR="0" indent="0" algn="l" defTabSz="914400" rtl="0" eaLnBrk="0" fontAlgn="base" latinLnBrk="0" hangingPunct="0">
              <a:lnSpc>
                <a:spcPct val="100000"/>
              </a:lnSpc>
              <a:spcBef>
                <a:spcPts val="800"/>
              </a:spcBef>
              <a:spcAft>
                <a:spcPct val="0"/>
              </a:spcAft>
              <a:buClrTx/>
              <a:buSzTx/>
              <a:buFontTx/>
              <a:buNone/>
              <a:tabLst/>
              <a:defRPr sz="1400" b="0" i="0">
                <a:solidFill>
                  <a:srgbClr val="6F868D"/>
                </a:solidFill>
                <a:latin typeface="Verdana"/>
                <a:ea typeface="+mn-ea"/>
                <a:cs typeface="Verdana"/>
                <a:sym typeface="Calibri" charset="0"/>
              </a:defRPr>
            </a:lvl1pPr>
            <a:lvl2pPr marL="704850" indent="-285750" algn="ctr" rtl="0" eaLnBrk="0" fontAlgn="base" hangingPunct="0">
              <a:spcBef>
                <a:spcPts val="700"/>
              </a:spcBef>
              <a:spcAft>
                <a:spcPct val="0"/>
              </a:spcAft>
              <a:buClr>
                <a:srgbClr val="BE0B34"/>
              </a:buClr>
              <a:buFont typeface="Arial"/>
              <a:buChar char="•"/>
              <a:defRPr sz="1600">
                <a:solidFill>
                  <a:srgbClr val="6F868D"/>
                </a:solidFill>
                <a:latin typeface="Verdana"/>
                <a:ea typeface="+mn-ea"/>
                <a:cs typeface="Verdana"/>
                <a:sym typeface="Calibri" charset="0"/>
              </a:defRPr>
            </a:lvl2pPr>
            <a:lvl3pPr marL="1047750" indent="-171450" algn="ctr" rtl="0" eaLnBrk="0" fontAlgn="base" hangingPunct="0">
              <a:spcBef>
                <a:spcPts val="600"/>
              </a:spcBef>
              <a:spcAft>
                <a:spcPct val="0"/>
              </a:spcAft>
              <a:buClr>
                <a:srgbClr val="BE0B34"/>
              </a:buClr>
              <a:buFont typeface="Arial"/>
              <a:buChar char="•"/>
              <a:defRPr sz="1200">
                <a:solidFill>
                  <a:srgbClr val="6F868D"/>
                </a:solidFill>
                <a:latin typeface="Verdana"/>
                <a:ea typeface="+mn-ea"/>
                <a:cs typeface="Verdana"/>
                <a:sym typeface="Calibri" charset="0"/>
              </a:defRPr>
            </a:lvl3pPr>
            <a:lvl4pPr marL="15049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4pPr>
            <a:lvl5pPr marL="19621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5pPr>
            <a:lvl6pPr marL="2247900" algn="ctr" rtl="0" fontAlgn="base">
              <a:spcBef>
                <a:spcPts val="500"/>
              </a:spcBef>
              <a:spcAft>
                <a:spcPct val="0"/>
              </a:spcAft>
              <a:defRPr sz="2000">
                <a:solidFill>
                  <a:srgbClr val="878787"/>
                </a:solidFill>
                <a:latin typeface="+mn-lt"/>
                <a:ea typeface="+mn-ea"/>
                <a:cs typeface="+mn-cs"/>
                <a:sym typeface="Calibri" charset="0"/>
              </a:defRPr>
            </a:lvl6pPr>
            <a:lvl7pPr marL="2705100" algn="ctr" rtl="0" fontAlgn="base">
              <a:spcBef>
                <a:spcPts val="500"/>
              </a:spcBef>
              <a:spcAft>
                <a:spcPct val="0"/>
              </a:spcAft>
              <a:defRPr sz="2000">
                <a:solidFill>
                  <a:srgbClr val="878787"/>
                </a:solidFill>
                <a:latin typeface="+mn-lt"/>
                <a:ea typeface="+mn-ea"/>
                <a:cs typeface="+mn-cs"/>
                <a:sym typeface="Calibri" charset="0"/>
              </a:defRPr>
            </a:lvl7pPr>
            <a:lvl8pPr marL="3162300" algn="ctr" rtl="0" fontAlgn="base">
              <a:spcBef>
                <a:spcPts val="500"/>
              </a:spcBef>
              <a:spcAft>
                <a:spcPct val="0"/>
              </a:spcAft>
              <a:defRPr sz="2000">
                <a:solidFill>
                  <a:srgbClr val="878787"/>
                </a:solidFill>
                <a:latin typeface="+mn-lt"/>
                <a:ea typeface="+mn-ea"/>
                <a:cs typeface="+mn-cs"/>
                <a:sym typeface="Calibri" charset="0"/>
              </a:defRPr>
            </a:lvl8pPr>
            <a:lvl9pPr marL="3619500" algn="ctr" rtl="0" fontAlgn="base">
              <a:spcBef>
                <a:spcPts val="500"/>
              </a:spcBef>
              <a:spcAft>
                <a:spcPct val="0"/>
              </a:spcAft>
              <a:defRPr sz="2000">
                <a:solidFill>
                  <a:srgbClr val="878787"/>
                </a:solidFill>
                <a:latin typeface="+mn-lt"/>
                <a:ea typeface="+mn-ea"/>
                <a:cs typeface="+mn-cs"/>
                <a:sym typeface="Calibri" charset="0"/>
              </a:defRPr>
            </a:lvl9pPr>
          </a:lstStyle>
          <a:p>
            <a:pPr defTabSz="617220">
              <a:spcBef>
                <a:spcPts val="540"/>
              </a:spcBef>
              <a:defRPr/>
            </a:pPr>
            <a:r>
              <a:rPr lang="en-US" sz="2160" b="1" kern="0" dirty="0">
                <a:solidFill>
                  <a:prstClr val="black"/>
                </a:solidFill>
                <a:latin typeface="Calibri" panose="020F0502020204030204"/>
                <a:ea typeface="ヒラギノ角ゴ ProN W3"/>
              </a:rPr>
              <a:t>Amazon </a:t>
            </a:r>
            <a:r>
              <a:rPr lang="en-US" sz="2160" b="1" kern="0" dirty="0" err="1">
                <a:solidFill>
                  <a:prstClr val="black"/>
                </a:solidFill>
                <a:latin typeface="Calibri" panose="020F0502020204030204"/>
                <a:ea typeface="ヒラギノ角ゴ ProN W3"/>
              </a:rPr>
              <a:t>precip</a:t>
            </a:r>
            <a:r>
              <a:rPr lang="en-US" sz="2160" b="1" kern="0" dirty="0">
                <a:solidFill>
                  <a:prstClr val="black"/>
                </a:solidFill>
                <a:latin typeface="Calibri" panose="020F0502020204030204"/>
                <a:ea typeface="ヒラギノ角ゴ ProN W3"/>
              </a:rPr>
              <a:t>:</a:t>
            </a:r>
          </a:p>
          <a:p>
            <a:pPr defTabSz="617220">
              <a:spcBef>
                <a:spcPts val="540"/>
              </a:spcBef>
              <a:defRPr/>
            </a:pPr>
            <a:r>
              <a:rPr lang="en-US" sz="2160" kern="0" dirty="0">
                <a:solidFill>
                  <a:prstClr val="black"/>
                </a:solidFill>
                <a:latin typeface="Calibri" panose="020F0502020204030204"/>
                <a:ea typeface="ヒラギノ角ゴ ProN W3"/>
              </a:rPr>
              <a:t>Not enough</a:t>
            </a:r>
          </a:p>
          <a:p>
            <a:pPr defTabSz="617220">
              <a:spcBef>
                <a:spcPts val="540"/>
              </a:spcBef>
              <a:defRPr/>
            </a:pPr>
            <a:r>
              <a:rPr lang="en-US" sz="2160" kern="0" dirty="0">
                <a:solidFill>
                  <a:prstClr val="black"/>
                </a:solidFill>
                <a:latin typeface="Calibri" panose="020F0502020204030204"/>
                <a:ea typeface="ヒラギノ角ゴ ProN W3"/>
              </a:rPr>
              <a:t>Correct phase</a:t>
            </a:r>
          </a:p>
          <a:p>
            <a:pPr defTabSz="617220">
              <a:spcBef>
                <a:spcPts val="540"/>
              </a:spcBef>
              <a:defRPr/>
            </a:pPr>
            <a:endParaRPr lang="en-US" sz="2160" kern="0" dirty="0">
              <a:solidFill>
                <a:prstClr val="black"/>
              </a:solidFill>
              <a:latin typeface="Calibri" panose="020F0502020204030204"/>
              <a:ea typeface="ヒラギノ角ゴ ProN W3"/>
            </a:endParaRPr>
          </a:p>
          <a:p>
            <a:pPr defTabSz="617220">
              <a:spcBef>
                <a:spcPts val="540"/>
              </a:spcBef>
              <a:defRPr/>
            </a:pPr>
            <a:endParaRPr lang="en-US" sz="2160" kern="0" dirty="0">
              <a:solidFill>
                <a:prstClr val="black"/>
              </a:solidFill>
              <a:latin typeface="Calibri" panose="020F0502020204030204"/>
              <a:ea typeface="ヒラギノ角ゴ ProN W3"/>
            </a:endParaRPr>
          </a:p>
          <a:p>
            <a:pPr defTabSz="617220">
              <a:spcBef>
                <a:spcPts val="540"/>
              </a:spcBef>
              <a:defRPr/>
            </a:pPr>
            <a:r>
              <a:rPr lang="en-US" sz="2160" b="1" kern="0" dirty="0">
                <a:solidFill>
                  <a:prstClr val="black"/>
                </a:solidFill>
                <a:latin typeface="Calibri" panose="020F0502020204030204"/>
                <a:ea typeface="ヒラギノ角ゴ ProN W3"/>
              </a:rPr>
              <a:t>Amazon discharge:</a:t>
            </a:r>
          </a:p>
          <a:p>
            <a:pPr defTabSz="617220">
              <a:spcBef>
                <a:spcPts val="540"/>
              </a:spcBef>
              <a:defRPr/>
            </a:pPr>
            <a:r>
              <a:rPr lang="en-US" sz="2160" kern="0" dirty="0">
                <a:solidFill>
                  <a:prstClr val="black"/>
                </a:solidFill>
                <a:latin typeface="Calibri" panose="020F0502020204030204"/>
                <a:ea typeface="ヒラギノ角ゴ ProN W3"/>
              </a:rPr>
              <a:t>Not enough</a:t>
            </a:r>
          </a:p>
          <a:p>
            <a:pPr defTabSz="617220">
              <a:spcBef>
                <a:spcPts val="540"/>
              </a:spcBef>
              <a:defRPr/>
            </a:pPr>
            <a:r>
              <a:rPr lang="en-US" sz="2160" kern="0" dirty="0">
                <a:solidFill>
                  <a:prstClr val="black"/>
                </a:solidFill>
                <a:latin typeface="Calibri" panose="020F0502020204030204"/>
                <a:ea typeface="ヒラギノ角ゴ ProN W3"/>
              </a:rPr>
              <a:t>Wrong phase!</a:t>
            </a:r>
          </a:p>
        </p:txBody>
      </p:sp>
      <p:sp>
        <p:nvSpPr>
          <p:cNvPr id="10" name="Content Placeholder 6">
            <a:extLst>
              <a:ext uri="{FF2B5EF4-FFF2-40B4-BE49-F238E27FC236}">
                <a16:creationId xmlns:a16="http://schemas.microsoft.com/office/drawing/2014/main" id="{76698789-0D8B-F64D-8695-00FCDDDE54D6}"/>
              </a:ext>
            </a:extLst>
          </p:cNvPr>
          <p:cNvSpPr txBox="1">
            <a:spLocks/>
          </p:cNvSpPr>
          <p:nvPr/>
        </p:nvSpPr>
        <p:spPr>
          <a:xfrm>
            <a:off x="8758063" y="2130510"/>
            <a:ext cx="2799370" cy="3613978"/>
          </a:xfrm>
          <a:prstGeom prst="rect">
            <a:avLst/>
          </a:prstGeom>
        </p:spPr>
        <p:txBody>
          <a:bodyPr vert="horz" lIns="61722" tIns="30862" rIns="61722" bIns="30862" rtlCol="0">
            <a:noAutofit/>
          </a:bodyPr>
          <a:lstStyle>
            <a:lvl1pPr marL="0" marR="0" indent="0" algn="l" defTabSz="914400" rtl="0" eaLnBrk="0" fontAlgn="base" latinLnBrk="0" hangingPunct="0">
              <a:lnSpc>
                <a:spcPct val="100000"/>
              </a:lnSpc>
              <a:spcBef>
                <a:spcPts val="800"/>
              </a:spcBef>
              <a:spcAft>
                <a:spcPct val="0"/>
              </a:spcAft>
              <a:buClrTx/>
              <a:buSzTx/>
              <a:buFontTx/>
              <a:buNone/>
              <a:tabLst/>
              <a:defRPr sz="1400" b="0" i="0">
                <a:solidFill>
                  <a:srgbClr val="6F868D"/>
                </a:solidFill>
                <a:latin typeface="Verdana"/>
                <a:ea typeface="+mn-ea"/>
                <a:cs typeface="Verdana"/>
                <a:sym typeface="Calibri" charset="0"/>
              </a:defRPr>
            </a:lvl1pPr>
            <a:lvl2pPr marL="704850" indent="-285750" algn="ctr" rtl="0" eaLnBrk="0" fontAlgn="base" hangingPunct="0">
              <a:spcBef>
                <a:spcPts val="700"/>
              </a:spcBef>
              <a:spcAft>
                <a:spcPct val="0"/>
              </a:spcAft>
              <a:buClr>
                <a:srgbClr val="BE0B34"/>
              </a:buClr>
              <a:buFont typeface="Arial"/>
              <a:buChar char="•"/>
              <a:defRPr sz="1600">
                <a:solidFill>
                  <a:srgbClr val="6F868D"/>
                </a:solidFill>
                <a:latin typeface="Verdana"/>
                <a:ea typeface="+mn-ea"/>
                <a:cs typeface="Verdana"/>
                <a:sym typeface="Calibri" charset="0"/>
              </a:defRPr>
            </a:lvl2pPr>
            <a:lvl3pPr marL="1047750" indent="-171450" algn="ctr" rtl="0" eaLnBrk="0" fontAlgn="base" hangingPunct="0">
              <a:spcBef>
                <a:spcPts val="600"/>
              </a:spcBef>
              <a:spcAft>
                <a:spcPct val="0"/>
              </a:spcAft>
              <a:buClr>
                <a:srgbClr val="BE0B34"/>
              </a:buClr>
              <a:buFont typeface="Arial"/>
              <a:buChar char="•"/>
              <a:defRPr sz="1200">
                <a:solidFill>
                  <a:srgbClr val="6F868D"/>
                </a:solidFill>
                <a:latin typeface="Verdana"/>
                <a:ea typeface="+mn-ea"/>
                <a:cs typeface="Verdana"/>
                <a:sym typeface="Calibri" charset="0"/>
              </a:defRPr>
            </a:lvl3pPr>
            <a:lvl4pPr marL="15049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4pPr>
            <a:lvl5pPr marL="19621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5pPr>
            <a:lvl6pPr marL="2247900" algn="ctr" rtl="0" fontAlgn="base">
              <a:spcBef>
                <a:spcPts val="500"/>
              </a:spcBef>
              <a:spcAft>
                <a:spcPct val="0"/>
              </a:spcAft>
              <a:defRPr sz="2000">
                <a:solidFill>
                  <a:srgbClr val="878787"/>
                </a:solidFill>
                <a:latin typeface="+mn-lt"/>
                <a:ea typeface="+mn-ea"/>
                <a:cs typeface="+mn-cs"/>
                <a:sym typeface="Calibri" charset="0"/>
              </a:defRPr>
            </a:lvl6pPr>
            <a:lvl7pPr marL="2705100" algn="ctr" rtl="0" fontAlgn="base">
              <a:spcBef>
                <a:spcPts val="500"/>
              </a:spcBef>
              <a:spcAft>
                <a:spcPct val="0"/>
              </a:spcAft>
              <a:defRPr sz="2000">
                <a:solidFill>
                  <a:srgbClr val="878787"/>
                </a:solidFill>
                <a:latin typeface="+mn-lt"/>
                <a:ea typeface="+mn-ea"/>
                <a:cs typeface="+mn-cs"/>
                <a:sym typeface="Calibri" charset="0"/>
              </a:defRPr>
            </a:lvl7pPr>
            <a:lvl8pPr marL="3162300" algn="ctr" rtl="0" fontAlgn="base">
              <a:spcBef>
                <a:spcPts val="500"/>
              </a:spcBef>
              <a:spcAft>
                <a:spcPct val="0"/>
              </a:spcAft>
              <a:defRPr sz="2000">
                <a:solidFill>
                  <a:srgbClr val="878787"/>
                </a:solidFill>
                <a:latin typeface="+mn-lt"/>
                <a:ea typeface="+mn-ea"/>
                <a:cs typeface="+mn-cs"/>
                <a:sym typeface="Calibri" charset="0"/>
              </a:defRPr>
            </a:lvl8pPr>
            <a:lvl9pPr marL="3619500" algn="ctr" rtl="0" fontAlgn="base">
              <a:spcBef>
                <a:spcPts val="500"/>
              </a:spcBef>
              <a:spcAft>
                <a:spcPct val="0"/>
              </a:spcAft>
              <a:defRPr sz="2000">
                <a:solidFill>
                  <a:srgbClr val="878787"/>
                </a:solidFill>
                <a:latin typeface="+mn-lt"/>
                <a:ea typeface="+mn-ea"/>
                <a:cs typeface="+mn-cs"/>
                <a:sym typeface="Calibri" charset="0"/>
              </a:defRPr>
            </a:lvl9pPr>
          </a:lstStyle>
          <a:p>
            <a:pPr defTabSz="617220">
              <a:spcBef>
                <a:spcPts val="540"/>
              </a:spcBef>
              <a:defRPr/>
            </a:pPr>
            <a:r>
              <a:rPr lang="en-US" sz="2160" b="1" kern="0" dirty="0">
                <a:solidFill>
                  <a:prstClr val="black"/>
                </a:solidFill>
                <a:latin typeface="Calibri" panose="020F0502020204030204"/>
                <a:ea typeface="ヒラギノ角ゴ ProN W3"/>
              </a:rPr>
              <a:t>Congo </a:t>
            </a:r>
            <a:r>
              <a:rPr lang="en-US" sz="2160" b="1" kern="0" dirty="0" err="1">
                <a:solidFill>
                  <a:prstClr val="black"/>
                </a:solidFill>
                <a:latin typeface="Calibri" panose="020F0502020204030204"/>
                <a:ea typeface="ヒラギノ角ゴ ProN W3"/>
              </a:rPr>
              <a:t>precip</a:t>
            </a:r>
            <a:r>
              <a:rPr lang="en-US" sz="2160" b="1" kern="0" dirty="0">
                <a:solidFill>
                  <a:prstClr val="black"/>
                </a:solidFill>
                <a:latin typeface="Calibri" panose="020F0502020204030204"/>
                <a:ea typeface="ヒラギノ角ゴ ProN W3"/>
              </a:rPr>
              <a:t>:</a:t>
            </a:r>
          </a:p>
          <a:p>
            <a:pPr defTabSz="617220">
              <a:spcBef>
                <a:spcPts val="540"/>
              </a:spcBef>
              <a:defRPr/>
            </a:pPr>
            <a:r>
              <a:rPr lang="en-US" sz="2160" kern="0" dirty="0">
                <a:solidFill>
                  <a:prstClr val="black"/>
                </a:solidFill>
                <a:latin typeface="Calibri" panose="020F0502020204030204"/>
                <a:ea typeface="ヒラギノ角ゴ ProN W3"/>
              </a:rPr>
              <a:t>A bit too much</a:t>
            </a:r>
          </a:p>
          <a:p>
            <a:pPr defTabSz="617220">
              <a:spcBef>
                <a:spcPts val="540"/>
              </a:spcBef>
              <a:defRPr/>
            </a:pPr>
            <a:r>
              <a:rPr lang="en-US" sz="2160" kern="0" dirty="0">
                <a:solidFill>
                  <a:prstClr val="black"/>
                </a:solidFill>
                <a:latin typeface="Calibri" panose="020F0502020204030204"/>
                <a:ea typeface="ヒラギノ角ゴ ProN W3"/>
              </a:rPr>
              <a:t>Correct phase</a:t>
            </a:r>
          </a:p>
          <a:p>
            <a:pPr defTabSz="617220">
              <a:spcBef>
                <a:spcPts val="540"/>
              </a:spcBef>
              <a:defRPr/>
            </a:pPr>
            <a:endParaRPr lang="en-US" sz="2160" kern="0" dirty="0">
              <a:solidFill>
                <a:prstClr val="black"/>
              </a:solidFill>
              <a:latin typeface="Calibri" panose="020F0502020204030204"/>
              <a:ea typeface="ヒラギノ角ゴ ProN W3"/>
            </a:endParaRPr>
          </a:p>
          <a:p>
            <a:pPr defTabSz="617220">
              <a:spcBef>
                <a:spcPts val="540"/>
              </a:spcBef>
              <a:defRPr/>
            </a:pPr>
            <a:endParaRPr lang="en-US" sz="2160" kern="0" dirty="0">
              <a:solidFill>
                <a:prstClr val="black"/>
              </a:solidFill>
              <a:latin typeface="Calibri" panose="020F0502020204030204"/>
              <a:ea typeface="ヒラギノ角ゴ ProN W3"/>
            </a:endParaRPr>
          </a:p>
          <a:p>
            <a:pPr defTabSz="617220">
              <a:spcBef>
                <a:spcPts val="540"/>
              </a:spcBef>
              <a:defRPr/>
            </a:pPr>
            <a:r>
              <a:rPr lang="en-US" sz="2160" b="1" kern="0" dirty="0">
                <a:solidFill>
                  <a:prstClr val="black"/>
                </a:solidFill>
                <a:latin typeface="Calibri" panose="020F0502020204030204"/>
                <a:ea typeface="ヒラギノ角ゴ ProN W3"/>
              </a:rPr>
              <a:t>Congo discharge:</a:t>
            </a:r>
          </a:p>
          <a:p>
            <a:pPr defTabSz="617220">
              <a:spcBef>
                <a:spcPts val="540"/>
              </a:spcBef>
              <a:defRPr/>
            </a:pPr>
            <a:r>
              <a:rPr lang="en-US" sz="2160" kern="0" dirty="0">
                <a:solidFill>
                  <a:prstClr val="black"/>
                </a:solidFill>
                <a:latin typeface="Calibri" panose="020F0502020204030204"/>
                <a:ea typeface="ヒラギノ角ゴ ProN W3"/>
              </a:rPr>
              <a:t>Way too much!</a:t>
            </a:r>
          </a:p>
          <a:p>
            <a:pPr defTabSz="617220">
              <a:spcBef>
                <a:spcPts val="540"/>
              </a:spcBef>
              <a:defRPr/>
            </a:pPr>
            <a:r>
              <a:rPr lang="en-US" sz="2160" kern="0" dirty="0">
                <a:solidFill>
                  <a:prstClr val="black"/>
                </a:solidFill>
                <a:latin typeface="Calibri" panose="020F0502020204030204"/>
                <a:ea typeface="ヒラギノ角ゴ ProN W3"/>
              </a:rPr>
              <a:t>Exaggerated seasonal cycle!</a:t>
            </a:r>
          </a:p>
        </p:txBody>
      </p:sp>
      <p:sp>
        <p:nvSpPr>
          <p:cNvPr id="3" name="Rectangle 2">
            <a:extLst>
              <a:ext uri="{FF2B5EF4-FFF2-40B4-BE49-F238E27FC236}">
                <a16:creationId xmlns:a16="http://schemas.microsoft.com/office/drawing/2014/main" id="{D698230A-B267-E942-B89E-EE632EA06E8D}"/>
              </a:ext>
            </a:extLst>
          </p:cNvPr>
          <p:cNvSpPr/>
          <p:nvPr/>
        </p:nvSpPr>
        <p:spPr>
          <a:xfrm>
            <a:off x="1131194" y="6128164"/>
            <a:ext cx="9999384" cy="387798"/>
          </a:xfrm>
          <a:prstGeom prst="rect">
            <a:avLst/>
          </a:prstGeom>
        </p:spPr>
        <p:txBody>
          <a:bodyPr wrap="square">
            <a:spAutoFit/>
          </a:bodyPr>
          <a:lstStyle/>
          <a:p>
            <a:pPr marL="192882" indent="-192882" defTabSz="617220">
              <a:spcBef>
                <a:spcPts val="540"/>
              </a:spcBef>
              <a:buFont typeface="Arial" panose="020B0604020202020204" pitchFamily="34" charset="0"/>
              <a:buChar char="•"/>
              <a:defRPr/>
            </a:pPr>
            <a:r>
              <a:rPr lang="en-US" sz="1920" kern="0" dirty="0">
                <a:solidFill>
                  <a:prstClr val="black"/>
                </a:solidFill>
                <a:latin typeface="Calibri" panose="020F0502020204030204"/>
                <a:ea typeface="ヒラギノ角ゴ ProN W3"/>
              </a:rPr>
              <a:t>Are these just atmosphere and land model problems? Or issues with the observations?</a:t>
            </a:r>
          </a:p>
        </p:txBody>
      </p:sp>
      <p:sp>
        <p:nvSpPr>
          <p:cNvPr id="4" name="Slide Number Placeholder 3">
            <a:extLst>
              <a:ext uri="{FF2B5EF4-FFF2-40B4-BE49-F238E27FC236}">
                <a16:creationId xmlns:a16="http://schemas.microsoft.com/office/drawing/2014/main" id="{15B1491A-2BBA-4A37-A877-32DD06A01CF7}"/>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1735762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936C74-75C7-864F-83AF-AF05823786F7}"/>
              </a:ext>
            </a:extLst>
          </p:cNvPr>
          <p:cNvSpPr txBox="1">
            <a:spLocks noGrp="1"/>
          </p:cNvSpPr>
          <p:nvPr>
            <p:ph type="body" idx="4294967295"/>
          </p:nvPr>
        </p:nvSpPr>
        <p:spPr>
          <a:xfrm>
            <a:off x="919421" y="423708"/>
            <a:ext cx="10340250" cy="5027182"/>
          </a:xfrm>
        </p:spPr>
        <p:txBody>
          <a:bodyPr>
            <a:normAutofit fontScale="92500" lnSpcReduction="10000"/>
          </a:bodyPr>
          <a:lstStyle/>
          <a:p>
            <a:pPr marL="0" lvl="0" indent="0">
              <a:buNone/>
            </a:pPr>
            <a:r>
              <a:rPr lang="en-US" sz="3360" dirty="0"/>
              <a:t>Terrestrial water budget:</a:t>
            </a:r>
          </a:p>
          <a:p>
            <a:pPr marL="0" lvl="0" indent="0" algn="ctr">
              <a:buNone/>
            </a:pPr>
            <a:r>
              <a:rPr lang="en-US" sz="3360" dirty="0"/>
              <a:t>P – E – R = </a:t>
            </a:r>
            <a:r>
              <a:rPr lang="en-US" sz="3360" dirty="0" err="1"/>
              <a:t>dS</a:t>
            </a:r>
            <a:r>
              <a:rPr lang="en-US" sz="3360" dirty="0"/>
              <a:t>/dt</a:t>
            </a:r>
          </a:p>
          <a:p>
            <a:pPr lvl="0" algn="ctr"/>
            <a:endParaRPr lang="en-US" sz="3360" dirty="0"/>
          </a:p>
          <a:p>
            <a:pPr marL="0" lvl="0" indent="0" algn="l">
              <a:buSzPct val="45000"/>
              <a:buNone/>
            </a:pPr>
            <a:r>
              <a:rPr lang="en-US" sz="3360" dirty="0"/>
              <a:t>Our Approach:</a:t>
            </a:r>
          </a:p>
          <a:p>
            <a:pPr lvl="1">
              <a:buSzPct val="45000"/>
            </a:pPr>
            <a:r>
              <a:rPr lang="en-US" sz="3000" b="1" dirty="0"/>
              <a:t>Test</a:t>
            </a:r>
            <a:r>
              <a:rPr lang="en-US" sz="3000" dirty="0"/>
              <a:t> water budget closure for different </a:t>
            </a:r>
            <a:r>
              <a:rPr lang="en-US" sz="3000" b="1" dirty="0"/>
              <a:t>combinations of individual data sets </a:t>
            </a:r>
            <a:r>
              <a:rPr lang="en-US" sz="3000" dirty="0"/>
              <a:t>over the </a:t>
            </a:r>
            <a:r>
              <a:rPr lang="en-US" altLang="zh-CN" sz="3000" dirty="0"/>
              <a:t>Amazon River basin </a:t>
            </a:r>
            <a:endParaRPr lang="en-US" sz="3000" dirty="0"/>
          </a:p>
          <a:p>
            <a:pPr lvl="1">
              <a:buSzPct val="45000"/>
            </a:pPr>
            <a:r>
              <a:rPr lang="en-US" sz="3000" dirty="0"/>
              <a:t>Use </a:t>
            </a:r>
            <a:r>
              <a:rPr lang="en-US" sz="3000" b="1" dirty="0"/>
              <a:t>ocean salinity </a:t>
            </a:r>
            <a:r>
              <a:rPr lang="en-US" sz="3000" dirty="0"/>
              <a:t>as an independent consistency check – exploiting  the large and relatively well understood freshwater “plume” in the Atlantic.</a:t>
            </a:r>
          </a:p>
          <a:p>
            <a:pPr lvl="1">
              <a:buSzPct val="45000"/>
            </a:pPr>
            <a:endParaRPr lang="en-US" sz="3000" dirty="0"/>
          </a:p>
          <a:p>
            <a:pPr marL="411480" lvl="1" indent="0">
              <a:buSzPct val="45000"/>
              <a:buNone/>
            </a:pPr>
            <a:r>
              <a:rPr lang="en-US" sz="3000" dirty="0"/>
              <a:t>Reeves Eyre et al. (to be submitted in March 2020)</a:t>
            </a:r>
          </a:p>
        </p:txBody>
      </p:sp>
      <p:sp>
        <p:nvSpPr>
          <p:cNvPr id="4" name="Slide Number Placeholder 3">
            <a:extLst>
              <a:ext uri="{FF2B5EF4-FFF2-40B4-BE49-F238E27FC236}">
                <a16:creationId xmlns:a16="http://schemas.microsoft.com/office/drawing/2014/main" id="{69B05C71-A50C-489B-8272-2DADB0859B13}"/>
              </a:ext>
            </a:extLst>
          </p:cNvPr>
          <p:cNvSpPr>
            <a:spLocks noGrp="1"/>
          </p:cNvSpPr>
          <p:nvPr>
            <p:ph type="sldNum" sz="quarter" idx="12"/>
          </p:nvPr>
        </p:nvSpPr>
        <p:spPr/>
        <p:txBody>
          <a:bodyPr/>
          <a:lstStyle/>
          <a:p>
            <a:pPr lvl="0"/>
            <a:fld id="{CAA61AC3-D4A3-0948-BAE3-5E3DF2741116}"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F61A-3A88-6740-A55B-295EBEEF01BC}"/>
              </a:ext>
            </a:extLst>
          </p:cNvPr>
          <p:cNvSpPr txBox="1">
            <a:spLocks noGrp="1"/>
          </p:cNvSpPr>
          <p:nvPr>
            <p:ph type="title" idx="4294967295"/>
          </p:nvPr>
        </p:nvSpPr>
        <p:spPr>
          <a:xfrm>
            <a:off x="802366" y="88970"/>
            <a:ext cx="7651303" cy="659257"/>
          </a:xfrm>
        </p:spPr>
        <p:txBody>
          <a:bodyPr wrap="square">
            <a:spAutoFit/>
          </a:bodyPr>
          <a:lstStyle/>
          <a:p>
            <a:pPr lvl="0"/>
            <a:r>
              <a:rPr lang="en-US" dirty="0"/>
              <a:t>Data</a:t>
            </a:r>
          </a:p>
        </p:txBody>
      </p:sp>
      <p:sp>
        <p:nvSpPr>
          <p:cNvPr id="9" name="TextBox 8">
            <a:extLst>
              <a:ext uri="{FF2B5EF4-FFF2-40B4-BE49-F238E27FC236}">
                <a16:creationId xmlns:a16="http://schemas.microsoft.com/office/drawing/2014/main" id="{4DEFB169-CAE4-0E40-A6B0-AD2657954F6E}"/>
              </a:ext>
            </a:extLst>
          </p:cNvPr>
          <p:cNvSpPr txBox="1"/>
          <p:nvPr/>
        </p:nvSpPr>
        <p:spPr>
          <a:xfrm>
            <a:off x="1009959" y="934171"/>
            <a:ext cx="10142426" cy="5840701"/>
          </a:xfrm>
          <a:prstGeom prst="rect">
            <a:avLst/>
          </a:prstGeom>
          <a:noFill/>
        </p:spPr>
        <p:txBody>
          <a:bodyPr wrap="square" rtlCol="0">
            <a:spAutoFit/>
          </a:bodyPr>
          <a:lstStyle/>
          <a:p>
            <a:pPr marL="342900" indent="-342900" defTabSz="931481">
              <a:buFont typeface="Arial" panose="020B0604020202020204" pitchFamily="34" charset="0"/>
              <a:buChar char="•"/>
            </a:pPr>
            <a:r>
              <a:rPr lang="en-US" sz="2880" dirty="0">
                <a:solidFill>
                  <a:prstClr val="black"/>
                </a:solidFill>
                <a:latin typeface="Calibri" panose="020F0502020204030204"/>
              </a:rPr>
              <a:t>Precipitation – 4 (GPCP, CMAP, ERA5, MERRA2)</a:t>
            </a:r>
          </a:p>
          <a:p>
            <a:pPr marL="342900" indent="-342900" defTabSz="931481">
              <a:buFont typeface="Arial" panose="020B0604020202020204" pitchFamily="34" charset="0"/>
              <a:buChar char="•"/>
            </a:pPr>
            <a:r>
              <a:rPr lang="en-US" sz="2880" dirty="0">
                <a:solidFill>
                  <a:prstClr val="black"/>
                </a:solidFill>
                <a:latin typeface="Calibri" panose="020F0502020204030204"/>
              </a:rPr>
              <a:t>Evaporation – 3 (ERA5, MERRA2, GLEAM)</a:t>
            </a:r>
          </a:p>
          <a:p>
            <a:pPr marL="342900" indent="-342900" defTabSz="931481">
              <a:buFont typeface="Arial" panose="020B0604020202020204" pitchFamily="34" charset="0"/>
              <a:buChar char="•"/>
            </a:pPr>
            <a:r>
              <a:rPr lang="en-US" sz="2880" dirty="0">
                <a:solidFill>
                  <a:prstClr val="black"/>
                </a:solidFill>
                <a:latin typeface="Calibri" panose="020F0502020204030204"/>
              </a:rPr>
              <a:t>Atmospheric convergence – 2 (ERA5, MERRA2) </a:t>
            </a:r>
          </a:p>
          <a:p>
            <a:pPr marL="808640" lvl="1" indent="-342900" defTabSz="931481">
              <a:buFont typeface="Arial" panose="020B0604020202020204" pitchFamily="34" charset="0"/>
              <a:buChar char="•"/>
            </a:pPr>
            <a:r>
              <a:rPr lang="en-US" sz="2880" dirty="0">
                <a:solidFill>
                  <a:prstClr val="black"/>
                </a:solidFill>
                <a:latin typeface="Calibri" panose="020F0502020204030204"/>
              </a:rPr>
              <a:t>This is an alternative to (P–E) </a:t>
            </a:r>
          </a:p>
          <a:p>
            <a:pPr marL="342900" indent="-342900" defTabSz="931481">
              <a:buFont typeface="Arial" panose="020B0604020202020204" pitchFamily="34" charset="0"/>
              <a:buChar char="•"/>
            </a:pPr>
            <a:r>
              <a:rPr lang="en-US" sz="2880" dirty="0">
                <a:solidFill>
                  <a:prstClr val="black"/>
                </a:solidFill>
                <a:latin typeface="Calibri" panose="020F0502020204030204"/>
              </a:rPr>
              <a:t>Terrestrial water storage – 3  (JPL, GFZ, CSR)</a:t>
            </a:r>
          </a:p>
          <a:p>
            <a:pPr marL="808640" lvl="1" indent="-342900" defTabSz="931481">
              <a:buFont typeface="Arial" panose="020B0604020202020204" pitchFamily="34" charset="0"/>
              <a:buChar char="•"/>
            </a:pPr>
            <a:r>
              <a:rPr lang="en-US" sz="2880" dirty="0">
                <a:solidFill>
                  <a:prstClr val="black"/>
                </a:solidFill>
                <a:latin typeface="Calibri" panose="020F0502020204030204"/>
              </a:rPr>
              <a:t>Different retrievals using the same GRACE measurements</a:t>
            </a:r>
          </a:p>
          <a:p>
            <a:pPr marL="342900" indent="-342900" defTabSz="931481">
              <a:buFont typeface="Arial" panose="020B0604020202020204" pitchFamily="34" charset="0"/>
              <a:buChar char="•"/>
            </a:pPr>
            <a:r>
              <a:rPr lang="en-US" sz="2880" dirty="0">
                <a:solidFill>
                  <a:prstClr val="black"/>
                </a:solidFill>
                <a:latin typeface="Calibri" panose="020F0502020204030204"/>
              </a:rPr>
              <a:t>River discharge – 1 (</a:t>
            </a:r>
            <a:r>
              <a:rPr lang="en-US" sz="2880" dirty="0" err="1">
                <a:solidFill>
                  <a:prstClr val="black"/>
                </a:solidFill>
                <a:latin typeface="Calibri" panose="020F0502020204030204"/>
              </a:rPr>
              <a:t>HyBAm</a:t>
            </a:r>
            <a:r>
              <a:rPr lang="en-US" sz="2880" dirty="0">
                <a:solidFill>
                  <a:prstClr val="black"/>
                </a:solidFill>
                <a:latin typeface="Calibri" panose="020F0502020204030204"/>
              </a:rPr>
              <a:t>)</a:t>
            </a:r>
          </a:p>
          <a:p>
            <a:pPr marL="808640" lvl="1" indent="-342900" defTabSz="931481">
              <a:buFont typeface="Arial" panose="020B0604020202020204" pitchFamily="34" charset="0"/>
              <a:buChar char="•"/>
            </a:pPr>
            <a:r>
              <a:rPr lang="en-US" sz="2880" dirty="0">
                <a:solidFill>
                  <a:prstClr val="black"/>
                </a:solidFill>
                <a:latin typeface="Calibri" panose="020F0502020204030204"/>
              </a:rPr>
              <a:t>Also use Dai et al. (2009) method to upscale gauging station to river mouth</a:t>
            </a:r>
          </a:p>
          <a:p>
            <a:pPr marL="808640" lvl="1" indent="-342900" defTabSz="931481">
              <a:buFont typeface="Arial" panose="020B0604020202020204" pitchFamily="34" charset="0"/>
              <a:buChar char="•"/>
            </a:pPr>
            <a:endParaRPr lang="en-US" sz="1920" dirty="0">
              <a:solidFill>
                <a:prstClr val="black"/>
              </a:solidFill>
              <a:latin typeface="Calibri" panose="020F0502020204030204"/>
            </a:endParaRPr>
          </a:p>
          <a:p>
            <a:pPr defTabSz="931481"/>
            <a:r>
              <a:rPr lang="en-US" sz="2880" dirty="0">
                <a:solidFill>
                  <a:prstClr val="black"/>
                </a:solidFill>
                <a:latin typeface="Calibri" panose="020F0502020204030204"/>
              </a:rPr>
              <a:t>Total number of closure “combinations”: 30  (+3 ensemble means)</a:t>
            </a:r>
          </a:p>
          <a:p>
            <a:pPr defTabSz="931481"/>
            <a:endParaRPr lang="en-US" sz="1920" dirty="0">
              <a:solidFill>
                <a:prstClr val="black"/>
              </a:solidFill>
              <a:latin typeface="Calibri" panose="020F0502020204030204"/>
            </a:endParaRPr>
          </a:p>
          <a:p>
            <a:pPr marL="342900" indent="-342900" defTabSz="931481">
              <a:buFont typeface="Arial" panose="020B0604020202020204" pitchFamily="34" charset="0"/>
              <a:buChar char="•"/>
            </a:pPr>
            <a:r>
              <a:rPr lang="en-US" sz="2880" dirty="0">
                <a:solidFill>
                  <a:prstClr val="black"/>
                </a:solidFill>
                <a:latin typeface="Calibri" panose="020F0502020204030204"/>
              </a:rPr>
              <a:t>Salinity – 3 (SMOS, SMAP, Aquarius)</a:t>
            </a:r>
          </a:p>
          <a:p>
            <a:pPr defTabSz="931481"/>
            <a:endParaRPr lang="en-US" sz="1834" dirty="0">
              <a:solidFill>
                <a:prstClr val="black"/>
              </a:solidFill>
              <a:latin typeface="Calibri" panose="020F0502020204030204"/>
            </a:endParaRPr>
          </a:p>
        </p:txBody>
      </p:sp>
      <p:sp>
        <p:nvSpPr>
          <p:cNvPr id="10" name="Rounded Rectangle 9">
            <a:extLst>
              <a:ext uri="{FF2B5EF4-FFF2-40B4-BE49-F238E27FC236}">
                <a16:creationId xmlns:a16="http://schemas.microsoft.com/office/drawing/2014/main" id="{7E29C13B-1D3F-6244-9A98-C1080E04DA35}"/>
              </a:ext>
            </a:extLst>
          </p:cNvPr>
          <p:cNvSpPr/>
          <p:nvPr/>
        </p:nvSpPr>
        <p:spPr>
          <a:xfrm>
            <a:off x="802365" y="5115698"/>
            <a:ext cx="6865414" cy="696920"/>
          </a:xfrm>
          <a:prstGeom prst="round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81"/>
            <a:endParaRPr lang="en-US" sz="1834">
              <a:solidFill>
                <a:prstClr val="white"/>
              </a:solidFill>
              <a:latin typeface="Calibri" panose="020F0502020204030204"/>
            </a:endParaRPr>
          </a:p>
        </p:txBody>
      </p:sp>
      <p:sp>
        <p:nvSpPr>
          <p:cNvPr id="3" name="Slide Number Placeholder 2">
            <a:extLst>
              <a:ext uri="{FF2B5EF4-FFF2-40B4-BE49-F238E27FC236}">
                <a16:creationId xmlns:a16="http://schemas.microsoft.com/office/drawing/2014/main" id="{D38CBA10-4ADF-4E74-9CAE-A51570CA02BD}"/>
              </a:ext>
            </a:extLst>
          </p:cNvPr>
          <p:cNvSpPr>
            <a:spLocks noGrp="1"/>
          </p:cNvSpPr>
          <p:nvPr>
            <p:ph type="sldNum" sz="quarter" idx="12"/>
          </p:nvPr>
        </p:nvSpPr>
        <p:spPr/>
        <p:txBody>
          <a:bodyPr/>
          <a:lstStyle/>
          <a:p>
            <a:pPr lvl="0"/>
            <a:fld id="{CAA61AC3-D4A3-0948-BAE3-5E3DF2741116}"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177BD-8723-AD43-B8A2-7F8A82EEB074}"/>
              </a:ext>
            </a:extLst>
          </p:cNvPr>
          <p:cNvSpPr txBox="1">
            <a:spLocks noGrp="1"/>
          </p:cNvSpPr>
          <p:nvPr>
            <p:ph type="title" idx="4294967295"/>
          </p:nvPr>
        </p:nvSpPr>
        <p:spPr>
          <a:xfrm>
            <a:off x="906163" y="86716"/>
            <a:ext cx="8644787" cy="659257"/>
          </a:xfrm>
        </p:spPr>
        <p:txBody>
          <a:bodyPr wrap="square">
            <a:spAutoFit/>
          </a:bodyPr>
          <a:lstStyle/>
          <a:p>
            <a:pPr lvl="0"/>
            <a:r>
              <a:rPr lang="en-US" dirty="0"/>
              <a:t>How well do data sets agree?</a:t>
            </a:r>
          </a:p>
        </p:txBody>
      </p:sp>
      <p:sp>
        <p:nvSpPr>
          <p:cNvPr id="4" name="TextBox 3">
            <a:extLst>
              <a:ext uri="{FF2B5EF4-FFF2-40B4-BE49-F238E27FC236}">
                <a16:creationId xmlns:a16="http://schemas.microsoft.com/office/drawing/2014/main" id="{73BEA285-3744-1947-820C-C4A26F2D3F57}"/>
              </a:ext>
            </a:extLst>
          </p:cNvPr>
          <p:cNvSpPr txBox="1"/>
          <p:nvPr/>
        </p:nvSpPr>
        <p:spPr>
          <a:xfrm>
            <a:off x="6232986" y="1154228"/>
            <a:ext cx="5126994" cy="4886325"/>
          </a:xfrm>
          <a:prstGeom prst="rect">
            <a:avLst/>
          </a:prstGeom>
          <a:noFill/>
          <a:ln>
            <a:noFill/>
          </a:ln>
        </p:spPr>
        <p:txBody>
          <a:bodyPr wrap="square" lIns="108000" tIns="54000" rIns="108000" bIns="54000" anchorCtr="0" compatLnSpc="0">
            <a:spAutoFit/>
          </a:bodyPr>
          <a:lstStyle/>
          <a:p>
            <a:pPr defTabSz="931481" hangingPunct="0">
              <a:buSzPct val="45000"/>
            </a:pPr>
            <a:r>
              <a:rPr lang="en-US" sz="2160" dirty="0">
                <a:solidFill>
                  <a:prstClr val="black"/>
                </a:solidFill>
                <a:latin typeface="Liberation Sans" pitchFamily="18"/>
                <a:ea typeface="DejaVu Sans" pitchFamily="2"/>
                <a:cs typeface="DejaVu Sans" pitchFamily="2"/>
              </a:rPr>
              <a:t>Three GRACE data agree with each other well</a:t>
            </a:r>
          </a:p>
          <a:p>
            <a:pPr defTabSz="931481" hangingPunct="0">
              <a:buSzPct val="45000"/>
            </a:pPr>
            <a:endParaRPr lang="en-US" sz="2160" dirty="0">
              <a:solidFill>
                <a:prstClr val="black"/>
              </a:solidFill>
              <a:latin typeface="Liberation Sans" pitchFamily="18"/>
              <a:ea typeface="DejaVu Sans" pitchFamily="2"/>
              <a:cs typeface="DejaVu Sans" pitchFamily="2"/>
            </a:endParaRPr>
          </a:p>
          <a:p>
            <a:pPr defTabSz="931481" hangingPunct="0">
              <a:buSzPct val="45000"/>
            </a:pPr>
            <a:r>
              <a:rPr lang="en-US" sz="2160" dirty="0">
                <a:solidFill>
                  <a:prstClr val="black"/>
                </a:solidFill>
                <a:latin typeface="Liberation Sans" pitchFamily="18"/>
                <a:ea typeface="DejaVu Sans" pitchFamily="2"/>
                <a:cs typeface="DejaVu Sans" pitchFamily="2"/>
              </a:rPr>
              <a:t>Residuals vary by ~50% of discharge, and ERA5 P and E</a:t>
            </a:r>
            <a:r>
              <a:rPr lang="en-US" altLang="zh-CN" sz="2160" dirty="0">
                <a:solidFill>
                  <a:prstClr val="black"/>
                </a:solidFill>
                <a:latin typeface="Liberation Sans" pitchFamily="18"/>
                <a:ea typeface="DejaVu Sans" pitchFamily="2"/>
                <a:cs typeface="DejaVu Sans" pitchFamily="2"/>
              </a:rPr>
              <a:t> give smallest residuals</a:t>
            </a:r>
            <a:endParaRPr lang="en-US" sz="2160" dirty="0">
              <a:solidFill>
                <a:prstClr val="black"/>
              </a:solidFill>
              <a:latin typeface="Liberation Sans" pitchFamily="18"/>
              <a:ea typeface="DejaVu Sans" pitchFamily="2"/>
              <a:cs typeface="DejaVu Sans" pitchFamily="2"/>
            </a:endParaRPr>
          </a:p>
          <a:p>
            <a:pPr defTabSz="931481" hangingPunct="0">
              <a:buSzPct val="45000"/>
            </a:pPr>
            <a:endParaRPr lang="en-US" sz="2160" dirty="0">
              <a:solidFill>
                <a:prstClr val="black"/>
              </a:solidFill>
              <a:latin typeface="Liberation Sans" pitchFamily="18"/>
              <a:ea typeface="DejaVu Sans" pitchFamily="2"/>
              <a:cs typeface="DejaVu Sans" pitchFamily="2"/>
            </a:endParaRPr>
          </a:p>
          <a:p>
            <a:pPr defTabSz="931481" hangingPunct="0">
              <a:buSzPct val="45000"/>
            </a:pPr>
            <a:r>
              <a:rPr lang="en-US" sz="2160" dirty="0">
                <a:solidFill>
                  <a:prstClr val="black"/>
                </a:solidFill>
                <a:latin typeface="Liberation Sans" pitchFamily="18"/>
                <a:ea typeface="DejaVu Sans" pitchFamily="2"/>
                <a:cs typeface="DejaVu Sans" pitchFamily="2"/>
              </a:rPr>
              <a:t>Large difference in P-E between ensemble mean and ERA5</a:t>
            </a:r>
          </a:p>
          <a:p>
            <a:pPr defTabSz="931481" hangingPunct="0">
              <a:buSzPct val="45000"/>
            </a:pPr>
            <a:endParaRPr lang="en-US" sz="2160" dirty="0">
              <a:solidFill>
                <a:prstClr val="black"/>
              </a:solidFill>
              <a:latin typeface="Liberation Sans" pitchFamily="18"/>
              <a:ea typeface="DejaVu Sans" pitchFamily="2"/>
              <a:cs typeface="DejaVu Sans" pitchFamily="2"/>
            </a:endParaRPr>
          </a:p>
          <a:p>
            <a:pPr defTabSz="931481" hangingPunct="0">
              <a:buSzPct val="45000"/>
            </a:pPr>
            <a:r>
              <a:rPr lang="en-US" sz="2160" dirty="0">
                <a:solidFill>
                  <a:prstClr val="black"/>
                </a:solidFill>
                <a:latin typeface="Liberation Sans" pitchFamily="18"/>
                <a:ea typeface="DejaVu Sans" pitchFamily="2"/>
                <a:cs typeface="DejaVu Sans" pitchFamily="2"/>
              </a:rPr>
              <a:t>P-E differences come from both P and E (not shown)</a:t>
            </a:r>
          </a:p>
          <a:p>
            <a:pPr defTabSz="931481" hangingPunct="0">
              <a:buSzPct val="45000"/>
            </a:pPr>
            <a:endParaRPr lang="en-US" sz="2160" dirty="0">
              <a:solidFill>
                <a:prstClr val="black"/>
              </a:solidFill>
              <a:latin typeface="Liberation Sans" pitchFamily="18"/>
              <a:ea typeface="DejaVu Sans" pitchFamily="2"/>
              <a:cs typeface="DejaVu Sans" pitchFamily="2"/>
            </a:endParaRPr>
          </a:p>
          <a:p>
            <a:pPr defTabSz="931481" hangingPunct="0">
              <a:buSzPct val="45000"/>
            </a:pPr>
            <a:r>
              <a:rPr lang="en-US" altLang="zh-CN" sz="2160" dirty="0">
                <a:solidFill>
                  <a:prstClr val="black"/>
                </a:solidFill>
                <a:latin typeface="Liberation Sans" pitchFamily="18"/>
                <a:ea typeface="DejaVu Sans" pitchFamily="2"/>
                <a:cs typeface="DejaVu Sans" pitchFamily="2"/>
              </a:rPr>
              <a:t>Three salinity data sets have very similar seasonal cycles (not shown)</a:t>
            </a:r>
          </a:p>
        </p:txBody>
      </p:sp>
      <p:pic>
        <p:nvPicPr>
          <p:cNvPr id="5" name="Picture 4">
            <a:extLst>
              <a:ext uri="{FF2B5EF4-FFF2-40B4-BE49-F238E27FC236}">
                <a16:creationId xmlns:a16="http://schemas.microsoft.com/office/drawing/2014/main" id="{15C2E494-D649-475E-BD9F-C48ADE31AAC6}"/>
              </a:ext>
            </a:extLst>
          </p:cNvPr>
          <p:cNvPicPr>
            <a:picLocks noChangeAspect="1"/>
          </p:cNvPicPr>
          <p:nvPr/>
        </p:nvPicPr>
        <p:blipFill>
          <a:blip r:embed="rId3"/>
          <a:stretch>
            <a:fillRect/>
          </a:stretch>
        </p:blipFill>
        <p:spPr>
          <a:xfrm>
            <a:off x="1139366" y="950460"/>
            <a:ext cx="4819650" cy="5610225"/>
          </a:xfrm>
          <a:prstGeom prst="rect">
            <a:avLst/>
          </a:prstGeom>
        </p:spPr>
      </p:pic>
      <p:sp>
        <p:nvSpPr>
          <p:cNvPr id="6" name="Slide Number Placeholder 5">
            <a:extLst>
              <a:ext uri="{FF2B5EF4-FFF2-40B4-BE49-F238E27FC236}">
                <a16:creationId xmlns:a16="http://schemas.microsoft.com/office/drawing/2014/main" id="{ACA23F96-5579-4EB7-BCA3-07D962F19C56}"/>
              </a:ext>
            </a:extLst>
          </p:cNvPr>
          <p:cNvSpPr>
            <a:spLocks noGrp="1"/>
          </p:cNvSpPr>
          <p:nvPr>
            <p:ph type="sldNum" sz="quarter" idx="12"/>
          </p:nvPr>
        </p:nvSpPr>
        <p:spPr/>
        <p:txBody>
          <a:bodyPr/>
          <a:lstStyle/>
          <a:p>
            <a:pPr lvl="0"/>
            <a:fld id="{CAA61AC3-D4A3-0948-BAE3-5E3DF2741116}"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3AFBD-6798-6B4A-9B4A-3EBFED4208D2}"/>
              </a:ext>
            </a:extLst>
          </p:cNvPr>
          <p:cNvSpPr txBox="1">
            <a:spLocks noGrp="1"/>
          </p:cNvSpPr>
          <p:nvPr>
            <p:ph type="title" idx="4294967295"/>
          </p:nvPr>
        </p:nvSpPr>
        <p:spPr>
          <a:xfrm>
            <a:off x="743053" y="96414"/>
            <a:ext cx="10720722" cy="659257"/>
          </a:xfrm>
        </p:spPr>
        <p:txBody>
          <a:bodyPr wrap="square">
            <a:spAutoFit/>
          </a:bodyPr>
          <a:lstStyle/>
          <a:p>
            <a:pPr lvl="0"/>
            <a:r>
              <a:rPr lang="en-US" dirty="0"/>
              <a:t>Can we close the water budget?</a:t>
            </a:r>
          </a:p>
        </p:txBody>
      </p:sp>
      <p:pic>
        <p:nvPicPr>
          <p:cNvPr id="3" name="Picture 2">
            <a:extLst>
              <a:ext uri="{FF2B5EF4-FFF2-40B4-BE49-F238E27FC236}">
                <a16:creationId xmlns:a16="http://schemas.microsoft.com/office/drawing/2014/main" id="{2FDDD315-0400-2549-B288-7A371E9E7F11}"/>
              </a:ext>
            </a:extLst>
          </p:cNvPr>
          <p:cNvPicPr>
            <a:picLocks noChangeAspect="1"/>
          </p:cNvPicPr>
          <p:nvPr/>
        </p:nvPicPr>
        <p:blipFill rotWithShape="1">
          <a:blip r:embed="rId3">
            <a:lum/>
            <a:alphaModFix/>
          </a:blip>
          <a:srcRect t="1521" r="61938"/>
          <a:stretch/>
        </p:blipFill>
        <p:spPr>
          <a:xfrm>
            <a:off x="743053" y="724276"/>
            <a:ext cx="4295478" cy="5008497"/>
          </a:xfrm>
          <a:prstGeom prst="rect">
            <a:avLst/>
          </a:prstGeom>
          <a:noFill/>
          <a:ln>
            <a:noFill/>
          </a:ln>
        </p:spPr>
      </p:pic>
      <p:sp>
        <p:nvSpPr>
          <p:cNvPr id="5" name="TextBox 4">
            <a:extLst>
              <a:ext uri="{FF2B5EF4-FFF2-40B4-BE49-F238E27FC236}">
                <a16:creationId xmlns:a16="http://schemas.microsoft.com/office/drawing/2014/main" id="{D04580CB-453B-6240-AD7B-0CACBA4A1D3A}"/>
              </a:ext>
            </a:extLst>
          </p:cNvPr>
          <p:cNvSpPr txBox="1"/>
          <p:nvPr/>
        </p:nvSpPr>
        <p:spPr>
          <a:xfrm>
            <a:off x="5310370" y="900706"/>
            <a:ext cx="6754187" cy="2656932"/>
          </a:xfrm>
          <a:prstGeom prst="rect">
            <a:avLst/>
          </a:prstGeom>
          <a:noFill/>
          <a:ln>
            <a:noFill/>
          </a:ln>
        </p:spPr>
        <p:txBody>
          <a:bodyPr wrap="square" lIns="108000" tIns="54000" rIns="108000" bIns="54000" anchorCtr="0" compatLnSpc="0">
            <a:spAutoFit/>
          </a:bodyPr>
          <a:lstStyle/>
          <a:p>
            <a:pPr defTabSz="931481" hangingPunct="0">
              <a:buSzPct val="45000"/>
            </a:pPr>
            <a:r>
              <a:rPr lang="en-US" sz="2160" dirty="0">
                <a:solidFill>
                  <a:prstClr val="black"/>
                </a:solidFill>
                <a:latin typeface="Liberation Sans" pitchFamily="18"/>
                <a:ea typeface="DejaVu Sans" pitchFamily="2"/>
                <a:cs typeface="DejaVu Sans" pitchFamily="2"/>
              </a:rPr>
              <a:t>Only a few combinations close the water budget (within estimated uncertainty) – mostly with ERA5</a:t>
            </a:r>
          </a:p>
          <a:p>
            <a:pPr defTabSz="931481" hangingPunct="0">
              <a:buSzPct val="45000"/>
            </a:pPr>
            <a:endParaRPr lang="en-US" sz="2160" dirty="0">
              <a:solidFill>
                <a:prstClr val="black"/>
              </a:solidFill>
              <a:latin typeface="Liberation Sans" pitchFamily="18"/>
              <a:ea typeface="DejaVu Sans" pitchFamily="2"/>
              <a:cs typeface="DejaVu Sans" pitchFamily="2"/>
            </a:endParaRPr>
          </a:p>
          <a:p>
            <a:pPr defTabSz="931481" hangingPunct="0">
              <a:buSzPct val="45000"/>
            </a:pPr>
            <a:r>
              <a:rPr lang="en-US" sz="2160" dirty="0">
                <a:solidFill>
                  <a:prstClr val="black"/>
                </a:solidFill>
                <a:latin typeface="Liberation Sans" pitchFamily="18"/>
                <a:ea typeface="DejaVu Sans" pitchFamily="2"/>
                <a:cs typeface="DejaVu Sans" pitchFamily="2"/>
              </a:rPr>
              <a:t>Ensemble means do not close the budget</a:t>
            </a:r>
          </a:p>
          <a:p>
            <a:pPr defTabSz="931481" hangingPunct="0">
              <a:buSzPct val="45000"/>
              <a:buFont typeface="StarSymbol"/>
              <a:buChar char="●"/>
            </a:pPr>
            <a:endParaRPr lang="en-US" sz="2160" dirty="0">
              <a:solidFill>
                <a:prstClr val="black"/>
              </a:solidFill>
              <a:latin typeface="Liberation Sans" pitchFamily="18"/>
              <a:ea typeface="DejaVu Sans" pitchFamily="2"/>
              <a:cs typeface="DejaVu Sans" pitchFamily="2"/>
            </a:endParaRPr>
          </a:p>
          <a:p>
            <a:pPr defTabSz="931481" hangingPunct="0">
              <a:buSzPct val="45000"/>
            </a:pPr>
            <a:r>
              <a:rPr lang="en-US" sz="2160" dirty="0">
                <a:solidFill>
                  <a:prstClr val="black"/>
                </a:solidFill>
                <a:latin typeface="Liberation Sans" pitchFamily="18"/>
                <a:ea typeface="DejaVu Sans" pitchFamily="2"/>
                <a:cs typeface="DejaVu Sans" pitchFamily="2"/>
              </a:rPr>
              <a:t>The better closure for “</a:t>
            </a:r>
            <a:r>
              <a:rPr lang="en-US" sz="2160" dirty="0" err="1">
                <a:solidFill>
                  <a:prstClr val="black"/>
                </a:solidFill>
                <a:latin typeface="Liberation Sans" pitchFamily="18"/>
                <a:ea typeface="DejaVu Sans" pitchFamily="2"/>
                <a:cs typeface="DejaVu Sans" pitchFamily="2"/>
              </a:rPr>
              <a:t>Obidos</a:t>
            </a:r>
            <a:r>
              <a:rPr lang="en-US" sz="2160" dirty="0">
                <a:solidFill>
                  <a:prstClr val="black"/>
                </a:solidFill>
                <a:latin typeface="Liberation Sans" pitchFamily="18"/>
                <a:ea typeface="DejaVu Sans" pitchFamily="2"/>
                <a:cs typeface="DejaVu Sans" pitchFamily="2"/>
              </a:rPr>
              <a:t>” than “Amazon” implies that the Dai et al. method may not give the correct seasonal cycle</a:t>
            </a:r>
          </a:p>
        </p:txBody>
      </p:sp>
      <p:sp>
        <p:nvSpPr>
          <p:cNvPr id="6" name="TextBox 5">
            <a:extLst>
              <a:ext uri="{FF2B5EF4-FFF2-40B4-BE49-F238E27FC236}">
                <a16:creationId xmlns:a16="http://schemas.microsoft.com/office/drawing/2014/main" id="{52DBD953-BE2A-6C47-BE1B-CF518F93152A}"/>
              </a:ext>
            </a:extLst>
          </p:cNvPr>
          <p:cNvSpPr txBox="1"/>
          <p:nvPr/>
        </p:nvSpPr>
        <p:spPr>
          <a:xfrm>
            <a:off x="895739" y="6071453"/>
            <a:ext cx="3974761" cy="551483"/>
          </a:xfrm>
          <a:prstGeom prst="rect">
            <a:avLst/>
          </a:prstGeom>
          <a:noFill/>
          <a:ln>
            <a:noFill/>
          </a:ln>
        </p:spPr>
        <p:txBody>
          <a:bodyPr wrap="square" lIns="108000" tIns="54000" rIns="108000" bIns="54000" anchorCtr="0" compatLnSpc="0">
            <a:spAutoFit/>
          </a:bodyPr>
          <a:lstStyle/>
          <a:p>
            <a:pPr defTabSz="931481" hangingPunct="0">
              <a:defRPr sz="1500"/>
            </a:pPr>
            <a:r>
              <a:rPr lang="en-US" dirty="0">
                <a:solidFill>
                  <a:prstClr val="black"/>
                </a:solidFill>
                <a:latin typeface="Liberation Sans" pitchFamily="18"/>
                <a:ea typeface="DejaVu Sans" pitchFamily="2"/>
                <a:cs typeface="DejaVu Sans" pitchFamily="2"/>
              </a:rPr>
              <a:t>Each point is one combination of data sets: some are “highlighted”</a:t>
            </a:r>
          </a:p>
        </p:txBody>
      </p:sp>
      <p:sp>
        <p:nvSpPr>
          <p:cNvPr id="8" name="Freeform 7">
            <a:extLst>
              <a:ext uri="{FF2B5EF4-FFF2-40B4-BE49-F238E27FC236}">
                <a16:creationId xmlns:a16="http://schemas.microsoft.com/office/drawing/2014/main" id="{99B0727A-A666-CE47-A274-C260C5B71C4C}"/>
              </a:ext>
            </a:extLst>
          </p:cNvPr>
          <p:cNvSpPr/>
          <p:nvPr/>
        </p:nvSpPr>
        <p:spPr>
          <a:xfrm>
            <a:off x="2292245" y="5751507"/>
            <a:ext cx="338988" cy="201424"/>
          </a:xfrm>
          <a:custGeom>
            <a:avLst>
              <a:gd name="f0" fmla="val 54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21600 f8 1"/>
              <a:gd name="f17" fmla="*/ f12 f11 1"/>
              <a:gd name="f18" fmla="*/ f11 f7 1"/>
              <a:gd name="f19" fmla="*/ f13 f7 1"/>
              <a:gd name="f20" fmla="*/ f17 1 10800"/>
              <a:gd name="f21" fmla="+- f12 0 f20"/>
              <a:gd name="f22" fmla="*/ f21 f8 1"/>
            </a:gdLst>
            <a:ahLst>
              <a:ahXY gdRefX="f1" minX="f4" maxX="f6" gdRefY="f0" minY="f4" maxY="f5">
                <a:pos x="f14" y="f15"/>
              </a:ahXY>
            </a:ahLst>
            <a:cxnLst>
              <a:cxn ang="3cd4">
                <a:pos x="hc" y="t"/>
              </a:cxn>
              <a:cxn ang="0">
                <a:pos x="r" y="vc"/>
              </a:cxn>
              <a:cxn ang="cd4">
                <a:pos x="hc" y="b"/>
              </a:cxn>
              <a:cxn ang="cd2">
                <a:pos x="l" y="vc"/>
              </a:cxn>
            </a:cxnLst>
            <a:rect l="f18" t="f22" r="f19" b="f16"/>
            <a:pathLst>
              <a:path w="21600" h="21600">
                <a:moveTo>
                  <a:pt x="f11" y="f5"/>
                </a:moveTo>
                <a:lnTo>
                  <a:pt x="f11" y="f12"/>
                </a:lnTo>
                <a:lnTo>
                  <a:pt x="f4" y="f12"/>
                </a:lnTo>
                <a:lnTo>
                  <a:pt x="f6" y="f4"/>
                </a:lnTo>
                <a:lnTo>
                  <a:pt x="f5" y="f12"/>
                </a:lnTo>
                <a:lnTo>
                  <a:pt x="f13" y="f12"/>
                </a:lnTo>
                <a:lnTo>
                  <a:pt x="f13" y="f5"/>
                </a:lnTo>
                <a:close/>
              </a:path>
            </a:pathLst>
          </a:custGeom>
          <a:solidFill>
            <a:srgbClr val="729FCF"/>
          </a:solidFill>
          <a:ln w="0">
            <a:solidFill>
              <a:srgbClr val="3465A4"/>
            </a:solidFill>
            <a:prstDash val="solid"/>
          </a:ln>
        </p:spPr>
        <p:txBody>
          <a:bodyPr wrap="square" lIns="108000" tIns="54000" rIns="108000" bIns="54000" anchor="ctr" anchorCtr="0" compatLnSpc="0">
            <a:spAutoFit/>
          </a:bodyPr>
          <a:lstStyle/>
          <a:p>
            <a:pPr defTabSz="931481" hangingPunct="0"/>
            <a:endParaRPr lang="en-US" sz="1834">
              <a:solidFill>
                <a:prstClr val="black"/>
              </a:solidFill>
              <a:latin typeface="Liberation Sans" pitchFamily="18"/>
              <a:ea typeface="DejaVu Sans" pitchFamily="2"/>
              <a:cs typeface="DejaVu Sans" pitchFamily="2"/>
            </a:endParaRPr>
          </a:p>
        </p:txBody>
      </p:sp>
      <p:pic>
        <p:nvPicPr>
          <p:cNvPr id="9" name="Picture 8">
            <a:extLst>
              <a:ext uri="{FF2B5EF4-FFF2-40B4-BE49-F238E27FC236}">
                <a16:creationId xmlns:a16="http://schemas.microsoft.com/office/drawing/2014/main" id="{8F7291A0-F5C7-461A-9F2E-8F2A1CB48BA6}"/>
              </a:ext>
            </a:extLst>
          </p:cNvPr>
          <p:cNvPicPr>
            <a:picLocks noChangeAspect="1"/>
          </p:cNvPicPr>
          <p:nvPr/>
        </p:nvPicPr>
        <p:blipFill>
          <a:blip r:embed="rId4"/>
          <a:stretch>
            <a:fillRect/>
          </a:stretch>
        </p:blipFill>
        <p:spPr>
          <a:xfrm>
            <a:off x="5113033" y="3458838"/>
            <a:ext cx="4578493" cy="3164098"/>
          </a:xfrm>
          <a:prstGeom prst="rect">
            <a:avLst/>
          </a:prstGeom>
        </p:spPr>
      </p:pic>
      <p:sp>
        <p:nvSpPr>
          <p:cNvPr id="10" name="TextBox 9">
            <a:extLst>
              <a:ext uri="{FF2B5EF4-FFF2-40B4-BE49-F238E27FC236}">
                <a16:creationId xmlns:a16="http://schemas.microsoft.com/office/drawing/2014/main" id="{961FF5C5-4970-4E8C-A1E1-E94FD6D65CEA}"/>
              </a:ext>
            </a:extLst>
          </p:cNvPr>
          <p:cNvSpPr txBox="1"/>
          <p:nvPr/>
        </p:nvSpPr>
        <p:spPr>
          <a:xfrm>
            <a:off x="9691526" y="3825548"/>
            <a:ext cx="2317045" cy="1754326"/>
          </a:xfrm>
          <a:prstGeom prst="rect">
            <a:avLst/>
          </a:prstGeom>
          <a:noFill/>
        </p:spPr>
        <p:txBody>
          <a:bodyPr wrap="square" rtlCol="0">
            <a:spAutoFit/>
          </a:bodyPr>
          <a:lstStyle/>
          <a:p>
            <a:r>
              <a:rPr lang="en-US" altLang="zh-CN" dirty="0" err="1"/>
              <a:t>Óbidos</a:t>
            </a:r>
            <a:r>
              <a:rPr lang="en-US" altLang="zh-CN" dirty="0"/>
              <a:t> gauge captures runoff from about 78% of the area of entire Amazon basin.</a:t>
            </a:r>
          </a:p>
          <a:p>
            <a:r>
              <a:rPr lang="en-US" altLang="zh-CN" dirty="0"/>
              <a:t>Dai et al. (2009): </a:t>
            </a:r>
          </a:p>
          <a:p>
            <a:endParaRPr lang="en-US" altLang="zh-CN" dirty="0"/>
          </a:p>
        </p:txBody>
      </p:sp>
      <p:sp>
        <p:nvSpPr>
          <p:cNvPr id="12" name="Rectangle 11">
            <a:extLst>
              <a:ext uri="{FF2B5EF4-FFF2-40B4-BE49-F238E27FC236}">
                <a16:creationId xmlns:a16="http://schemas.microsoft.com/office/drawing/2014/main" id="{042732A1-3482-48A3-B896-919E05CCB270}"/>
              </a:ext>
            </a:extLst>
          </p:cNvPr>
          <p:cNvSpPr/>
          <p:nvPr/>
        </p:nvSpPr>
        <p:spPr>
          <a:xfrm>
            <a:off x="9545216" y="5702121"/>
            <a:ext cx="2575187" cy="369332"/>
          </a:xfrm>
          <a:prstGeom prst="rect">
            <a:avLst/>
          </a:prstGeom>
        </p:spPr>
        <p:txBody>
          <a:bodyPr wrap="square">
            <a:spAutoFit/>
          </a:bodyPr>
          <a:lstStyle/>
          <a:p>
            <a:pPr algn="ctr" defTabSz="931481" hangingPunct="0">
              <a:buSzPct val="45000"/>
            </a:pPr>
            <a:r>
              <a:rPr lang="en-US" altLang="zh-CN" dirty="0" err="1">
                <a:solidFill>
                  <a:prstClr val="black"/>
                </a:solidFill>
                <a:latin typeface="Liberation Sans" pitchFamily="18"/>
                <a:ea typeface="DejaVu Sans" pitchFamily="2"/>
                <a:cs typeface="DejaVu Sans" pitchFamily="2"/>
              </a:rPr>
              <a:t>R</a:t>
            </a:r>
            <a:r>
              <a:rPr lang="en-US" altLang="zh-CN" baseline="-33000" dirty="0" err="1">
                <a:solidFill>
                  <a:prstClr val="black"/>
                </a:solidFill>
                <a:latin typeface="Liberation Sans" pitchFamily="18"/>
                <a:ea typeface="DejaVu Sans" pitchFamily="2"/>
                <a:cs typeface="DejaVu Sans" pitchFamily="2"/>
              </a:rPr>
              <a:t>Amazon</a:t>
            </a:r>
            <a:r>
              <a:rPr lang="en-US" altLang="zh-CN" dirty="0">
                <a:solidFill>
                  <a:prstClr val="black"/>
                </a:solidFill>
                <a:latin typeface="Liberation Sans" pitchFamily="18"/>
                <a:ea typeface="DejaVu Sans" pitchFamily="2"/>
                <a:cs typeface="DejaVu Sans" pitchFamily="2"/>
              </a:rPr>
              <a:t> = 1.25 x </a:t>
            </a:r>
            <a:r>
              <a:rPr lang="en-US" altLang="zh-CN" dirty="0" err="1">
                <a:solidFill>
                  <a:prstClr val="black"/>
                </a:solidFill>
                <a:latin typeface="Liberation Sans" pitchFamily="18"/>
                <a:ea typeface="DejaVu Sans" pitchFamily="2"/>
                <a:cs typeface="DejaVu Sans" pitchFamily="2"/>
              </a:rPr>
              <a:t>R</a:t>
            </a:r>
            <a:r>
              <a:rPr lang="en-US" altLang="zh-CN" baseline="-33000" dirty="0" err="1">
                <a:solidFill>
                  <a:prstClr val="black"/>
                </a:solidFill>
                <a:latin typeface="Liberation Sans" pitchFamily="18"/>
                <a:ea typeface="DejaVu Sans" pitchFamily="2"/>
                <a:cs typeface="DejaVu Sans" pitchFamily="2"/>
              </a:rPr>
              <a:t>obidos</a:t>
            </a:r>
            <a:endParaRPr lang="en-US" altLang="zh-CN" baseline="-33000" dirty="0">
              <a:solidFill>
                <a:prstClr val="black"/>
              </a:solidFill>
              <a:latin typeface="Liberation Sans" pitchFamily="18"/>
              <a:ea typeface="DejaVu Sans" pitchFamily="2"/>
              <a:cs typeface="DejaVu Sans" pitchFamily="2"/>
            </a:endParaRPr>
          </a:p>
        </p:txBody>
      </p:sp>
      <p:sp>
        <p:nvSpPr>
          <p:cNvPr id="13" name="Slide Number Placeholder 12">
            <a:extLst>
              <a:ext uri="{FF2B5EF4-FFF2-40B4-BE49-F238E27FC236}">
                <a16:creationId xmlns:a16="http://schemas.microsoft.com/office/drawing/2014/main" id="{51ADA022-850B-43DB-96FD-4A8F9BAFA7E0}"/>
              </a:ext>
            </a:extLst>
          </p:cNvPr>
          <p:cNvSpPr>
            <a:spLocks noGrp="1"/>
          </p:cNvSpPr>
          <p:nvPr>
            <p:ph type="sldNum" sz="quarter" idx="12"/>
          </p:nvPr>
        </p:nvSpPr>
        <p:spPr/>
        <p:txBody>
          <a:bodyPr/>
          <a:lstStyle/>
          <a:p>
            <a:pPr lvl="0"/>
            <a:fld id="{CAA61AC3-D4A3-0948-BAE3-5E3DF2741116}"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70CF-32EA-EF4A-B626-8FEED87028D2}"/>
              </a:ext>
            </a:extLst>
          </p:cNvPr>
          <p:cNvSpPr txBox="1">
            <a:spLocks noGrp="1"/>
          </p:cNvSpPr>
          <p:nvPr>
            <p:ph type="title" idx="4294967295"/>
          </p:nvPr>
        </p:nvSpPr>
        <p:spPr>
          <a:xfrm>
            <a:off x="832021" y="481604"/>
            <a:ext cx="10453817" cy="757130"/>
          </a:xfrm>
        </p:spPr>
        <p:txBody>
          <a:bodyPr wrap="square">
            <a:spAutoFit/>
          </a:bodyPr>
          <a:lstStyle/>
          <a:p>
            <a:pPr lvl="0"/>
            <a:r>
              <a:rPr lang="en-US" sz="4800" dirty="0"/>
              <a:t>Using salinity as a consistency check</a:t>
            </a:r>
          </a:p>
        </p:txBody>
      </p:sp>
      <p:sp>
        <p:nvSpPr>
          <p:cNvPr id="4" name="TextBox 3">
            <a:extLst>
              <a:ext uri="{FF2B5EF4-FFF2-40B4-BE49-F238E27FC236}">
                <a16:creationId xmlns:a16="http://schemas.microsoft.com/office/drawing/2014/main" id="{4E7E5BBE-4B60-B14D-AC5F-9C2EA51B392A}"/>
              </a:ext>
            </a:extLst>
          </p:cNvPr>
          <p:cNvSpPr txBox="1"/>
          <p:nvPr/>
        </p:nvSpPr>
        <p:spPr>
          <a:xfrm>
            <a:off x="485369" y="1873401"/>
            <a:ext cx="3255739" cy="3418422"/>
          </a:xfrm>
          <a:prstGeom prst="rect">
            <a:avLst/>
          </a:prstGeom>
          <a:noFill/>
          <a:ln>
            <a:noFill/>
          </a:ln>
        </p:spPr>
        <p:txBody>
          <a:bodyPr wrap="square" lIns="108000" tIns="54000" rIns="108000" bIns="54000" anchorCtr="0" compatLnSpc="0">
            <a:spAutoFit/>
          </a:bodyPr>
          <a:lstStyle/>
          <a:p>
            <a:pPr defTabSz="931481" hangingPunct="0">
              <a:buSzPct val="45000"/>
            </a:pPr>
            <a:r>
              <a:rPr lang="en-US" sz="2040" dirty="0">
                <a:solidFill>
                  <a:prstClr val="black"/>
                </a:solidFill>
                <a:latin typeface="Liberation Sans" pitchFamily="18"/>
                <a:ea typeface="DejaVu Sans" pitchFamily="2"/>
                <a:cs typeface="DejaVu Sans" pitchFamily="2"/>
              </a:rPr>
              <a:t>Use ocean salinity near the river mouth (small blue box in inset) to test this idea </a:t>
            </a:r>
          </a:p>
          <a:p>
            <a:pPr defTabSz="931481" hangingPunct="0">
              <a:buSzPct val="45000"/>
              <a:buFont typeface="StarSymbol"/>
              <a:buChar char="●"/>
            </a:pPr>
            <a:endParaRPr lang="en-US" sz="2040" dirty="0">
              <a:solidFill>
                <a:prstClr val="black"/>
              </a:solidFill>
              <a:latin typeface="Liberation Sans" pitchFamily="18"/>
              <a:ea typeface="DejaVu Sans" pitchFamily="2"/>
              <a:cs typeface="DejaVu Sans" pitchFamily="2"/>
            </a:endParaRPr>
          </a:p>
          <a:p>
            <a:pPr defTabSz="931481" hangingPunct="0">
              <a:buSzPct val="45000"/>
            </a:pPr>
            <a:r>
              <a:rPr lang="en-US" sz="2040" dirty="0">
                <a:solidFill>
                  <a:prstClr val="black"/>
                </a:solidFill>
                <a:latin typeface="Liberation Sans" pitchFamily="18"/>
                <a:ea typeface="DejaVu Sans" pitchFamily="2"/>
                <a:cs typeface="DejaVu Sans" pitchFamily="2"/>
              </a:rPr>
              <a:t>Water budget estimates of discharge have higher correlation with salinity than either </a:t>
            </a:r>
            <a:r>
              <a:rPr lang="en-US" sz="2040" dirty="0" err="1">
                <a:solidFill>
                  <a:prstClr val="black"/>
                </a:solidFill>
                <a:latin typeface="Liberation Sans" pitchFamily="18"/>
                <a:ea typeface="DejaVu Sans" pitchFamily="2"/>
                <a:cs typeface="DejaVu Sans" pitchFamily="2"/>
              </a:rPr>
              <a:t>Obidos</a:t>
            </a:r>
            <a:r>
              <a:rPr lang="en-US" sz="2040" dirty="0">
                <a:solidFill>
                  <a:prstClr val="black"/>
                </a:solidFill>
                <a:latin typeface="Liberation Sans" pitchFamily="18"/>
                <a:ea typeface="DejaVu Sans" pitchFamily="2"/>
                <a:cs typeface="DejaVu Sans" pitchFamily="2"/>
              </a:rPr>
              <a:t> discharge</a:t>
            </a:r>
          </a:p>
          <a:p>
            <a:pPr defTabSz="931481" hangingPunct="0">
              <a:buSzPct val="45000"/>
            </a:pPr>
            <a:endParaRPr lang="en-US" sz="2040" dirty="0">
              <a:solidFill>
                <a:prstClr val="black"/>
              </a:solidFill>
              <a:latin typeface="Liberation Sans" pitchFamily="18"/>
              <a:ea typeface="DejaVu Sans" pitchFamily="2"/>
              <a:cs typeface="DejaVu Sans" pitchFamily="2"/>
            </a:endParaRPr>
          </a:p>
        </p:txBody>
      </p:sp>
      <p:sp>
        <p:nvSpPr>
          <p:cNvPr id="5" name="TextBox 4">
            <a:extLst>
              <a:ext uri="{FF2B5EF4-FFF2-40B4-BE49-F238E27FC236}">
                <a16:creationId xmlns:a16="http://schemas.microsoft.com/office/drawing/2014/main" id="{6E76B9BF-BEE0-764D-B0D3-7B01D13C6F62}"/>
              </a:ext>
            </a:extLst>
          </p:cNvPr>
          <p:cNvSpPr txBox="1"/>
          <p:nvPr/>
        </p:nvSpPr>
        <p:spPr>
          <a:xfrm>
            <a:off x="3580775" y="6187972"/>
            <a:ext cx="8001330" cy="339054"/>
          </a:xfrm>
          <a:prstGeom prst="rect">
            <a:avLst/>
          </a:prstGeom>
          <a:noFill/>
          <a:ln>
            <a:noFill/>
          </a:ln>
        </p:spPr>
        <p:txBody>
          <a:bodyPr wrap="none" lIns="108000" tIns="54000" rIns="108000" bIns="54000" anchorCtr="0" compatLnSpc="0">
            <a:spAutoFit/>
          </a:bodyPr>
          <a:lstStyle/>
          <a:p>
            <a:pPr defTabSz="931481" hangingPunct="0">
              <a:defRPr sz="1300"/>
            </a:pPr>
            <a:r>
              <a:rPr lang="en-US" sz="1560" dirty="0">
                <a:solidFill>
                  <a:prstClr val="black"/>
                </a:solidFill>
                <a:latin typeface="Liberation Sans" pitchFamily="18"/>
                <a:ea typeface="DejaVu Sans" pitchFamily="2"/>
                <a:cs typeface="DejaVu Sans" pitchFamily="2"/>
              </a:rPr>
              <a:t>Note – we expect negative correlations: more freshwater discharge means lower salinity</a:t>
            </a:r>
          </a:p>
        </p:txBody>
      </p:sp>
      <p:pic>
        <p:nvPicPr>
          <p:cNvPr id="9" name="Picture 8">
            <a:extLst>
              <a:ext uri="{FF2B5EF4-FFF2-40B4-BE49-F238E27FC236}">
                <a16:creationId xmlns:a16="http://schemas.microsoft.com/office/drawing/2014/main" id="{6FF2ED70-3CFB-0A4F-AB0C-7F3501A692D2}"/>
              </a:ext>
            </a:extLst>
          </p:cNvPr>
          <p:cNvPicPr>
            <a:picLocks noChangeAspect="1"/>
          </p:cNvPicPr>
          <p:nvPr/>
        </p:nvPicPr>
        <p:blipFill>
          <a:blip r:embed="rId3"/>
          <a:stretch>
            <a:fillRect/>
          </a:stretch>
        </p:blipFill>
        <p:spPr>
          <a:xfrm>
            <a:off x="3741107" y="1452679"/>
            <a:ext cx="7680960" cy="4389120"/>
          </a:xfrm>
          <a:prstGeom prst="rect">
            <a:avLst/>
          </a:prstGeom>
        </p:spPr>
      </p:pic>
      <p:pic>
        <p:nvPicPr>
          <p:cNvPr id="3" name="Picture 2">
            <a:extLst>
              <a:ext uri="{FF2B5EF4-FFF2-40B4-BE49-F238E27FC236}">
                <a16:creationId xmlns:a16="http://schemas.microsoft.com/office/drawing/2014/main" id="{E2B8A15B-10C1-B442-BE71-736372E2012F}"/>
              </a:ext>
            </a:extLst>
          </p:cNvPr>
          <p:cNvPicPr>
            <a:picLocks noChangeAspect="1"/>
          </p:cNvPicPr>
          <p:nvPr/>
        </p:nvPicPr>
        <p:blipFill rotWithShape="1">
          <a:blip r:embed="rId4">
            <a:lum/>
            <a:alphaModFix/>
          </a:blip>
          <a:srcRect l="22943" t="38838" r="41175" b="10283"/>
          <a:stretch/>
        </p:blipFill>
        <p:spPr>
          <a:xfrm>
            <a:off x="4800033" y="1951710"/>
            <a:ext cx="1637012" cy="1263389"/>
          </a:xfrm>
          <a:prstGeom prst="rect">
            <a:avLst/>
          </a:prstGeom>
          <a:noFill/>
          <a:ln>
            <a:noFill/>
          </a:ln>
        </p:spPr>
      </p:pic>
      <p:sp>
        <p:nvSpPr>
          <p:cNvPr id="8" name="Oval 7">
            <a:extLst>
              <a:ext uri="{FF2B5EF4-FFF2-40B4-BE49-F238E27FC236}">
                <a16:creationId xmlns:a16="http://schemas.microsoft.com/office/drawing/2014/main" id="{F8CC7DA4-10CD-4845-A404-A3416B64D719}"/>
              </a:ext>
            </a:extLst>
          </p:cNvPr>
          <p:cNvSpPr/>
          <p:nvPr/>
        </p:nvSpPr>
        <p:spPr>
          <a:xfrm>
            <a:off x="5225143" y="3806890"/>
            <a:ext cx="870857" cy="17075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Slide Number Placeholder 9">
            <a:extLst>
              <a:ext uri="{FF2B5EF4-FFF2-40B4-BE49-F238E27FC236}">
                <a16:creationId xmlns:a16="http://schemas.microsoft.com/office/drawing/2014/main" id="{299AA2AA-7D94-4C5F-8EFB-44459ED6753A}"/>
              </a:ext>
            </a:extLst>
          </p:cNvPr>
          <p:cNvSpPr>
            <a:spLocks noGrp="1"/>
          </p:cNvSpPr>
          <p:nvPr>
            <p:ph type="sldNum" sz="quarter" idx="12"/>
          </p:nvPr>
        </p:nvSpPr>
        <p:spPr/>
        <p:txBody>
          <a:bodyPr/>
          <a:lstStyle/>
          <a:p>
            <a:pPr lvl="0"/>
            <a:fld id="{CAA61AC3-D4A3-0948-BAE3-5E3DF2741116}" type="slidenum">
              <a:rPr lang="en-US" smtClean="0"/>
              <a:t>9</a:t>
            </a:fld>
            <a:endParaRPr lang="en-US"/>
          </a:p>
        </p:txBody>
      </p:sp>
      <p:sp>
        <p:nvSpPr>
          <p:cNvPr id="11" name="Rectangle: Rounded Corners 10">
            <a:extLst>
              <a:ext uri="{FF2B5EF4-FFF2-40B4-BE49-F238E27FC236}">
                <a16:creationId xmlns:a16="http://schemas.microsoft.com/office/drawing/2014/main" id="{59356D32-8156-4AA9-BBA8-D9F79F8E674E}"/>
              </a:ext>
            </a:extLst>
          </p:cNvPr>
          <p:cNvSpPr/>
          <p:nvPr/>
        </p:nvSpPr>
        <p:spPr>
          <a:xfrm>
            <a:off x="485369" y="1873401"/>
            <a:ext cx="2942548" cy="12554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a_tmplt_white_standard_4" id="{B80673B2-7A4B-2443-A029-6CE88C130AB0}" vid="{C92A21FF-1FD1-1141-B781-B81948CBD1AD}"/>
    </a:ext>
  </a:ext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ne Colum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2758</TotalTime>
  <Words>2039</Words>
  <Application>Microsoft Office PowerPoint</Application>
  <PresentationFormat>Widescreen</PresentationFormat>
  <Paragraphs>299</Paragraphs>
  <Slides>24</Slides>
  <Notes>15</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24</vt:i4>
      </vt:variant>
    </vt:vector>
  </HeadingPairs>
  <TitlesOfParts>
    <vt:vector size="42" baseType="lpstr">
      <vt:lpstr>Liberation Sans</vt:lpstr>
      <vt:lpstr>Liberation Serif</vt:lpstr>
      <vt:lpstr>StarSymbol</vt:lpstr>
      <vt:lpstr>Arial</vt:lpstr>
      <vt:lpstr>Calibri</vt:lpstr>
      <vt:lpstr>Calibri Light</vt:lpstr>
      <vt:lpstr>Cambria Math</vt:lpstr>
      <vt:lpstr>Times New Roman</vt:lpstr>
      <vt:lpstr>Verdana</vt:lpstr>
      <vt:lpstr>Office Theme</vt:lpstr>
      <vt:lpstr>Custom Design</vt:lpstr>
      <vt:lpstr>1_Default Design</vt:lpstr>
      <vt:lpstr>Title</vt:lpstr>
      <vt:lpstr>One Column</vt:lpstr>
      <vt:lpstr>2_Default Design</vt:lpstr>
      <vt:lpstr>1_Office Theme</vt:lpstr>
      <vt:lpstr>2_Office Theme</vt:lpstr>
      <vt:lpstr>3_Office Theme</vt:lpstr>
      <vt:lpstr>Data Analysis and Modeling of  Land-Atmosphere Interactions  Xubin Zeng, Michael Brunke,  Jack Reeves  Eyre, Josh Welty   University of Arizona   </vt:lpstr>
      <vt:lpstr>PowerPoint Presentation</vt:lpstr>
      <vt:lpstr>1. Surface water balance over the Amazon River Basin                    E3SM Ocean Barrier layer discrepancy around the Amazon</vt:lpstr>
      <vt:lpstr>E3SM Precipitation and runoff Biases</vt:lpstr>
      <vt:lpstr>PowerPoint Presentation</vt:lpstr>
      <vt:lpstr>Data</vt:lpstr>
      <vt:lpstr>How well do data sets agree?</vt:lpstr>
      <vt:lpstr>Can we close the water budget?</vt:lpstr>
      <vt:lpstr>Using salinity as a consistency check</vt:lpstr>
      <vt:lpstr>Application: variability of the Amazon plume</vt:lpstr>
      <vt:lpstr> 2. Snow-Water Equivalent over CONUS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SM-P Correlations under Different Dynamic Regimes (from NASA MERRA2)</vt:lpstr>
      <vt:lpstr>Physical Pathways</vt:lpstr>
      <vt:lpstr>PowerPoint Presentation</vt:lpstr>
      <vt:lpstr>Investigating other variable relationships with afternoon rainfall</vt:lpstr>
      <vt:lpstr>                                   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soil moisture affect warm season precipitation over the SGP?</dc:title>
  <dc:creator>Welty, Joshua Stephen - (welty)</dc:creator>
  <cp:lastModifiedBy>Zeng, Xubin - (xubin)</cp:lastModifiedBy>
  <cp:revision>75</cp:revision>
  <dcterms:created xsi:type="dcterms:W3CDTF">2018-08-13T21:29:19Z</dcterms:created>
  <dcterms:modified xsi:type="dcterms:W3CDTF">2020-02-27T07:53:59Z</dcterms:modified>
</cp:coreProperties>
</file>