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53"/>
  </p:normalViewPr>
  <p:slideViewPr>
    <p:cSldViewPr snapToGrid="0" snapToObjects="1">
      <p:cViewPr varScale="1">
        <p:scale>
          <a:sx n="135" d="100"/>
          <a:sy n="135" d="100"/>
        </p:scale>
        <p:origin x="864" y="16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6A70D-363F-0C4B-85B1-1EB4FF1C5A8B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42CFA1-7B13-EB4A-8E0D-613740448C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00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287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57550"/>
            <a:ext cx="7772400" cy="131445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4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388620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34440"/>
            <a:ext cx="388620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3886200" cy="34290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48790"/>
            <a:ext cx="3886200" cy="25717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34440"/>
            <a:ext cx="3886200" cy="34290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748790"/>
            <a:ext cx="3886200" cy="25717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220"/>
            <a:ext cx="3200400" cy="1371600"/>
          </a:xfrm>
        </p:spPr>
        <p:txBody>
          <a:bodyPr anchor="t" anchorCtr="0"/>
          <a:lstStyle>
            <a:lvl1pPr algn="l">
              <a:defRPr sz="27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17220"/>
            <a:ext cx="4800600" cy="370332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25980"/>
            <a:ext cx="3200400" cy="219456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44577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514350"/>
            <a:ext cx="8229600" cy="274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9060"/>
            <a:ext cx="8229600" cy="5143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11/19/19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83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229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086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0" y="4767756"/>
            <a:ext cx="1371600" cy="10287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9FFE9975-C960-C441-A95D-E879884DDE4A}" type="datetimeFigureOut">
              <a:rPr lang="en-US" smtClean="0"/>
              <a:pPr/>
              <a:t>11/19/19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86200" y="4878681"/>
            <a:ext cx="1371600" cy="10287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6896CD2-FB3A-5340-99F8-A4C5A2774A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73BB62-E7BD-394F-AF02-0A171ED3ACC6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4287" y="0"/>
            <a:ext cx="91154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</p:sldLayoutIdLst>
  <p:txStyles>
    <p:titleStyle>
      <a:lvl1pPr algn="l" defTabSz="342900" rtl="0" eaLnBrk="1" latinLnBrk="0" hangingPunct="1">
        <a:spcBef>
          <a:spcPct val="0"/>
        </a:spcBef>
        <a:buNone/>
        <a:defRPr sz="2700" b="1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500" kern="1200">
          <a:solidFill>
            <a:schemeClr val="tx1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350" kern="1200">
          <a:solidFill>
            <a:schemeClr val="tx1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25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01A51-6949-6D4A-94CA-BE4379BC2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BGC-Relevant Talks/Sessions at this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C93BFF-17F0-E64B-AFB3-0B48D673E4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Tomorrow’s plenary:</a:t>
            </a:r>
          </a:p>
          <a:p>
            <a:pPr lvl="1"/>
            <a:r>
              <a:rPr lang="en-US" dirty="0"/>
              <a:t>Sea ice biogeochemistry (Nicole)</a:t>
            </a:r>
          </a:p>
          <a:p>
            <a:pPr lvl="1"/>
            <a:r>
              <a:rPr lang="en-US" dirty="0"/>
              <a:t>Carbon-climate feedbacks (Peter)</a:t>
            </a:r>
          </a:p>
          <a:p>
            <a:r>
              <a:rPr lang="en-US" dirty="0"/>
              <a:t>Tonight’s breakout: Ocean BGC</a:t>
            </a:r>
          </a:p>
          <a:p>
            <a:r>
              <a:rPr lang="en-US" dirty="0"/>
              <a:t>Tomorrow’s NGD land/energy:</a:t>
            </a:r>
          </a:p>
          <a:p>
            <a:pPr lvl="1"/>
            <a:r>
              <a:rPr lang="en-US" dirty="0"/>
              <a:t>GCAM-E3SM (Kate)</a:t>
            </a:r>
          </a:p>
          <a:p>
            <a:pPr lvl="1"/>
            <a:r>
              <a:rPr lang="en-US" dirty="0"/>
              <a:t>FATES (Jennifer)</a:t>
            </a:r>
          </a:p>
          <a:p>
            <a:pPr lvl="1"/>
            <a:r>
              <a:rPr lang="en-US" dirty="0"/>
              <a:t>Crops (Beth)</a:t>
            </a:r>
          </a:p>
          <a:p>
            <a:pPr lvl="1"/>
            <a:r>
              <a:rPr lang="en-US" dirty="0"/>
              <a:t>MOSART (Hong-</a:t>
            </a:r>
            <a:r>
              <a:rPr lang="en-US" dirty="0" err="1"/>
              <a:t>yi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Soil erosion (</a:t>
            </a:r>
            <a:r>
              <a:rPr lang="en-US" dirty="0" err="1"/>
              <a:t>Zeli</a:t>
            </a:r>
            <a:r>
              <a:rPr lang="en-US" dirty="0"/>
              <a:t>)</a:t>
            </a:r>
          </a:p>
          <a:p>
            <a:r>
              <a:rPr lang="en-US" dirty="0"/>
              <a:t>Tomorrow’s NGD atm physics:</a:t>
            </a:r>
          </a:p>
          <a:p>
            <a:pPr lvl="1"/>
            <a:r>
              <a:rPr lang="en-US" dirty="0"/>
              <a:t>Atmospheric chemistry (Philip)</a:t>
            </a:r>
          </a:p>
        </p:txBody>
      </p:sp>
    </p:spTree>
    <p:extLst>
      <p:ext uri="{BB962C8B-B14F-4D97-AF65-F5344CB8AC3E}">
        <p14:creationId xmlns:p14="http://schemas.microsoft.com/office/powerpoint/2010/main" val="2692046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514EC-D89E-8145-8A50-05BF2DDDB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Tomorrow’s BGC Breakout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6EE87-401C-EB40-B621-88BD9FE8AC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Discussion on v2 simulations</a:t>
            </a:r>
          </a:p>
          <a:p>
            <a:r>
              <a:rPr lang="en-US" dirty="0"/>
              <a:t>Discussion on what worked and didn’t work for v1</a:t>
            </a:r>
          </a:p>
          <a:p>
            <a:r>
              <a:rPr lang="en-US" dirty="0"/>
              <a:t>Discussion on </a:t>
            </a:r>
            <a:r>
              <a:rPr lang="en-US"/>
              <a:t>looking forward to v3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8311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265</TotalTime>
  <Words>86</Words>
  <Application>Microsoft Macintosh PowerPoint</Application>
  <PresentationFormat>On-screen Show (16:9)</PresentationFormat>
  <Paragraphs>18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 Theme</vt:lpstr>
      <vt:lpstr>Introduction</vt:lpstr>
      <vt:lpstr>BGC-Relevant Talks/Sessions at this Meeting</vt:lpstr>
      <vt:lpstr>Tomorrow’s BGC Breakout</vt:lpstr>
    </vt:vector>
  </TitlesOfParts>
  <Company>Pacific Northwest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DeGraaf</dc:creator>
  <cp:lastModifiedBy>Calvin, Katherine V</cp:lastModifiedBy>
  <cp:revision>75</cp:revision>
  <dcterms:created xsi:type="dcterms:W3CDTF">2014-12-04T00:15:55Z</dcterms:created>
  <dcterms:modified xsi:type="dcterms:W3CDTF">2019-11-19T19:34:42Z</dcterms:modified>
</cp:coreProperties>
</file>